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2.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7"/>
  </p:notesMasterIdLst>
  <p:sldIdLst>
    <p:sldId id="256" r:id="rId5"/>
    <p:sldId id="262" r:id="rId6"/>
    <p:sldId id="265" r:id="rId7"/>
    <p:sldId id="270" r:id="rId8"/>
    <p:sldId id="263" r:id="rId9"/>
    <p:sldId id="276" r:id="rId10"/>
    <p:sldId id="272" r:id="rId11"/>
    <p:sldId id="275" r:id="rId12"/>
    <p:sldId id="266" r:id="rId13"/>
    <p:sldId id="264" r:id="rId14"/>
    <p:sldId id="277" r:id="rId15"/>
    <p:sldId id="278"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8"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87B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C622244-AA9E-4B61-9E78-7162B7A5C599}" v="2" dt="2024-11-25T13:09:47.40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38"/>
    <p:restoredTop sz="80891" autoAdjust="0"/>
  </p:normalViewPr>
  <p:slideViewPr>
    <p:cSldViewPr snapToGrid="0">
      <p:cViewPr varScale="1">
        <p:scale>
          <a:sx n="92" d="100"/>
          <a:sy n="92" d="100"/>
        </p:scale>
        <p:origin x="1362"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customschemas.google.com/relationships/presentationmetadata" Target="metadata"/><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ELLE DECLERCQ" userId="S::christelle.declercq@univ-reims.fr::6105ae43-a600-46e8-812e-1762419aa502" providerId="AD" clId="Web-{BE8F9EA6-71C0-4FDF-B3BC-E683384958DC}"/>
    <pc:docChg chg="modSld">
      <pc:chgData name="CHRISTELLE DECLERCQ" userId="S::christelle.declercq@univ-reims.fr::6105ae43-a600-46e8-812e-1762419aa502" providerId="AD" clId="Web-{BE8F9EA6-71C0-4FDF-B3BC-E683384958DC}" dt="2024-03-07T20:07:41.972" v="8"/>
      <pc:docMkLst>
        <pc:docMk/>
      </pc:docMkLst>
      <pc:sldChg chg="modNotes">
        <pc:chgData name="CHRISTELLE DECLERCQ" userId="S::christelle.declercq@univ-reims.fr::6105ae43-a600-46e8-812e-1762419aa502" providerId="AD" clId="Web-{BE8F9EA6-71C0-4FDF-B3BC-E683384958DC}" dt="2024-03-07T20:07:41.972" v="8"/>
        <pc:sldMkLst>
          <pc:docMk/>
          <pc:sldMk cId="520170149" sldId="278"/>
        </pc:sldMkLst>
      </pc:sldChg>
    </pc:docChg>
  </pc:docChgLst>
  <pc:docChgLst>
    <pc:chgData name="CHRISTELLE DECLERCQ" userId="S::christelle.declercq@univ-reims.fr::6105ae43-a600-46e8-812e-1762419aa502" providerId="AD" clId="Web-{9330BD1D-BCB9-43B9-BBDB-BC8B88221336}"/>
    <pc:docChg chg="modSld">
      <pc:chgData name="CHRISTELLE DECLERCQ" userId="S::christelle.declercq@univ-reims.fr::6105ae43-a600-46e8-812e-1762419aa502" providerId="AD" clId="Web-{9330BD1D-BCB9-43B9-BBDB-BC8B88221336}" dt="2024-06-25T08:21:30.144" v="1" actId="20577"/>
      <pc:docMkLst>
        <pc:docMk/>
      </pc:docMkLst>
      <pc:sldChg chg="modSp">
        <pc:chgData name="CHRISTELLE DECLERCQ" userId="S::christelle.declercq@univ-reims.fr::6105ae43-a600-46e8-812e-1762419aa502" providerId="AD" clId="Web-{9330BD1D-BCB9-43B9-BBDB-BC8B88221336}" dt="2024-06-25T08:21:30.144" v="1" actId="20577"/>
        <pc:sldMkLst>
          <pc:docMk/>
          <pc:sldMk cId="3327910379" sldId="270"/>
        </pc:sldMkLst>
        <pc:graphicFrameChg chg="modGraphic">
          <ac:chgData name="CHRISTELLE DECLERCQ" userId="S::christelle.declercq@univ-reims.fr::6105ae43-a600-46e8-812e-1762419aa502" providerId="AD" clId="Web-{9330BD1D-BCB9-43B9-BBDB-BC8B88221336}" dt="2024-06-25T08:21:30.144" v="1" actId="20577"/>
          <ac:graphicFrameMkLst>
            <pc:docMk/>
            <pc:sldMk cId="3327910379" sldId="270"/>
            <ac:graphicFrameMk id="3" creationId="{DD457DE4-66DE-0CE4-BCE5-E44E317FFF68}"/>
          </ac:graphicFrameMkLst>
        </pc:graphicFrameChg>
      </pc:sldChg>
    </pc:docChg>
  </pc:docChgLst>
  <pc:docChgLst>
    <pc:chgData name="CHRISTELLE DECLERCQ" userId="6105ae43-a600-46e8-812e-1762419aa502" providerId="ADAL" clId="{A5B8EFBF-7BC2-4E5B-A031-689C3554ECC8}"/>
    <pc:docChg chg="undo custSel addSld modSld">
      <pc:chgData name="CHRISTELLE DECLERCQ" userId="6105ae43-a600-46e8-812e-1762419aa502" providerId="ADAL" clId="{A5B8EFBF-7BC2-4E5B-A031-689C3554ECC8}" dt="2024-03-07T20:27:41.755" v="1013" actId="5793"/>
      <pc:docMkLst>
        <pc:docMk/>
      </pc:docMkLst>
      <pc:sldChg chg="modNotesTx">
        <pc:chgData name="CHRISTELLE DECLERCQ" userId="6105ae43-a600-46e8-812e-1762419aa502" providerId="ADAL" clId="{A5B8EFBF-7BC2-4E5B-A031-689C3554ECC8}" dt="2024-03-07T20:08:45.983" v="1004" actId="20577"/>
        <pc:sldMkLst>
          <pc:docMk/>
          <pc:sldMk cId="4216596804" sldId="275"/>
        </pc:sldMkLst>
      </pc:sldChg>
      <pc:sldChg chg="modSp modNotesTx">
        <pc:chgData name="CHRISTELLE DECLERCQ" userId="6105ae43-a600-46e8-812e-1762419aa502" providerId="ADAL" clId="{A5B8EFBF-7BC2-4E5B-A031-689C3554ECC8}" dt="2024-03-07T14:51:29.839" v="989" actId="20577"/>
        <pc:sldMkLst>
          <pc:docMk/>
          <pc:sldMk cId="2580435778" sldId="277"/>
        </pc:sldMkLst>
        <pc:graphicFrameChg chg="mod">
          <ac:chgData name="CHRISTELLE DECLERCQ" userId="6105ae43-a600-46e8-812e-1762419aa502" providerId="ADAL" clId="{A5B8EFBF-7BC2-4E5B-A031-689C3554ECC8}" dt="2024-03-07T14:48:54.041" v="950" actId="20577"/>
          <ac:graphicFrameMkLst>
            <pc:docMk/>
            <pc:sldMk cId="2580435778" sldId="277"/>
            <ac:graphicFrameMk id="2" creationId="{BC70252D-8DC1-5746-02D4-6452D4CC98E3}"/>
          </ac:graphicFrameMkLst>
        </pc:graphicFrameChg>
      </pc:sldChg>
      <pc:sldChg chg="modSp add modNotesTx">
        <pc:chgData name="CHRISTELLE DECLERCQ" userId="6105ae43-a600-46e8-812e-1762419aa502" providerId="ADAL" clId="{A5B8EFBF-7BC2-4E5B-A031-689C3554ECC8}" dt="2024-03-07T20:27:41.755" v="1013" actId="5793"/>
        <pc:sldMkLst>
          <pc:docMk/>
          <pc:sldMk cId="520170149" sldId="278"/>
        </pc:sldMkLst>
        <pc:graphicFrameChg chg="mod">
          <ac:chgData name="CHRISTELLE DECLERCQ" userId="6105ae43-a600-46e8-812e-1762419aa502" providerId="ADAL" clId="{A5B8EFBF-7BC2-4E5B-A031-689C3554ECC8}" dt="2024-03-07T14:46:11.433" v="867"/>
          <ac:graphicFrameMkLst>
            <pc:docMk/>
            <pc:sldMk cId="520170149" sldId="278"/>
            <ac:graphicFrameMk id="2" creationId="{BC70252D-8DC1-5746-02D4-6452D4CC98E3}"/>
          </ac:graphicFrameMkLst>
        </pc:graphicFrameChg>
      </pc:sldChg>
    </pc:docChg>
  </pc:docChgLst>
  <pc:docChgLst>
    <pc:chgData name="CHRISTELLE DECLERCQ" userId="S::christelle.declercq@univ-reims.fr::6105ae43-a600-46e8-812e-1762419aa502" providerId="AD" clId="Web-{1B6BE419-FBA5-4E9D-AB4B-F484C1A101D7}"/>
    <pc:docChg chg="addSld delSld modSld sldOrd">
      <pc:chgData name="CHRISTELLE DECLERCQ" userId="S::christelle.declercq@univ-reims.fr::6105ae43-a600-46e8-812e-1762419aa502" providerId="AD" clId="Web-{1B6BE419-FBA5-4E9D-AB4B-F484C1A101D7}" dt="2024-03-04T12:10:06.236" v="90"/>
      <pc:docMkLst>
        <pc:docMk/>
      </pc:docMkLst>
      <pc:sldChg chg="addSp delSp ord modNotes">
        <pc:chgData name="CHRISTELLE DECLERCQ" userId="S::christelle.declercq@univ-reims.fr::6105ae43-a600-46e8-812e-1762419aa502" providerId="AD" clId="Web-{1B6BE419-FBA5-4E9D-AB4B-F484C1A101D7}" dt="2024-03-04T12:05:59.245" v="69"/>
        <pc:sldMkLst>
          <pc:docMk/>
          <pc:sldMk cId="1314171282" sldId="263"/>
        </pc:sldMkLst>
        <pc:spChg chg="add del">
          <ac:chgData name="CHRISTELLE DECLERCQ" userId="S::christelle.declercq@univ-reims.fr::6105ae43-a600-46e8-812e-1762419aa502" providerId="AD" clId="Web-{1B6BE419-FBA5-4E9D-AB4B-F484C1A101D7}" dt="2024-03-04T11:44:52.115" v="5"/>
          <ac:spMkLst>
            <pc:docMk/>
            <pc:sldMk cId="1314171282" sldId="263"/>
            <ac:spMk id="4" creationId="{DD818064-15C1-727B-C1EA-EEB65A9D24AA}"/>
          </ac:spMkLst>
        </pc:spChg>
      </pc:sldChg>
      <pc:sldChg chg="ord">
        <pc:chgData name="CHRISTELLE DECLERCQ" userId="S::christelle.declercq@univ-reims.fr::6105ae43-a600-46e8-812e-1762419aa502" providerId="AD" clId="Web-{1B6BE419-FBA5-4E9D-AB4B-F484C1A101D7}" dt="2024-03-04T11:46:37.258" v="14"/>
        <pc:sldMkLst>
          <pc:docMk/>
          <pc:sldMk cId="3933135992" sldId="265"/>
        </pc:sldMkLst>
      </pc:sldChg>
      <pc:sldChg chg="delSp modSp ord">
        <pc:chgData name="CHRISTELLE DECLERCQ" userId="S::christelle.declercq@univ-reims.fr::6105ae43-a600-46e8-812e-1762419aa502" providerId="AD" clId="Web-{1B6BE419-FBA5-4E9D-AB4B-F484C1A101D7}" dt="2024-03-04T12:09:49.736" v="88"/>
        <pc:sldMkLst>
          <pc:docMk/>
          <pc:sldMk cId="3688042484" sldId="266"/>
        </pc:sldMkLst>
        <pc:spChg chg="mod">
          <ac:chgData name="CHRISTELLE DECLERCQ" userId="S::christelle.declercq@univ-reims.fr::6105ae43-a600-46e8-812e-1762419aa502" providerId="AD" clId="Web-{1B6BE419-FBA5-4E9D-AB4B-F484C1A101D7}" dt="2024-03-04T12:09:46.720" v="87" actId="14100"/>
          <ac:spMkLst>
            <pc:docMk/>
            <pc:sldMk cId="3688042484" sldId="266"/>
            <ac:spMk id="3" creationId="{F1D8E232-B3E9-F4C0-E88A-814F643BB2EE}"/>
          </ac:spMkLst>
        </pc:spChg>
        <pc:spChg chg="del">
          <ac:chgData name="CHRISTELLE DECLERCQ" userId="S::christelle.declercq@univ-reims.fr::6105ae43-a600-46e8-812e-1762419aa502" providerId="AD" clId="Web-{1B6BE419-FBA5-4E9D-AB4B-F484C1A101D7}" dt="2024-03-04T12:09:49.736" v="88"/>
          <ac:spMkLst>
            <pc:docMk/>
            <pc:sldMk cId="3688042484" sldId="266"/>
            <ac:spMk id="4" creationId="{E241A7CF-DA91-7D71-D73E-705E09B301B8}"/>
          </ac:spMkLst>
        </pc:spChg>
      </pc:sldChg>
      <pc:sldChg chg="delSp modSp ord">
        <pc:chgData name="CHRISTELLE DECLERCQ" userId="S::christelle.declercq@univ-reims.fr::6105ae43-a600-46e8-812e-1762419aa502" providerId="AD" clId="Web-{1B6BE419-FBA5-4E9D-AB4B-F484C1A101D7}" dt="2024-03-04T12:09:13.531" v="78" actId="14100"/>
        <pc:sldMkLst>
          <pc:docMk/>
          <pc:sldMk cId="3327910379" sldId="270"/>
        </pc:sldMkLst>
        <pc:spChg chg="mod">
          <ac:chgData name="CHRISTELLE DECLERCQ" userId="S::christelle.declercq@univ-reims.fr::6105ae43-a600-46e8-812e-1762419aa502" providerId="AD" clId="Web-{1B6BE419-FBA5-4E9D-AB4B-F484C1A101D7}" dt="2024-03-04T12:09:13.531" v="78" actId="14100"/>
          <ac:spMkLst>
            <pc:docMk/>
            <pc:sldMk cId="3327910379" sldId="270"/>
            <ac:spMk id="15" creationId="{0EDA815C-C457-4F1C-9E55-955116C986A8}"/>
          </ac:spMkLst>
        </pc:spChg>
        <pc:spChg chg="del">
          <ac:chgData name="CHRISTELLE DECLERCQ" userId="S::christelle.declercq@univ-reims.fr::6105ae43-a600-46e8-812e-1762419aa502" providerId="AD" clId="Web-{1B6BE419-FBA5-4E9D-AB4B-F484C1A101D7}" dt="2024-03-04T11:55:23.976" v="19"/>
          <ac:spMkLst>
            <pc:docMk/>
            <pc:sldMk cId="3327910379" sldId="270"/>
            <ac:spMk id="132" creationId="{00000000-0000-0000-0000-000000000000}"/>
          </ac:spMkLst>
        </pc:spChg>
      </pc:sldChg>
      <pc:sldChg chg="ord">
        <pc:chgData name="CHRISTELLE DECLERCQ" userId="S::christelle.declercq@univ-reims.fr::6105ae43-a600-46e8-812e-1762419aa502" providerId="AD" clId="Web-{1B6BE419-FBA5-4E9D-AB4B-F484C1A101D7}" dt="2024-03-04T12:07:44.857" v="74"/>
        <pc:sldMkLst>
          <pc:docMk/>
          <pc:sldMk cId="1185847723" sldId="272"/>
        </pc:sldMkLst>
      </pc:sldChg>
      <pc:sldChg chg="delSp modSp ord">
        <pc:chgData name="CHRISTELLE DECLERCQ" userId="S::christelle.declercq@univ-reims.fr::6105ae43-a600-46e8-812e-1762419aa502" providerId="AD" clId="Web-{1B6BE419-FBA5-4E9D-AB4B-F484C1A101D7}" dt="2024-03-04T12:09:41.782" v="85" actId="1076"/>
        <pc:sldMkLst>
          <pc:docMk/>
          <pc:sldMk cId="4216596804" sldId="275"/>
        </pc:sldMkLst>
        <pc:spChg chg="mod">
          <ac:chgData name="CHRISTELLE DECLERCQ" userId="S::christelle.declercq@univ-reims.fr::6105ae43-a600-46e8-812e-1762419aa502" providerId="AD" clId="Web-{1B6BE419-FBA5-4E9D-AB4B-F484C1A101D7}" dt="2024-03-04T12:09:34.251" v="83" actId="14100"/>
          <ac:spMkLst>
            <pc:docMk/>
            <pc:sldMk cId="4216596804" sldId="275"/>
            <ac:spMk id="2" creationId="{1B410268-FC91-B52D-5C7D-5FCC6DF80A21}"/>
          </ac:spMkLst>
        </pc:spChg>
        <pc:spChg chg="del">
          <ac:chgData name="CHRISTELLE DECLERCQ" userId="S::christelle.declercq@univ-reims.fr::6105ae43-a600-46e8-812e-1762419aa502" providerId="AD" clId="Web-{1B6BE419-FBA5-4E9D-AB4B-F484C1A101D7}" dt="2024-03-04T12:09:37.173" v="84"/>
          <ac:spMkLst>
            <pc:docMk/>
            <pc:sldMk cId="4216596804" sldId="275"/>
            <ac:spMk id="3" creationId="{0814476A-6CC0-E4C2-5CAE-AE895F240F9D}"/>
          </ac:spMkLst>
        </pc:spChg>
        <pc:graphicFrameChg chg="mod">
          <ac:chgData name="CHRISTELLE DECLERCQ" userId="S::christelle.declercq@univ-reims.fr::6105ae43-a600-46e8-812e-1762419aa502" providerId="AD" clId="Web-{1B6BE419-FBA5-4E9D-AB4B-F484C1A101D7}" dt="2024-03-04T12:09:41.782" v="85" actId="1076"/>
          <ac:graphicFrameMkLst>
            <pc:docMk/>
            <pc:sldMk cId="4216596804" sldId="275"/>
            <ac:graphicFrameMk id="5" creationId="{27E82924-5B81-41CD-A55A-F63DC34A295C}"/>
          </ac:graphicFrameMkLst>
        </pc:graphicFrameChg>
      </pc:sldChg>
      <pc:sldChg chg="delSp modSp ord">
        <pc:chgData name="CHRISTELLE DECLERCQ" userId="S::christelle.declercq@univ-reims.fr::6105ae43-a600-46e8-812e-1762419aa502" providerId="AD" clId="Web-{1B6BE419-FBA5-4E9D-AB4B-F484C1A101D7}" dt="2024-03-04T12:09:24.407" v="81" actId="1076"/>
        <pc:sldMkLst>
          <pc:docMk/>
          <pc:sldMk cId="4281695852" sldId="276"/>
        </pc:sldMkLst>
        <pc:spChg chg="mod">
          <ac:chgData name="CHRISTELLE DECLERCQ" userId="S::christelle.declercq@univ-reims.fr::6105ae43-a600-46e8-812e-1762419aa502" providerId="AD" clId="Web-{1B6BE419-FBA5-4E9D-AB4B-F484C1A101D7}" dt="2024-03-04T12:09:20.735" v="80" actId="14100"/>
          <ac:spMkLst>
            <pc:docMk/>
            <pc:sldMk cId="4281695852" sldId="276"/>
            <ac:spMk id="15" creationId="{027CD5AB-8D51-CDCB-A2E9-283E8038B2E0}"/>
          </ac:spMkLst>
        </pc:spChg>
        <pc:spChg chg="del">
          <ac:chgData name="CHRISTELLE DECLERCQ" userId="S::christelle.declercq@univ-reims.fr::6105ae43-a600-46e8-812e-1762419aa502" providerId="AD" clId="Web-{1B6BE419-FBA5-4E9D-AB4B-F484C1A101D7}" dt="2024-03-04T12:06:44.902" v="70"/>
          <ac:spMkLst>
            <pc:docMk/>
            <pc:sldMk cId="4281695852" sldId="276"/>
            <ac:spMk id="132" creationId="{9B33234C-9EB4-E213-FD13-B95C018F65E8}"/>
          </ac:spMkLst>
        </pc:spChg>
        <pc:graphicFrameChg chg="mod">
          <ac:chgData name="CHRISTELLE DECLERCQ" userId="S::christelle.declercq@univ-reims.fr::6105ae43-a600-46e8-812e-1762419aa502" providerId="AD" clId="Web-{1B6BE419-FBA5-4E9D-AB4B-F484C1A101D7}" dt="2024-03-04T12:09:24.407" v="81" actId="1076"/>
          <ac:graphicFrameMkLst>
            <pc:docMk/>
            <pc:sldMk cId="4281695852" sldId="276"/>
            <ac:graphicFrameMk id="2" creationId="{78E9F5D5-2317-B2A7-F871-A409608681EF}"/>
          </ac:graphicFrameMkLst>
        </pc:graphicFrameChg>
      </pc:sldChg>
      <pc:sldChg chg="delSp add replId">
        <pc:chgData name="CHRISTELLE DECLERCQ" userId="S::christelle.declercq@univ-reims.fr::6105ae43-a600-46e8-812e-1762419aa502" providerId="AD" clId="Web-{1B6BE419-FBA5-4E9D-AB4B-F484C1A101D7}" dt="2024-03-04T12:10:06.236" v="90"/>
        <pc:sldMkLst>
          <pc:docMk/>
          <pc:sldMk cId="2580435778" sldId="277"/>
        </pc:sldMkLst>
        <pc:graphicFrameChg chg="del">
          <ac:chgData name="CHRISTELLE DECLERCQ" userId="S::christelle.declercq@univ-reims.fr::6105ae43-a600-46e8-812e-1762419aa502" providerId="AD" clId="Web-{1B6BE419-FBA5-4E9D-AB4B-F484C1A101D7}" dt="2024-03-04T12:10:06.236" v="90"/>
          <ac:graphicFrameMkLst>
            <pc:docMk/>
            <pc:sldMk cId="2580435778" sldId="277"/>
            <ac:graphicFrameMk id="5" creationId="{E358C4C1-156D-8DC8-C31B-A786334A15FC}"/>
          </ac:graphicFrameMkLst>
        </pc:graphicFrameChg>
      </pc:sldChg>
    </pc:docChg>
  </pc:docChgLst>
  <pc:docChgLst>
    <pc:chgData name="CHRISTELLE DECLERCQ" userId="6105ae43-a600-46e8-812e-1762419aa502" providerId="ADAL" clId="{A1E056C0-29D9-4248-9D80-FF6440EBB169}"/>
    <pc:docChg chg="custSel modSld sldOrd">
      <pc:chgData name="CHRISTELLE DECLERCQ" userId="6105ae43-a600-46e8-812e-1762419aa502" providerId="ADAL" clId="{A1E056C0-29D9-4248-9D80-FF6440EBB169}" dt="2024-02-07T20:31:53.271" v="931"/>
      <pc:docMkLst>
        <pc:docMk/>
      </pc:docMkLst>
      <pc:sldChg chg="modNotesTx">
        <pc:chgData name="CHRISTELLE DECLERCQ" userId="6105ae43-a600-46e8-812e-1762419aa502" providerId="ADAL" clId="{A1E056C0-29D9-4248-9D80-FF6440EBB169}" dt="2024-02-07T20:30:10.003" v="861" actId="20577"/>
        <pc:sldMkLst>
          <pc:docMk/>
          <pc:sldMk cId="1314171282" sldId="263"/>
        </pc:sldMkLst>
      </pc:sldChg>
      <pc:sldChg chg="modSp ord">
        <pc:chgData name="CHRISTELLE DECLERCQ" userId="6105ae43-a600-46e8-812e-1762419aa502" providerId="ADAL" clId="{A1E056C0-29D9-4248-9D80-FF6440EBB169}" dt="2024-02-07T20:31:53.271" v="931"/>
        <pc:sldMkLst>
          <pc:docMk/>
          <pc:sldMk cId="245102734" sldId="264"/>
        </pc:sldMkLst>
        <pc:graphicFrameChg chg="mod">
          <ac:chgData name="CHRISTELLE DECLERCQ" userId="6105ae43-a600-46e8-812e-1762419aa502" providerId="ADAL" clId="{A1E056C0-29D9-4248-9D80-FF6440EBB169}" dt="2024-02-07T20:09:57.296" v="7" actId="20577"/>
          <ac:graphicFrameMkLst>
            <pc:docMk/>
            <pc:sldMk cId="245102734" sldId="264"/>
            <ac:graphicFrameMk id="5" creationId="{E358C4C1-156D-8DC8-C31B-A786334A15FC}"/>
          </ac:graphicFrameMkLst>
        </pc:graphicFrameChg>
      </pc:sldChg>
      <pc:sldChg chg="modNotesTx">
        <pc:chgData name="CHRISTELLE DECLERCQ" userId="6105ae43-a600-46e8-812e-1762419aa502" providerId="ADAL" clId="{A1E056C0-29D9-4248-9D80-FF6440EBB169}" dt="2024-02-07T20:28:28.496" v="856" actId="20577"/>
        <pc:sldMkLst>
          <pc:docMk/>
          <pc:sldMk cId="3933135992" sldId="265"/>
        </pc:sldMkLst>
      </pc:sldChg>
      <pc:sldChg chg="ord modNotesTx">
        <pc:chgData name="CHRISTELLE DECLERCQ" userId="6105ae43-a600-46e8-812e-1762419aa502" providerId="ADAL" clId="{A1E056C0-29D9-4248-9D80-FF6440EBB169}" dt="2024-02-07T20:30:23.983" v="863"/>
        <pc:sldMkLst>
          <pc:docMk/>
          <pc:sldMk cId="3688042484" sldId="266"/>
        </pc:sldMkLst>
      </pc:sldChg>
      <pc:sldChg chg="ord">
        <pc:chgData name="CHRISTELLE DECLERCQ" userId="6105ae43-a600-46e8-812e-1762419aa502" providerId="ADAL" clId="{A1E056C0-29D9-4248-9D80-FF6440EBB169}" dt="2024-02-07T20:28:52.506" v="858"/>
        <pc:sldMkLst>
          <pc:docMk/>
          <pc:sldMk cId="1185847723" sldId="272"/>
        </pc:sldMkLst>
      </pc:sldChg>
      <pc:sldChg chg="ord modNotesTx">
        <pc:chgData name="CHRISTELLE DECLERCQ" userId="6105ae43-a600-46e8-812e-1762419aa502" providerId="ADAL" clId="{A1E056C0-29D9-4248-9D80-FF6440EBB169}" dt="2024-02-07T20:31:12.536" v="930" actId="20577"/>
        <pc:sldMkLst>
          <pc:docMk/>
          <pc:sldMk cId="4216596804" sldId="275"/>
        </pc:sldMkLst>
      </pc:sldChg>
      <pc:sldChg chg="ord modNotesTx">
        <pc:chgData name="CHRISTELLE DECLERCQ" userId="6105ae43-a600-46e8-812e-1762419aa502" providerId="ADAL" clId="{A1E056C0-29D9-4248-9D80-FF6440EBB169}" dt="2024-02-07T20:28:48.688" v="857"/>
        <pc:sldMkLst>
          <pc:docMk/>
          <pc:sldMk cId="4281695852" sldId="276"/>
        </pc:sldMkLst>
      </pc:sldChg>
    </pc:docChg>
  </pc:docChgLst>
  <pc:docChgLst>
    <pc:chgData name="CHRISTELLE DECLERCQ" userId="6105ae43-a600-46e8-812e-1762419aa502" providerId="ADAL" clId="{8CE622BA-B7C9-45FC-B20A-66DED3C342B6}"/>
    <pc:docChg chg="undo custSel addSld delSld modSld">
      <pc:chgData name="CHRISTELLE DECLERCQ" userId="6105ae43-a600-46e8-812e-1762419aa502" providerId="ADAL" clId="{8CE622BA-B7C9-45FC-B20A-66DED3C342B6}" dt="2024-03-04T12:42:36.222" v="115" actId="14100"/>
      <pc:docMkLst>
        <pc:docMk/>
      </pc:docMkLst>
      <pc:sldChg chg="delSp modSp modNotesTx">
        <pc:chgData name="CHRISTELLE DECLERCQ" userId="6105ae43-a600-46e8-812e-1762419aa502" providerId="ADAL" clId="{8CE622BA-B7C9-45FC-B20A-66DED3C342B6}" dt="2024-03-04T12:39:32.730" v="111" actId="5793"/>
        <pc:sldMkLst>
          <pc:docMk/>
          <pc:sldMk cId="3933135992" sldId="265"/>
        </pc:sldMkLst>
        <pc:spChg chg="del">
          <ac:chgData name="CHRISTELLE DECLERCQ" userId="6105ae43-a600-46e8-812e-1762419aa502" providerId="ADAL" clId="{8CE622BA-B7C9-45FC-B20A-66DED3C342B6}" dt="2024-03-04T12:34:36.144" v="23" actId="478"/>
          <ac:spMkLst>
            <pc:docMk/>
            <pc:sldMk cId="3933135992" sldId="265"/>
            <ac:spMk id="5" creationId="{10906CD8-8214-673A-E4D2-EED47098FBE4}"/>
          </ac:spMkLst>
        </pc:spChg>
        <pc:spChg chg="mod">
          <ac:chgData name="CHRISTELLE DECLERCQ" userId="6105ae43-a600-46e8-812e-1762419aa502" providerId="ADAL" clId="{8CE622BA-B7C9-45FC-B20A-66DED3C342B6}" dt="2024-03-04T12:13:25.679" v="8" actId="14100"/>
          <ac:spMkLst>
            <pc:docMk/>
            <pc:sldMk cId="3933135992" sldId="265"/>
            <ac:spMk id="9" creationId="{F213BB9C-F149-4F69-851A-1F2B15B26D0C}"/>
          </ac:spMkLst>
        </pc:spChg>
      </pc:sldChg>
      <pc:sldChg chg="modSp">
        <pc:chgData name="CHRISTELLE DECLERCQ" userId="6105ae43-a600-46e8-812e-1762419aa502" providerId="ADAL" clId="{8CE622BA-B7C9-45FC-B20A-66DED3C342B6}" dt="2024-03-04T12:42:36.222" v="115" actId="14100"/>
        <pc:sldMkLst>
          <pc:docMk/>
          <pc:sldMk cId="3327910379" sldId="270"/>
        </pc:sldMkLst>
        <pc:graphicFrameChg chg="mod">
          <ac:chgData name="CHRISTELLE DECLERCQ" userId="6105ae43-a600-46e8-812e-1762419aa502" providerId="ADAL" clId="{8CE622BA-B7C9-45FC-B20A-66DED3C342B6}" dt="2024-03-04T12:42:36.222" v="115" actId="14100"/>
          <ac:graphicFrameMkLst>
            <pc:docMk/>
            <pc:sldMk cId="3327910379" sldId="270"/>
            <ac:graphicFrameMk id="3" creationId="{DD457DE4-66DE-0CE4-BCE5-E44E317FFF68}"/>
          </ac:graphicFrameMkLst>
        </pc:graphicFrameChg>
      </pc:sldChg>
      <pc:sldChg chg="modSp modNotesTx">
        <pc:chgData name="CHRISTELLE DECLERCQ" userId="6105ae43-a600-46e8-812e-1762419aa502" providerId="ADAL" clId="{8CE622BA-B7C9-45FC-B20A-66DED3C342B6}" dt="2024-03-04T12:13:48.089" v="22" actId="6549"/>
        <pc:sldMkLst>
          <pc:docMk/>
          <pc:sldMk cId="2580435778" sldId="277"/>
        </pc:sldMkLst>
        <pc:spChg chg="mod">
          <ac:chgData name="CHRISTELLE DECLERCQ" userId="6105ae43-a600-46e8-812e-1762419aa502" providerId="ADAL" clId="{8CE622BA-B7C9-45FC-B20A-66DED3C342B6}" dt="2024-03-04T12:13:44.151" v="21" actId="207"/>
          <ac:spMkLst>
            <pc:docMk/>
            <pc:sldMk cId="2580435778" sldId="277"/>
            <ac:spMk id="9" creationId="{F213BB9C-F149-4F69-851A-1F2B15B26D0C}"/>
          </ac:spMkLst>
        </pc:spChg>
      </pc:sldChg>
    </pc:docChg>
  </pc:docChgLst>
  <pc:docChgLst>
    <pc:chgData name="CHRISTELLE DECLERCQ" userId="6105ae43-a600-46e8-812e-1762419aa502" providerId="ADAL" clId="{BC622244-AA9E-4B61-9E78-7162B7A5C599}"/>
    <pc:docChg chg="modSld">
      <pc:chgData name="CHRISTELLE DECLERCQ" userId="6105ae43-a600-46e8-812e-1762419aa502" providerId="ADAL" clId="{BC622244-AA9E-4B61-9E78-7162B7A5C599}" dt="2024-11-28T14:13:59.249" v="6" actId="121"/>
      <pc:docMkLst>
        <pc:docMk/>
      </pc:docMkLst>
      <pc:sldChg chg="addSp modSp mod">
        <pc:chgData name="CHRISTELLE DECLERCQ" userId="6105ae43-a600-46e8-812e-1762419aa502" providerId="ADAL" clId="{BC622244-AA9E-4B61-9E78-7162B7A5C599}" dt="2024-11-28T14:13:59.249" v="6" actId="121"/>
        <pc:sldMkLst>
          <pc:docMk/>
          <pc:sldMk cId="0" sldId="256"/>
        </pc:sldMkLst>
        <pc:spChg chg="add mod">
          <ac:chgData name="CHRISTELLE DECLERCQ" userId="6105ae43-a600-46e8-812e-1762419aa502" providerId="ADAL" clId="{BC622244-AA9E-4B61-9E78-7162B7A5C599}" dt="2024-11-28T14:13:59.249" v="6" actId="121"/>
          <ac:spMkLst>
            <pc:docMk/>
            <pc:sldMk cId="0" sldId="256"/>
            <ac:spMk id="13" creationId="{5D382F80-78A0-4827-9B72-9505AB1CFCB3}"/>
          </ac:spMkLst>
        </pc:spChg>
        <pc:picChg chg="add mod">
          <ac:chgData name="CHRISTELLE DECLERCQ" userId="6105ae43-a600-46e8-812e-1762419aa502" providerId="ADAL" clId="{BC622244-AA9E-4B61-9E78-7162B7A5C599}" dt="2024-11-25T13:09:47.404" v="2"/>
          <ac:picMkLst>
            <pc:docMk/>
            <pc:sldMk cId="0" sldId="256"/>
            <ac:picMk id="14" creationId="{185CCF82-A637-45D2-AE72-E39131C8F1BB}"/>
          </ac:picMkLst>
        </pc:picChg>
      </pc:sldChg>
    </pc:docChg>
  </pc:docChgLst>
  <pc:docChgLst>
    <pc:chgData name="CHRISTELLE DECLERCQ" userId="S::christelle.declercq@univ-reims.fr::6105ae43-a600-46e8-812e-1762419aa502" providerId="AD" clId="Web-{B7E976F6-848B-4D61-88D4-970EB19EDED2}"/>
    <pc:docChg chg="modSld">
      <pc:chgData name="CHRISTELLE DECLERCQ" userId="S::christelle.declercq@univ-reims.fr::6105ae43-a600-46e8-812e-1762419aa502" providerId="AD" clId="Web-{B7E976F6-848B-4D61-88D4-970EB19EDED2}" dt="2024-03-05T15:27:45.720" v="32" actId="14100"/>
      <pc:docMkLst>
        <pc:docMk/>
      </pc:docMkLst>
      <pc:sldChg chg="addSp modSp">
        <pc:chgData name="CHRISTELLE DECLERCQ" userId="S::christelle.declercq@univ-reims.fr::6105ae43-a600-46e8-812e-1762419aa502" providerId="AD" clId="Web-{B7E976F6-848B-4D61-88D4-970EB19EDED2}" dt="2024-03-05T15:27:45.720" v="32" actId="14100"/>
        <pc:sldMkLst>
          <pc:docMk/>
          <pc:sldMk cId="2580435778" sldId="277"/>
        </pc:sldMkLst>
        <pc:graphicFrameChg chg="add mod modGraphic">
          <ac:chgData name="CHRISTELLE DECLERCQ" userId="S::christelle.declercq@univ-reims.fr::6105ae43-a600-46e8-812e-1762419aa502" providerId="AD" clId="Web-{B7E976F6-848B-4D61-88D4-970EB19EDED2}" dt="2024-03-05T15:27:45.720" v="32" actId="14100"/>
          <ac:graphicFrameMkLst>
            <pc:docMk/>
            <pc:sldMk cId="2580435778" sldId="277"/>
            <ac:graphicFrameMk id="2" creationId="{BC70252D-8DC1-5746-02D4-6452D4CC98E3}"/>
          </ac:graphicFrameMkLst>
        </pc:graphicFrameChg>
      </pc:sldChg>
    </pc:docChg>
  </pc:docChgLst>
</pc:chgInfo>
</file>

<file path=ppt/diagrams/_rels/data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diagrams/_rels/drawing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071CB3-1EB5-B948-B7EE-2B08C4A1C23F}" type="doc">
      <dgm:prSet loTypeId="urn:microsoft.com/office/officeart/2008/layout/LinedList" loCatId="" qsTypeId="urn:microsoft.com/office/officeart/2005/8/quickstyle/simple2" qsCatId="simple" csTypeId="urn:microsoft.com/office/officeart/2005/8/colors/accent1_2" csCatId="accent1" phldr="1"/>
      <dgm:spPr/>
      <dgm:t>
        <a:bodyPr/>
        <a:lstStyle/>
        <a:p>
          <a:endParaRPr lang="fr-FR"/>
        </a:p>
      </dgm:t>
    </dgm:pt>
    <dgm:pt modelId="{97252EF4-ACC4-D040-A04A-298DAF4D3492}">
      <dgm:prSet phldrT="[Texte]"/>
      <dgm:spPr/>
      <dgm:t>
        <a:bodyPr/>
        <a:lstStyle/>
        <a:p>
          <a:r>
            <a:rPr lang="fr-FR" dirty="0"/>
            <a:t>Active process of </a:t>
          </a:r>
          <a:r>
            <a:rPr lang="fr-FR" dirty="0" err="1"/>
            <a:t>exchanging</a:t>
          </a:r>
          <a:r>
            <a:rPr lang="fr-FR" dirty="0"/>
            <a:t> information and </a:t>
          </a:r>
          <a:r>
            <a:rPr lang="fr-FR" dirty="0">
              <a:latin typeface="Arial"/>
            </a:rPr>
            <a:t>idea</a:t>
          </a:r>
          <a:endParaRPr lang="fr-FR" dirty="0"/>
        </a:p>
      </dgm:t>
    </dgm:pt>
    <dgm:pt modelId="{9B86CE53-34F0-D34B-8A7C-9B4080DB2FEB}" type="parTrans" cxnId="{95AC6D3E-002C-0D44-B60B-9CA8CE659DA4}">
      <dgm:prSet/>
      <dgm:spPr/>
      <dgm:t>
        <a:bodyPr/>
        <a:lstStyle/>
        <a:p>
          <a:endParaRPr lang="fr-FR"/>
        </a:p>
      </dgm:t>
    </dgm:pt>
    <dgm:pt modelId="{A7D1D562-DA1B-BC43-B300-E57E277D62C5}" type="sibTrans" cxnId="{95AC6D3E-002C-0D44-B60B-9CA8CE659DA4}">
      <dgm:prSet/>
      <dgm:spPr/>
      <dgm:t>
        <a:bodyPr/>
        <a:lstStyle/>
        <a:p>
          <a:endParaRPr lang="fr-FR"/>
        </a:p>
      </dgm:t>
    </dgm:pt>
    <dgm:pt modelId="{96D65A25-61D7-8F48-B7FC-D83639769A05}">
      <dgm:prSet phldrT="[Texte]"/>
      <dgm:spPr/>
      <dgm:t>
        <a:bodyPr/>
        <a:lstStyle/>
        <a:p>
          <a:r>
            <a:rPr lang="fr-FR" dirty="0" err="1"/>
            <a:t>Understanding</a:t>
          </a:r>
          <a:r>
            <a:rPr lang="fr-FR" dirty="0"/>
            <a:t> and expression</a:t>
          </a:r>
        </a:p>
      </dgm:t>
    </dgm:pt>
    <dgm:pt modelId="{9B1EFF99-7B51-1741-A36D-9D716E0F7AED}" type="parTrans" cxnId="{26D2CDEB-BE61-CB49-95CE-F7D128018EE2}">
      <dgm:prSet/>
      <dgm:spPr/>
      <dgm:t>
        <a:bodyPr/>
        <a:lstStyle/>
        <a:p>
          <a:endParaRPr lang="fr-FR"/>
        </a:p>
      </dgm:t>
    </dgm:pt>
    <dgm:pt modelId="{200FA25F-C659-F54B-AD76-4FC1785EE771}" type="sibTrans" cxnId="{26D2CDEB-BE61-CB49-95CE-F7D128018EE2}">
      <dgm:prSet/>
      <dgm:spPr/>
      <dgm:t>
        <a:bodyPr/>
        <a:lstStyle/>
        <a:p>
          <a:endParaRPr lang="fr-FR"/>
        </a:p>
      </dgm:t>
    </dgm:pt>
    <dgm:pt modelId="{66B90006-1F3A-1148-B715-72DFE28D2326}">
      <dgm:prSet phldrT="[Texte]"/>
      <dgm:spPr/>
      <dgm:t>
        <a:bodyPr/>
        <a:lstStyle/>
        <a:p>
          <a:r>
            <a:rPr lang="fr-FR" dirty="0" err="1"/>
            <a:t>Personalized</a:t>
          </a:r>
          <a:r>
            <a:rPr lang="fr-FR" dirty="0"/>
            <a:t> </a:t>
          </a:r>
          <a:r>
            <a:rPr lang="fr-FR" dirty="0" err="1"/>
            <a:t>movements</a:t>
          </a:r>
          <a:r>
            <a:rPr lang="fr-FR" dirty="0"/>
            <a:t>, </a:t>
          </a:r>
          <a:r>
            <a:rPr lang="fr-FR" dirty="0" err="1"/>
            <a:t>gestures</a:t>
          </a:r>
          <a:r>
            <a:rPr lang="fr-FR" dirty="0"/>
            <a:t>, </a:t>
          </a:r>
          <a:r>
            <a:rPr lang="fr-FR" dirty="0" err="1"/>
            <a:t>objects</a:t>
          </a:r>
          <a:r>
            <a:rPr lang="fr-FR" dirty="0"/>
            <a:t>, </a:t>
          </a:r>
          <a:r>
            <a:rPr lang="fr-FR" dirty="0" err="1"/>
            <a:t>verbalizations</a:t>
          </a:r>
          <a:r>
            <a:rPr lang="fr-FR" dirty="0"/>
            <a:t>, </a:t>
          </a:r>
          <a:r>
            <a:rPr lang="fr-FR" dirty="0" err="1"/>
            <a:t>vocalizations</a:t>
          </a:r>
          <a:r>
            <a:rPr lang="fr-FR" dirty="0"/>
            <a:t>, </a:t>
          </a:r>
          <a:r>
            <a:rPr lang="fr-FR" dirty="0" err="1"/>
            <a:t>pictures</a:t>
          </a:r>
          <a:r>
            <a:rPr lang="fr-FR" dirty="0"/>
            <a:t>, </a:t>
          </a:r>
          <a:r>
            <a:rPr lang="fr-FR" dirty="0" err="1"/>
            <a:t>signs</a:t>
          </a:r>
          <a:r>
            <a:rPr lang="fr-FR" dirty="0"/>
            <a:t>, </a:t>
          </a:r>
          <a:r>
            <a:rPr lang="fr-FR" dirty="0" err="1"/>
            <a:t>symbols</a:t>
          </a:r>
          <a:r>
            <a:rPr lang="fr-FR" dirty="0"/>
            <a:t>, </a:t>
          </a:r>
          <a:r>
            <a:rPr lang="fr-FR" dirty="0" err="1"/>
            <a:t>written</a:t>
          </a:r>
          <a:r>
            <a:rPr lang="fr-FR" dirty="0"/>
            <a:t> </a:t>
          </a:r>
          <a:r>
            <a:rPr lang="fr-FR" dirty="0" err="1"/>
            <a:t>language</a:t>
          </a:r>
          <a:r>
            <a:rPr lang="fr-FR" dirty="0"/>
            <a:t> and output </a:t>
          </a:r>
          <a:r>
            <a:rPr lang="fr-FR" dirty="0" err="1"/>
            <a:t>from</a:t>
          </a:r>
          <a:r>
            <a:rPr lang="fr-FR" dirty="0"/>
            <a:t> Augmentative and Alternative </a:t>
          </a:r>
          <a:r>
            <a:rPr lang="fr-FR" dirty="0" err="1"/>
            <a:t>Devices</a:t>
          </a:r>
          <a:r>
            <a:rPr lang="fr-FR" dirty="0"/>
            <a:t> (AAC)</a:t>
          </a:r>
        </a:p>
      </dgm:t>
    </dgm:pt>
    <dgm:pt modelId="{597F8FD7-AE6D-EC41-8EAB-F6235EB94F93}" type="parTrans" cxnId="{1667FC68-4288-5547-8F2E-E54F59B9F31A}">
      <dgm:prSet/>
      <dgm:spPr/>
      <dgm:t>
        <a:bodyPr/>
        <a:lstStyle/>
        <a:p>
          <a:endParaRPr lang="fr-FR"/>
        </a:p>
      </dgm:t>
    </dgm:pt>
    <dgm:pt modelId="{BB78E4AF-9DDF-734C-A7CF-5933266A61B8}" type="sibTrans" cxnId="{1667FC68-4288-5547-8F2E-E54F59B9F31A}">
      <dgm:prSet/>
      <dgm:spPr/>
      <dgm:t>
        <a:bodyPr/>
        <a:lstStyle/>
        <a:p>
          <a:endParaRPr lang="fr-FR"/>
        </a:p>
      </dgm:t>
    </dgm:pt>
    <dgm:pt modelId="{33AD2B7E-0349-FC4E-9F25-7281D7955ADF}">
      <dgm:prSet phldrT="[Texte]"/>
      <dgm:spPr/>
      <dgm:t>
        <a:bodyPr/>
        <a:lstStyle/>
        <a:p>
          <a:r>
            <a:rPr lang="fr-FR" dirty="0"/>
            <a:t>Efficient communication </a:t>
          </a:r>
          <a:r>
            <a:rPr lang="fr-FR" dirty="0" err="1"/>
            <a:t>allow</a:t>
          </a:r>
          <a:r>
            <a:rPr lang="fr-FR" dirty="0"/>
            <a:t> </a:t>
          </a:r>
          <a:r>
            <a:rPr lang="fr-FR" dirty="0" err="1"/>
            <a:t>ones</a:t>
          </a:r>
          <a:r>
            <a:rPr lang="fr-FR" dirty="0"/>
            <a:t> to express </a:t>
          </a:r>
          <a:r>
            <a:rPr lang="fr-FR" dirty="0" err="1"/>
            <a:t>needs</a:t>
          </a:r>
          <a:r>
            <a:rPr lang="fr-FR" dirty="0"/>
            <a:t>, </a:t>
          </a:r>
          <a:r>
            <a:rPr lang="fr-FR" dirty="0" err="1"/>
            <a:t>wants</a:t>
          </a:r>
          <a:r>
            <a:rPr lang="fr-FR" dirty="0"/>
            <a:t>, and </a:t>
          </a:r>
          <a:r>
            <a:rPr lang="fr-FR" dirty="0" err="1"/>
            <a:t>preferences</a:t>
          </a:r>
          <a:endParaRPr lang="fr-FR" dirty="0"/>
        </a:p>
      </dgm:t>
    </dgm:pt>
    <dgm:pt modelId="{BB1574B0-B833-9C44-956A-3C7F31BE7031}" type="parTrans" cxnId="{EAD45979-B83C-BC44-BCF6-EAC1E0CF459B}">
      <dgm:prSet/>
      <dgm:spPr/>
      <dgm:t>
        <a:bodyPr/>
        <a:lstStyle/>
        <a:p>
          <a:endParaRPr lang="fr-FR"/>
        </a:p>
      </dgm:t>
    </dgm:pt>
    <dgm:pt modelId="{079EFEC2-2711-EF4A-BA5C-978BEA0B3608}" type="sibTrans" cxnId="{EAD45979-B83C-BC44-BCF6-EAC1E0CF459B}">
      <dgm:prSet/>
      <dgm:spPr/>
      <dgm:t>
        <a:bodyPr/>
        <a:lstStyle/>
        <a:p>
          <a:endParaRPr lang="fr-FR"/>
        </a:p>
      </dgm:t>
    </dgm:pt>
    <dgm:pt modelId="{EF1021EF-50FF-8B46-994D-E66E00BC38D9}" type="pres">
      <dgm:prSet presAssocID="{0D071CB3-1EB5-B948-B7EE-2B08C4A1C23F}" presName="vert0" presStyleCnt="0">
        <dgm:presLayoutVars>
          <dgm:dir/>
          <dgm:animOne val="branch"/>
          <dgm:animLvl val="lvl"/>
        </dgm:presLayoutVars>
      </dgm:prSet>
      <dgm:spPr/>
    </dgm:pt>
    <dgm:pt modelId="{39982B4D-2D24-6C45-AA49-20CDD0EF3C45}" type="pres">
      <dgm:prSet presAssocID="{97252EF4-ACC4-D040-A04A-298DAF4D3492}" presName="thickLine" presStyleLbl="alignNode1" presStyleIdx="0" presStyleCnt="4"/>
      <dgm:spPr/>
    </dgm:pt>
    <dgm:pt modelId="{4945DE39-47BA-9643-8E2C-A12871E3CF37}" type="pres">
      <dgm:prSet presAssocID="{97252EF4-ACC4-D040-A04A-298DAF4D3492}" presName="horz1" presStyleCnt="0"/>
      <dgm:spPr/>
    </dgm:pt>
    <dgm:pt modelId="{141BE72B-2435-9542-8F47-BE6263DA223C}" type="pres">
      <dgm:prSet presAssocID="{97252EF4-ACC4-D040-A04A-298DAF4D3492}" presName="tx1" presStyleLbl="revTx" presStyleIdx="0" presStyleCnt="4"/>
      <dgm:spPr/>
    </dgm:pt>
    <dgm:pt modelId="{7917164E-70EB-D34F-8849-F49BD667A31F}" type="pres">
      <dgm:prSet presAssocID="{97252EF4-ACC4-D040-A04A-298DAF4D3492}" presName="vert1" presStyleCnt="0"/>
      <dgm:spPr/>
    </dgm:pt>
    <dgm:pt modelId="{2321277D-63AD-CF4D-BE99-4CC603242055}" type="pres">
      <dgm:prSet presAssocID="{96D65A25-61D7-8F48-B7FC-D83639769A05}" presName="thickLine" presStyleLbl="alignNode1" presStyleIdx="1" presStyleCnt="4"/>
      <dgm:spPr/>
    </dgm:pt>
    <dgm:pt modelId="{AEB496BD-73F1-A145-8F45-E16A83EB4C38}" type="pres">
      <dgm:prSet presAssocID="{96D65A25-61D7-8F48-B7FC-D83639769A05}" presName="horz1" presStyleCnt="0"/>
      <dgm:spPr/>
    </dgm:pt>
    <dgm:pt modelId="{BF532F9B-F1E9-1D40-9BA2-2A20A4D74D71}" type="pres">
      <dgm:prSet presAssocID="{96D65A25-61D7-8F48-B7FC-D83639769A05}" presName="tx1" presStyleLbl="revTx" presStyleIdx="1" presStyleCnt="4"/>
      <dgm:spPr/>
    </dgm:pt>
    <dgm:pt modelId="{5ED209BC-130D-8D4B-A063-395464365D64}" type="pres">
      <dgm:prSet presAssocID="{96D65A25-61D7-8F48-B7FC-D83639769A05}" presName="vert1" presStyleCnt="0"/>
      <dgm:spPr/>
    </dgm:pt>
    <dgm:pt modelId="{6A277332-C775-9B47-AB8C-9BE958284A22}" type="pres">
      <dgm:prSet presAssocID="{66B90006-1F3A-1148-B715-72DFE28D2326}" presName="thickLine" presStyleLbl="alignNode1" presStyleIdx="2" presStyleCnt="4"/>
      <dgm:spPr/>
    </dgm:pt>
    <dgm:pt modelId="{8FF8F777-8005-F446-9405-433B674F2563}" type="pres">
      <dgm:prSet presAssocID="{66B90006-1F3A-1148-B715-72DFE28D2326}" presName="horz1" presStyleCnt="0"/>
      <dgm:spPr/>
    </dgm:pt>
    <dgm:pt modelId="{DAA3092C-813A-D54F-B10E-C9E95D9F7C5A}" type="pres">
      <dgm:prSet presAssocID="{66B90006-1F3A-1148-B715-72DFE28D2326}" presName="tx1" presStyleLbl="revTx" presStyleIdx="2" presStyleCnt="4"/>
      <dgm:spPr/>
    </dgm:pt>
    <dgm:pt modelId="{35D65C46-7AA5-414B-94D5-679A50DA483C}" type="pres">
      <dgm:prSet presAssocID="{66B90006-1F3A-1148-B715-72DFE28D2326}" presName="vert1" presStyleCnt="0"/>
      <dgm:spPr/>
    </dgm:pt>
    <dgm:pt modelId="{50B3E71C-213A-284D-AC10-4AEAE7358A35}" type="pres">
      <dgm:prSet presAssocID="{33AD2B7E-0349-FC4E-9F25-7281D7955ADF}" presName="thickLine" presStyleLbl="alignNode1" presStyleIdx="3" presStyleCnt="4"/>
      <dgm:spPr/>
    </dgm:pt>
    <dgm:pt modelId="{EF2AF94D-88B1-014F-AE9F-B0BEC1F7B94D}" type="pres">
      <dgm:prSet presAssocID="{33AD2B7E-0349-FC4E-9F25-7281D7955ADF}" presName="horz1" presStyleCnt="0"/>
      <dgm:spPr/>
    </dgm:pt>
    <dgm:pt modelId="{4B9CC01C-25D5-6246-8EFD-C0D7E22C3503}" type="pres">
      <dgm:prSet presAssocID="{33AD2B7E-0349-FC4E-9F25-7281D7955ADF}" presName="tx1" presStyleLbl="revTx" presStyleIdx="3" presStyleCnt="4"/>
      <dgm:spPr/>
    </dgm:pt>
    <dgm:pt modelId="{C6434184-AD32-3046-85BC-C9DFB5FF9D05}" type="pres">
      <dgm:prSet presAssocID="{33AD2B7E-0349-FC4E-9F25-7281D7955ADF}" presName="vert1" presStyleCnt="0"/>
      <dgm:spPr/>
    </dgm:pt>
  </dgm:ptLst>
  <dgm:cxnLst>
    <dgm:cxn modelId="{5D378109-93F0-3343-8AEA-3BEF3DE87751}" type="presOf" srcId="{97252EF4-ACC4-D040-A04A-298DAF4D3492}" destId="{141BE72B-2435-9542-8F47-BE6263DA223C}" srcOrd="0" destOrd="0" presId="urn:microsoft.com/office/officeart/2008/layout/LinedList"/>
    <dgm:cxn modelId="{260E5B3D-A01D-9942-BC3C-CB9A8B4C3EEB}" type="presOf" srcId="{96D65A25-61D7-8F48-B7FC-D83639769A05}" destId="{BF532F9B-F1E9-1D40-9BA2-2A20A4D74D71}" srcOrd="0" destOrd="0" presId="urn:microsoft.com/office/officeart/2008/layout/LinedList"/>
    <dgm:cxn modelId="{95AC6D3E-002C-0D44-B60B-9CA8CE659DA4}" srcId="{0D071CB3-1EB5-B948-B7EE-2B08C4A1C23F}" destId="{97252EF4-ACC4-D040-A04A-298DAF4D3492}" srcOrd="0" destOrd="0" parTransId="{9B86CE53-34F0-D34B-8A7C-9B4080DB2FEB}" sibTransId="{A7D1D562-DA1B-BC43-B300-E57E277D62C5}"/>
    <dgm:cxn modelId="{1667FC68-4288-5547-8F2E-E54F59B9F31A}" srcId="{0D071CB3-1EB5-B948-B7EE-2B08C4A1C23F}" destId="{66B90006-1F3A-1148-B715-72DFE28D2326}" srcOrd="2" destOrd="0" parTransId="{597F8FD7-AE6D-EC41-8EAB-F6235EB94F93}" sibTransId="{BB78E4AF-9DDF-734C-A7CF-5933266A61B8}"/>
    <dgm:cxn modelId="{5E720458-18D1-E549-9408-7DC52335AF6C}" type="presOf" srcId="{0D071CB3-1EB5-B948-B7EE-2B08C4A1C23F}" destId="{EF1021EF-50FF-8B46-994D-E66E00BC38D9}" srcOrd="0" destOrd="0" presId="urn:microsoft.com/office/officeart/2008/layout/LinedList"/>
    <dgm:cxn modelId="{E3612758-DA89-0E4A-9FB9-003AE911D3E6}" type="presOf" srcId="{33AD2B7E-0349-FC4E-9F25-7281D7955ADF}" destId="{4B9CC01C-25D5-6246-8EFD-C0D7E22C3503}" srcOrd="0" destOrd="0" presId="urn:microsoft.com/office/officeart/2008/layout/LinedList"/>
    <dgm:cxn modelId="{EAD45979-B83C-BC44-BCF6-EAC1E0CF459B}" srcId="{0D071CB3-1EB5-B948-B7EE-2B08C4A1C23F}" destId="{33AD2B7E-0349-FC4E-9F25-7281D7955ADF}" srcOrd="3" destOrd="0" parTransId="{BB1574B0-B833-9C44-956A-3C7F31BE7031}" sibTransId="{079EFEC2-2711-EF4A-BA5C-978BEA0B3608}"/>
    <dgm:cxn modelId="{B3CE248F-8F00-244C-8C6E-6EB5A55307A6}" type="presOf" srcId="{66B90006-1F3A-1148-B715-72DFE28D2326}" destId="{DAA3092C-813A-D54F-B10E-C9E95D9F7C5A}" srcOrd="0" destOrd="0" presId="urn:microsoft.com/office/officeart/2008/layout/LinedList"/>
    <dgm:cxn modelId="{26D2CDEB-BE61-CB49-95CE-F7D128018EE2}" srcId="{0D071CB3-1EB5-B948-B7EE-2B08C4A1C23F}" destId="{96D65A25-61D7-8F48-B7FC-D83639769A05}" srcOrd="1" destOrd="0" parTransId="{9B1EFF99-7B51-1741-A36D-9D716E0F7AED}" sibTransId="{200FA25F-C659-F54B-AD76-4FC1785EE771}"/>
    <dgm:cxn modelId="{0B661C4C-4055-4645-A35B-BBCBE63735A5}" type="presParOf" srcId="{EF1021EF-50FF-8B46-994D-E66E00BC38D9}" destId="{39982B4D-2D24-6C45-AA49-20CDD0EF3C45}" srcOrd="0" destOrd="0" presId="urn:microsoft.com/office/officeart/2008/layout/LinedList"/>
    <dgm:cxn modelId="{D3B9AE44-5FBA-714D-8A94-27946040C561}" type="presParOf" srcId="{EF1021EF-50FF-8B46-994D-E66E00BC38D9}" destId="{4945DE39-47BA-9643-8E2C-A12871E3CF37}" srcOrd="1" destOrd="0" presId="urn:microsoft.com/office/officeart/2008/layout/LinedList"/>
    <dgm:cxn modelId="{B7CF41AF-44EA-AE42-B519-CD6EEB5C5353}" type="presParOf" srcId="{4945DE39-47BA-9643-8E2C-A12871E3CF37}" destId="{141BE72B-2435-9542-8F47-BE6263DA223C}" srcOrd="0" destOrd="0" presId="urn:microsoft.com/office/officeart/2008/layout/LinedList"/>
    <dgm:cxn modelId="{CBF68D0E-BAAA-9B44-BAAA-1C74B1D5AB7F}" type="presParOf" srcId="{4945DE39-47BA-9643-8E2C-A12871E3CF37}" destId="{7917164E-70EB-D34F-8849-F49BD667A31F}" srcOrd="1" destOrd="0" presId="urn:microsoft.com/office/officeart/2008/layout/LinedList"/>
    <dgm:cxn modelId="{6ECCDBD5-3E77-E34B-88CF-941570431056}" type="presParOf" srcId="{EF1021EF-50FF-8B46-994D-E66E00BC38D9}" destId="{2321277D-63AD-CF4D-BE99-4CC603242055}" srcOrd="2" destOrd="0" presId="urn:microsoft.com/office/officeart/2008/layout/LinedList"/>
    <dgm:cxn modelId="{021FC2BF-5F57-024F-B633-B2752E1A9AAF}" type="presParOf" srcId="{EF1021EF-50FF-8B46-994D-E66E00BC38D9}" destId="{AEB496BD-73F1-A145-8F45-E16A83EB4C38}" srcOrd="3" destOrd="0" presId="urn:microsoft.com/office/officeart/2008/layout/LinedList"/>
    <dgm:cxn modelId="{E89BE87F-FCDA-B148-82A8-70C97EE1177F}" type="presParOf" srcId="{AEB496BD-73F1-A145-8F45-E16A83EB4C38}" destId="{BF532F9B-F1E9-1D40-9BA2-2A20A4D74D71}" srcOrd="0" destOrd="0" presId="urn:microsoft.com/office/officeart/2008/layout/LinedList"/>
    <dgm:cxn modelId="{E83C1E27-59C4-714F-84DA-C6DD450E7A87}" type="presParOf" srcId="{AEB496BD-73F1-A145-8F45-E16A83EB4C38}" destId="{5ED209BC-130D-8D4B-A063-395464365D64}" srcOrd="1" destOrd="0" presId="urn:microsoft.com/office/officeart/2008/layout/LinedList"/>
    <dgm:cxn modelId="{7496105E-1303-624F-8323-162E385D2268}" type="presParOf" srcId="{EF1021EF-50FF-8B46-994D-E66E00BC38D9}" destId="{6A277332-C775-9B47-AB8C-9BE958284A22}" srcOrd="4" destOrd="0" presId="urn:microsoft.com/office/officeart/2008/layout/LinedList"/>
    <dgm:cxn modelId="{4EB556DC-B422-CF44-BC40-3B9D06A74716}" type="presParOf" srcId="{EF1021EF-50FF-8B46-994D-E66E00BC38D9}" destId="{8FF8F777-8005-F446-9405-433B674F2563}" srcOrd="5" destOrd="0" presId="urn:microsoft.com/office/officeart/2008/layout/LinedList"/>
    <dgm:cxn modelId="{0317B416-5CA4-B349-A970-4636D297AC9E}" type="presParOf" srcId="{8FF8F777-8005-F446-9405-433B674F2563}" destId="{DAA3092C-813A-D54F-B10E-C9E95D9F7C5A}" srcOrd="0" destOrd="0" presId="urn:microsoft.com/office/officeart/2008/layout/LinedList"/>
    <dgm:cxn modelId="{F64E7160-BC06-5A47-AD4B-32DE0FCE6D3B}" type="presParOf" srcId="{8FF8F777-8005-F446-9405-433B674F2563}" destId="{35D65C46-7AA5-414B-94D5-679A50DA483C}" srcOrd="1" destOrd="0" presId="urn:microsoft.com/office/officeart/2008/layout/LinedList"/>
    <dgm:cxn modelId="{9B20C010-B7CA-D74F-BC6B-6F5C78BBE2E2}" type="presParOf" srcId="{EF1021EF-50FF-8B46-994D-E66E00BC38D9}" destId="{50B3E71C-213A-284D-AC10-4AEAE7358A35}" srcOrd="6" destOrd="0" presId="urn:microsoft.com/office/officeart/2008/layout/LinedList"/>
    <dgm:cxn modelId="{B577F972-B8F8-E746-B439-A4FE0B0D44A0}" type="presParOf" srcId="{EF1021EF-50FF-8B46-994D-E66E00BC38D9}" destId="{EF2AF94D-88B1-014F-AE9F-B0BEC1F7B94D}" srcOrd="7" destOrd="0" presId="urn:microsoft.com/office/officeart/2008/layout/LinedList"/>
    <dgm:cxn modelId="{5F3F8FF1-43AE-CD45-807A-1F9F2F5B20C5}" type="presParOf" srcId="{EF2AF94D-88B1-014F-AE9F-B0BEC1F7B94D}" destId="{4B9CC01C-25D5-6246-8EFD-C0D7E22C3503}" srcOrd="0" destOrd="0" presId="urn:microsoft.com/office/officeart/2008/layout/LinedList"/>
    <dgm:cxn modelId="{1568A3F3-E81F-B448-9CBC-2D08E78EEEBD}" type="presParOf" srcId="{EF2AF94D-88B1-014F-AE9F-B0BEC1F7B94D}" destId="{C6434184-AD32-3046-85BC-C9DFB5FF9D05}" srcOrd="1"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48ABD27-D314-406D-861E-B0D6ABF5B162}"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fr-FR"/>
        </a:p>
      </dgm:t>
    </dgm:pt>
    <dgm:pt modelId="{0DD73BB4-B0BE-4B43-A47C-B396F2857F01}">
      <dgm:prSet phldrT="[Texte]" phldr="0" custT="1"/>
      <dgm:spPr/>
      <dgm:t>
        <a:bodyPr/>
        <a:lstStyle/>
        <a:p>
          <a:pPr rtl="0"/>
          <a:r>
            <a:rPr lang="fr-FR" sz="4000" dirty="0">
              <a:latin typeface="Arial"/>
            </a:rPr>
            <a:t>2.  </a:t>
          </a:r>
          <a:r>
            <a:rPr lang="fr-FR" sz="4000" dirty="0" err="1">
              <a:latin typeface="Arial"/>
            </a:rPr>
            <a:t>Describing</a:t>
          </a:r>
          <a:r>
            <a:rPr lang="fr-FR" sz="4000" dirty="0">
              <a:latin typeface="Arial"/>
            </a:rPr>
            <a:t> </a:t>
          </a:r>
          <a:r>
            <a:rPr lang="fr-FR" sz="4000" dirty="0" err="1">
              <a:latin typeface="Arial"/>
            </a:rPr>
            <a:t>characters</a:t>
          </a:r>
          <a:endParaRPr lang="fr-FR" sz="4000" dirty="0"/>
        </a:p>
      </dgm:t>
    </dgm:pt>
    <dgm:pt modelId="{D2D90410-4E88-4FDE-BC2B-49E51DE2784B}" type="parTrans" cxnId="{0C004763-1C81-41DF-B148-E7BA9C2E37E5}">
      <dgm:prSet/>
      <dgm:spPr/>
      <dgm:t>
        <a:bodyPr/>
        <a:lstStyle/>
        <a:p>
          <a:endParaRPr lang="fr-FR" sz="1200"/>
        </a:p>
      </dgm:t>
    </dgm:pt>
    <dgm:pt modelId="{8D71A75C-F419-4560-8984-EF3459BEAEE9}" type="sibTrans" cxnId="{0C004763-1C81-41DF-B148-E7BA9C2E37E5}">
      <dgm:prSet/>
      <dgm:spPr/>
      <dgm:t>
        <a:bodyPr/>
        <a:lstStyle/>
        <a:p>
          <a:endParaRPr lang="fr-FR" sz="1200"/>
        </a:p>
      </dgm:t>
    </dgm:pt>
    <dgm:pt modelId="{47ECAD77-8764-494A-9AA9-2B4C40CF461A}" type="pres">
      <dgm:prSet presAssocID="{148ABD27-D314-406D-861E-B0D6ABF5B162}" presName="diagram" presStyleCnt="0">
        <dgm:presLayoutVars>
          <dgm:dir/>
          <dgm:resizeHandles val="exact"/>
        </dgm:presLayoutVars>
      </dgm:prSet>
      <dgm:spPr/>
    </dgm:pt>
    <dgm:pt modelId="{19DA2EDB-F965-4125-90F4-693583B6E45D}" type="pres">
      <dgm:prSet presAssocID="{0DD73BB4-B0BE-4B43-A47C-B396F2857F01}" presName="node" presStyleLbl="node1" presStyleIdx="0" presStyleCnt="1" custScaleX="89887" custScaleY="59331" custLinFactNeighborX="-4002">
        <dgm:presLayoutVars>
          <dgm:bulletEnabled val="1"/>
        </dgm:presLayoutVars>
      </dgm:prSet>
      <dgm:spPr/>
    </dgm:pt>
  </dgm:ptLst>
  <dgm:cxnLst>
    <dgm:cxn modelId="{0C004763-1C81-41DF-B148-E7BA9C2E37E5}" srcId="{148ABD27-D314-406D-861E-B0D6ABF5B162}" destId="{0DD73BB4-B0BE-4B43-A47C-B396F2857F01}" srcOrd="0" destOrd="0" parTransId="{D2D90410-4E88-4FDE-BC2B-49E51DE2784B}" sibTransId="{8D71A75C-F419-4560-8984-EF3459BEAEE9}"/>
    <dgm:cxn modelId="{3688ED9F-8F8A-4319-9270-B3FD378E2CCD}" type="presOf" srcId="{148ABD27-D314-406D-861E-B0D6ABF5B162}" destId="{47ECAD77-8764-494A-9AA9-2B4C40CF461A}" srcOrd="0" destOrd="0" presId="urn:microsoft.com/office/officeart/2005/8/layout/default"/>
    <dgm:cxn modelId="{925A57C3-97F6-4E35-9004-2B6208FBB973}" type="presOf" srcId="{0DD73BB4-B0BE-4B43-A47C-B396F2857F01}" destId="{19DA2EDB-F965-4125-90F4-693583B6E45D}" srcOrd="0" destOrd="0" presId="urn:microsoft.com/office/officeart/2005/8/layout/default"/>
    <dgm:cxn modelId="{EE785BFA-A0E7-40EB-829C-00015D627251}" type="presParOf" srcId="{47ECAD77-8764-494A-9AA9-2B4C40CF461A}" destId="{19DA2EDB-F965-4125-90F4-693583B6E45D}" srcOrd="0"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05AE72-7C56-9248-ACC2-51C20DB8ECFD}" type="doc">
      <dgm:prSet loTypeId="urn:microsoft.com/office/officeart/2005/8/layout/cycle6" loCatId="" qsTypeId="urn:microsoft.com/office/officeart/2005/8/quickstyle/simple1" qsCatId="simple" csTypeId="urn:microsoft.com/office/officeart/2005/8/colors/accent1_2" csCatId="accent1" phldr="1"/>
      <dgm:spPr/>
      <dgm:t>
        <a:bodyPr/>
        <a:lstStyle/>
        <a:p>
          <a:endParaRPr lang="fr-FR"/>
        </a:p>
      </dgm:t>
    </dgm:pt>
    <dgm:pt modelId="{871B31C1-D0A8-5940-9F29-09F2DAD8E86D}">
      <dgm:prSet phldrT="[Texte]"/>
      <dgm:spPr/>
      <dgm:t>
        <a:bodyPr/>
        <a:lstStyle/>
        <a:p>
          <a:r>
            <a:rPr lang="en-GB" noProof="0"/>
            <a:t>Request</a:t>
          </a:r>
        </a:p>
      </dgm:t>
    </dgm:pt>
    <dgm:pt modelId="{93885EA1-9C04-8D43-AAA8-165A991C488A}" type="parTrans" cxnId="{9478F271-66B2-6343-9DBB-1872485A467E}">
      <dgm:prSet/>
      <dgm:spPr/>
      <dgm:t>
        <a:bodyPr/>
        <a:lstStyle/>
        <a:p>
          <a:endParaRPr lang="en-GB" noProof="0"/>
        </a:p>
      </dgm:t>
    </dgm:pt>
    <dgm:pt modelId="{AAEC7BF4-3429-4345-952A-431DF7F0BF88}" type="sibTrans" cxnId="{9478F271-66B2-6343-9DBB-1872485A467E}">
      <dgm:prSet/>
      <dgm:spPr/>
      <dgm:t>
        <a:bodyPr/>
        <a:lstStyle/>
        <a:p>
          <a:endParaRPr lang="en-GB" noProof="0"/>
        </a:p>
      </dgm:t>
    </dgm:pt>
    <dgm:pt modelId="{D2C2085B-95C6-2B4E-947D-14C9A2ABA681}">
      <dgm:prSet phldrT="[Texte]"/>
      <dgm:spPr/>
      <dgm:t>
        <a:bodyPr/>
        <a:lstStyle/>
        <a:p>
          <a:r>
            <a:rPr lang="en-GB" noProof="0"/>
            <a:t>Refuse</a:t>
          </a:r>
        </a:p>
      </dgm:t>
    </dgm:pt>
    <dgm:pt modelId="{FAAFDA42-FA3B-E54C-81DB-C6656628BB8C}" type="parTrans" cxnId="{7A4AC227-BE2F-5B40-91A1-7E91EEA33B03}">
      <dgm:prSet/>
      <dgm:spPr/>
      <dgm:t>
        <a:bodyPr/>
        <a:lstStyle/>
        <a:p>
          <a:endParaRPr lang="en-GB" noProof="0"/>
        </a:p>
      </dgm:t>
    </dgm:pt>
    <dgm:pt modelId="{7393CEDF-0855-CC43-B327-3278E7DE46EC}" type="sibTrans" cxnId="{7A4AC227-BE2F-5B40-91A1-7E91EEA33B03}">
      <dgm:prSet/>
      <dgm:spPr/>
      <dgm:t>
        <a:bodyPr/>
        <a:lstStyle/>
        <a:p>
          <a:endParaRPr lang="en-GB" noProof="0"/>
        </a:p>
      </dgm:t>
    </dgm:pt>
    <dgm:pt modelId="{B00DF6F5-A802-4942-933B-224A2BE6A83C}">
      <dgm:prSet phldrT="[Texte]"/>
      <dgm:spPr/>
      <dgm:t>
        <a:bodyPr/>
        <a:lstStyle/>
        <a:p>
          <a:r>
            <a:rPr lang="en-GB" noProof="0"/>
            <a:t>Question</a:t>
          </a:r>
        </a:p>
      </dgm:t>
    </dgm:pt>
    <dgm:pt modelId="{CF3D2E73-0BEC-2642-AF60-4639DD95A080}" type="parTrans" cxnId="{C33C0631-D7F7-1B4B-829A-595326D28603}">
      <dgm:prSet/>
      <dgm:spPr/>
      <dgm:t>
        <a:bodyPr/>
        <a:lstStyle/>
        <a:p>
          <a:endParaRPr lang="en-GB" noProof="0"/>
        </a:p>
      </dgm:t>
    </dgm:pt>
    <dgm:pt modelId="{9834E4A4-1113-9D43-83DF-A64D99B44D51}" type="sibTrans" cxnId="{C33C0631-D7F7-1B4B-829A-595326D28603}">
      <dgm:prSet/>
      <dgm:spPr/>
      <dgm:t>
        <a:bodyPr/>
        <a:lstStyle/>
        <a:p>
          <a:endParaRPr lang="en-GB" noProof="0"/>
        </a:p>
      </dgm:t>
    </dgm:pt>
    <dgm:pt modelId="{1156726C-5C37-7743-8C6A-EBF7C526238D}">
      <dgm:prSet phldrT="[Texte]"/>
      <dgm:spPr/>
      <dgm:t>
        <a:bodyPr/>
        <a:lstStyle/>
        <a:p>
          <a:r>
            <a:rPr lang="en-GB" noProof="0"/>
            <a:t>Choose</a:t>
          </a:r>
        </a:p>
      </dgm:t>
    </dgm:pt>
    <dgm:pt modelId="{44BA109E-CCA3-C84A-9712-700E592D8965}" type="parTrans" cxnId="{F7402818-FCD3-4B46-8C09-02BEF1D6A99C}">
      <dgm:prSet/>
      <dgm:spPr/>
      <dgm:t>
        <a:bodyPr/>
        <a:lstStyle/>
        <a:p>
          <a:endParaRPr lang="en-GB" noProof="0"/>
        </a:p>
      </dgm:t>
    </dgm:pt>
    <dgm:pt modelId="{17C0D653-B9B2-D441-8D7E-744448689EC7}" type="sibTrans" cxnId="{F7402818-FCD3-4B46-8C09-02BEF1D6A99C}">
      <dgm:prSet/>
      <dgm:spPr/>
      <dgm:t>
        <a:bodyPr/>
        <a:lstStyle/>
        <a:p>
          <a:endParaRPr lang="en-GB" noProof="0"/>
        </a:p>
      </dgm:t>
    </dgm:pt>
    <dgm:pt modelId="{6C257329-3825-C747-BB6F-67D479F6C3CC}">
      <dgm:prSet phldrT="[Texte]"/>
      <dgm:spPr/>
      <dgm:t>
        <a:bodyPr/>
        <a:lstStyle/>
        <a:p>
          <a:r>
            <a:rPr lang="en-GB" noProof="0"/>
            <a:t>Express a preference</a:t>
          </a:r>
        </a:p>
      </dgm:t>
    </dgm:pt>
    <dgm:pt modelId="{B81D017B-69E4-CE41-BDE9-825FD3BEB11A}" type="parTrans" cxnId="{80B6F552-89CF-B740-AEA0-8F6ECDB27A86}">
      <dgm:prSet/>
      <dgm:spPr/>
      <dgm:t>
        <a:bodyPr/>
        <a:lstStyle/>
        <a:p>
          <a:endParaRPr lang="en-GB" noProof="0"/>
        </a:p>
      </dgm:t>
    </dgm:pt>
    <dgm:pt modelId="{53F81872-78F9-1046-8E77-EA09FF4FABEF}" type="sibTrans" cxnId="{80B6F552-89CF-B740-AEA0-8F6ECDB27A86}">
      <dgm:prSet/>
      <dgm:spPr/>
      <dgm:t>
        <a:bodyPr/>
        <a:lstStyle/>
        <a:p>
          <a:endParaRPr lang="en-GB" noProof="0"/>
        </a:p>
      </dgm:t>
    </dgm:pt>
    <dgm:pt modelId="{2A773032-401C-C446-A6CE-D2E693D084BF}">
      <dgm:prSet/>
      <dgm:spPr/>
      <dgm:t>
        <a:bodyPr/>
        <a:lstStyle/>
        <a:p>
          <a:r>
            <a:rPr lang="en-GB" noProof="0" dirty="0"/>
            <a:t>Respect and dignity</a:t>
          </a:r>
        </a:p>
      </dgm:t>
    </dgm:pt>
    <dgm:pt modelId="{6B1AACB9-7F12-B642-9034-F967A22D712E}" type="parTrans" cxnId="{3318F8C9-4B6D-6444-B575-B98945A1F844}">
      <dgm:prSet/>
      <dgm:spPr/>
      <dgm:t>
        <a:bodyPr/>
        <a:lstStyle/>
        <a:p>
          <a:endParaRPr lang="en-GB" noProof="0"/>
        </a:p>
      </dgm:t>
    </dgm:pt>
    <dgm:pt modelId="{694A1E83-34C0-7346-A548-1F3BE591E60A}" type="sibTrans" cxnId="{3318F8C9-4B6D-6444-B575-B98945A1F844}">
      <dgm:prSet/>
      <dgm:spPr/>
      <dgm:t>
        <a:bodyPr/>
        <a:lstStyle/>
        <a:p>
          <a:endParaRPr lang="en-GB" noProof="0"/>
        </a:p>
      </dgm:t>
    </dgm:pt>
    <dgm:pt modelId="{F317485C-E833-B14B-A6D1-D3F487278CDD}">
      <dgm:prSet/>
      <dgm:spPr/>
      <dgm:t>
        <a:bodyPr/>
        <a:lstStyle/>
        <a:p>
          <a:r>
            <a:rPr lang="en-GB" noProof="0"/>
            <a:t>Expressing yourself</a:t>
          </a:r>
        </a:p>
      </dgm:t>
    </dgm:pt>
    <dgm:pt modelId="{405F0EF4-A47A-9B4E-8E9B-7FA7649F3E09}" type="parTrans" cxnId="{04140CD5-54B3-FE4B-AE2B-95EEA60A0D3C}">
      <dgm:prSet/>
      <dgm:spPr/>
      <dgm:t>
        <a:bodyPr/>
        <a:lstStyle/>
        <a:p>
          <a:endParaRPr lang="en-GB" noProof="0"/>
        </a:p>
      </dgm:t>
    </dgm:pt>
    <dgm:pt modelId="{EF1B59D8-29DD-1D4B-A7DC-205CE135B995}" type="sibTrans" cxnId="{04140CD5-54B3-FE4B-AE2B-95EEA60A0D3C}">
      <dgm:prSet/>
      <dgm:spPr/>
      <dgm:t>
        <a:bodyPr/>
        <a:lstStyle/>
        <a:p>
          <a:endParaRPr lang="en-GB" noProof="0"/>
        </a:p>
      </dgm:t>
    </dgm:pt>
    <dgm:pt modelId="{3C40D819-12E5-8647-86C3-50F546D80E5D}">
      <dgm:prSet/>
      <dgm:spPr/>
      <dgm:t>
        <a:bodyPr/>
        <a:lstStyle/>
        <a:p>
          <a:r>
            <a:rPr lang="en-GB" noProof="0" dirty="0"/>
            <a:t>Access to AAC</a:t>
          </a:r>
        </a:p>
      </dgm:t>
    </dgm:pt>
    <dgm:pt modelId="{357A026E-D901-AE4C-AF4B-16CC2FE55334}" type="parTrans" cxnId="{8B213DC8-7B71-A44E-A63A-2E529F145466}">
      <dgm:prSet/>
      <dgm:spPr/>
      <dgm:t>
        <a:bodyPr/>
        <a:lstStyle/>
        <a:p>
          <a:endParaRPr lang="en-GB" noProof="0"/>
        </a:p>
      </dgm:t>
    </dgm:pt>
    <dgm:pt modelId="{76AB9777-F7C6-6D40-B0B9-EF6040907E53}" type="sibTrans" cxnId="{8B213DC8-7B71-A44E-A63A-2E529F145466}">
      <dgm:prSet/>
      <dgm:spPr/>
      <dgm:t>
        <a:bodyPr/>
        <a:lstStyle/>
        <a:p>
          <a:endParaRPr lang="en-GB" noProof="0"/>
        </a:p>
      </dgm:t>
    </dgm:pt>
    <dgm:pt modelId="{AE47E139-A358-8F49-8B28-A1B8F306243D}">
      <dgm:prSet/>
      <dgm:spPr/>
      <dgm:t>
        <a:bodyPr/>
        <a:lstStyle/>
        <a:p>
          <a:r>
            <a:rPr lang="en-GB" noProof="0"/>
            <a:t>Inform</a:t>
          </a:r>
        </a:p>
      </dgm:t>
    </dgm:pt>
    <dgm:pt modelId="{08C791D5-7B12-D642-AD57-F22B22784B85}" type="parTrans" cxnId="{1546672F-62E9-D543-9E60-902F7EA083BD}">
      <dgm:prSet/>
      <dgm:spPr/>
      <dgm:t>
        <a:bodyPr/>
        <a:lstStyle/>
        <a:p>
          <a:endParaRPr lang="en-GB" noProof="0"/>
        </a:p>
      </dgm:t>
    </dgm:pt>
    <dgm:pt modelId="{EFC5EEC8-D1D5-AF40-BBE4-F619BC93C47F}" type="sibTrans" cxnId="{1546672F-62E9-D543-9E60-902F7EA083BD}">
      <dgm:prSet/>
      <dgm:spPr/>
      <dgm:t>
        <a:bodyPr/>
        <a:lstStyle/>
        <a:p>
          <a:endParaRPr lang="en-GB" noProof="0"/>
        </a:p>
      </dgm:t>
    </dgm:pt>
    <dgm:pt modelId="{785F300A-634A-6E42-822D-22F4C3721DA6}">
      <dgm:prSet/>
      <dgm:spPr/>
      <dgm:t>
        <a:bodyPr/>
        <a:lstStyle/>
        <a:p>
          <a:r>
            <a:rPr lang="en-GB" noProof="0"/>
            <a:t>Comment</a:t>
          </a:r>
        </a:p>
      </dgm:t>
    </dgm:pt>
    <dgm:pt modelId="{938F9702-9B2E-C74B-8561-04E48CECCB63}" type="parTrans" cxnId="{B669118D-39E3-C24D-8CF4-AB2535495E37}">
      <dgm:prSet/>
      <dgm:spPr/>
      <dgm:t>
        <a:bodyPr/>
        <a:lstStyle/>
        <a:p>
          <a:endParaRPr lang="en-GB" noProof="0"/>
        </a:p>
      </dgm:t>
    </dgm:pt>
    <dgm:pt modelId="{80BA7777-59AC-054F-90E5-5E43D33D988D}" type="sibTrans" cxnId="{B669118D-39E3-C24D-8CF4-AB2535495E37}">
      <dgm:prSet/>
      <dgm:spPr/>
      <dgm:t>
        <a:bodyPr/>
        <a:lstStyle/>
        <a:p>
          <a:endParaRPr lang="en-GB" noProof="0"/>
        </a:p>
      </dgm:t>
    </dgm:pt>
    <dgm:pt modelId="{D80A7639-737B-6545-BA25-BA6CC0BBA163}">
      <dgm:prSet/>
      <dgm:spPr/>
      <dgm:t>
        <a:bodyPr/>
        <a:lstStyle/>
        <a:p>
          <a:r>
            <a:rPr lang="en-GB" noProof="0"/>
            <a:t>Interact socially</a:t>
          </a:r>
        </a:p>
      </dgm:t>
    </dgm:pt>
    <dgm:pt modelId="{3CA90588-D30B-634B-B220-AE4C50F28D81}" type="parTrans" cxnId="{5BE72C7A-E8CD-E64E-A16A-6D56C2F40701}">
      <dgm:prSet/>
      <dgm:spPr/>
      <dgm:t>
        <a:bodyPr/>
        <a:lstStyle/>
        <a:p>
          <a:endParaRPr lang="en-GB" noProof="0"/>
        </a:p>
      </dgm:t>
    </dgm:pt>
    <dgm:pt modelId="{4A76709E-A403-4549-88FA-D97FA4FD80FD}" type="sibTrans" cxnId="{5BE72C7A-E8CD-E64E-A16A-6D56C2F40701}">
      <dgm:prSet/>
      <dgm:spPr/>
      <dgm:t>
        <a:bodyPr/>
        <a:lstStyle/>
        <a:p>
          <a:endParaRPr lang="en-GB" noProof="0"/>
        </a:p>
      </dgm:t>
    </dgm:pt>
    <dgm:pt modelId="{5EFCA9E5-9BB1-974C-8BAC-7F2DFCFAAC7D}" type="pres">
      <dgm:prSet presAssocID="{8C05AE72-7C56-9248-ACC2-51C20DB8ECFD}" presName="cycle" presStyleCnt="0">
        <dgm:presLayoutVars>
          <dgm:dir/>
          <dgm:resizeHandles val="exact"/>
        </dgm:presLayoutVars>
      </dgm:prSet>
      <dgm:spPr/>
    </dgm:pt>
    <dgm:pt modelId="{9490130A-F973-CB44-A170-84643218D31F}" type="pres">
      <dgm:prSet presAssocID="{871B31C1-D0A8-5940-9F29-09F2DAD8E86D}" presName="node" presStyleLbl="node1" presStyleIdx="0" presStyleCnt="11" custScaleX="150465">
        <dgm:presLayoutVars>
          <dgm:bulletEnabled val="1"/>
        </dgm:presLayoutVars>
      </dgm:prSet>
      <dgm:spPr/>
    </dgm:pt>
    <dgm:pt modelId="{948FCDCF-2E3F-1440-92F5-5D29D21CB794}" type="pres">
      <dgm:prSet presAssocID="{871B31C1-D0A8-5940-9F29-09F2DAD8E86D}" presName="spNode" presStyleCnt="0"/>
      <dgm:spPr/>
    </dgm:pt>
    <dgm:pt modelId="{7EFBDE98-AF22-B442-AD7A-5054EE043DCA}" type="pres">
      <dgm:prSet presAssocID="{AAEC7BF4-3429-4345-952A-431DF7F0BF88}" presName="sibTrans" presStyleLbl="sibTrans1D1" presStyleIdx="0" presStyleCnt="11"/>
      <dgm:spPr/>
    </dgm:pt>
    <dgm:pt modelId="{B8239580-2662-A849-A375-04C5E1DBFBB9}" type="pres">
      <dgm:prSet presAssocID="{D2C2085B-95C6-2B4E-947D-14C9A2ABA681}" presName="node" presStyleLbl="node1" presStyleIdx="1" presStyleCnt="11" custScaleX="150465">
        <dgm:presLayoutVars>
          <dgm:bulletEnabled val="1"/>
        </dgm:presLayoutVars>
      </dgm:prSet>
      <dgm:spPr/>
    </dgm:pt>
    <dgm:pt modelId="{6A63B48D-6A95-A442-A033-FC4D16A53BF9}" type="pres">
      <dgm:prSet presAssocID="{D2C2085B-95C6-2B4E-947D-14C9A2ABA681}" presName="spNode" presStyleCnt="0"/>
      <dgm:spPr/>
    </dgm:pt>
    <dgm:pt modelId="{09CF3C45-59CB-D44D-8C8F-D4599177DE0F}" type="pres">
      <dgm:prSet presAssocID="{7393CEDF-0855-CC43-B327-3278E7DE46EC}" presName="sibTrans" presStyleLbl="sibTrans1D1" presStyleIdx="1" presStyleCnt="11"/>
      <dgm:spPr/>
    </dgm:pt>
    <dgm:pt modelId="{FA58400E-F106-794C-B2E7-A62A5220A12F}" type="pres">
      <dgm:prSet presAssocID="{B00DF6F5-A802-4942-933B-224A2BE6A83C}" presName="node" presStyleLbl="node1" presStyleIdx="2" presStyleCnt="11" custScaleX="150465">
        <dgm:presLayoutVars>
          <dgm:bulletEnabled val="1"/>
        </dgm:presLayoutVars>
      </dgm:prSet>
      <dgm:spPr/>
    </dgm:pt>
    <dgm:pt modelId="{B880027E-B14F-7B41-816E-B00888FA7125}" type="pres">
      <dgm:prSet presAssocID="{B00DF6F5-A802-4942-933B-224A2BE6A83C}" presName="spNode" presStyleCnt="0"/>
      <dgm:spPr/>
    </dgm:pt>
    <dgm:pt modelId="{A419775D-31AD-6F4D-AAF2-20088406BF93}" type="pres">
      <dgm:prSet presAssocID="{9834E4A4-1113-9D43-83DF-A64D99B44D51}" presName="sibTrans" presStyleLbl="sibTrans1D1" presStyleIdx="2" presStyleCnt="11"/>
      <dgm:spPr/>
    </dgm:pt>
    <dgm:pt modelId="{2351A002-2915-ED4B-9595-EBBE7E0B00D5}" type="pres">
      <dgm:prSet presAssocID="{1156726C-5C37-7743-8C6A-EBF7C526238D}" presName="node" presStyleLbl="node1" presStyleIdx="3" presStyleCnt="11" custScaleX="150465">
        <dgm:presLayoutVars>
          <dgm:bulletEnabled val="1"/>
        </dgm:presLayoutVars>
      </dgm:prSet>
      <dgm:spPr/>
    </dgm:pt>
    <dgm:pt modelId="{E0A201F0-733F-904D-A851-584709C937A1}" type="pres">
      <dgm:prSet presAssocID="{1156726C-5C37-7743-8C6A-EBF7C526238D}" presName="spNode" presStyleCnt="0"/>
      <dgm:spPr/>
    </dgm:pt>
    <dgm:pt modelId="{8C05593E-50B4-AD48-920E-C59449F58999}" type="pres">
      <dgm:prSet presAssocID="{17C0D653-B9B2-D441-8D7E-744448689EC7}" presName="sibTrans" presStyleLbl="sibTrans1D1" presStyleIdx="3" presStyleCnt="11"/>
      <dgm:spPr/>
    </dgm:pt>
    <dgm:pt modelId="{D4B36EA1-CA0A-9D42-AA31-57E14D6F8140}" type="pres">
      <dgm:prSet presAssocID="{6C257329-3825-C747-BB6F-67D479F6C3CC}" presName="node" presStyleLbl="node1" presStyleIdx="4" presStyleCnt="11" custScaleX="150465">
        <dgm:presLayoutVars>
          <dgm:bulletEnabled val="1"/>
        </dgm:presLayoutVars>
      </dgm:prSet>
      <dgm:spPr/>
    </dgm:pt>
    <dgm:pt modelId="{CC56022E-D066-4F4F-9DD1-E36105404D13}" type="pres">
      <dgm:prSet presAssocID="{6C257329-3825-C747-BB6F-67D479F6C3CC}" presName="spNode" presStyleCnt="0"/>
      <dgm:spPr/>
    </dgm:pt>
    <dgm:pt modelId="{5BC7DC72-62D8-C04D-A7FB-C9AA4063E4C7}" type="pres">
      <dgm:prSet presAssocID="{53F81872-78F9-1046-8E77-EA09FF4FABEF}" presName="sibTrans" presStyleLbl="sibTrans1D1" presStyleIdx="4" presStyleCnt="11"/>
      <dgm:spPr/>
    </dgm:pt>
    <dgm:pt modelId="{FBC0391A-72CE-3B4B-8AC3-B4CADC4B062F}" type="pres">
      <dgm:prSet presAssocID="{2A773032-401C-C446-A6CE-D2E693D084BF}" presName="node" presStyleLbl="node1" presStyleIdx="5" presStyleCnt="11" custScaleX="150465">
        <dgm:presLayoutVars>
          <dgm:bulletEnabled val="1"/>
        </dgm:presLayoutVars>
      </dgm:prSet>
      <dgm:spPr/>
    </dgm:pt>
    <dgm:pt modelId="{4B8FE729-8B05-2946-B5B8-7F0B8C05F640}" type="pres">
      <dgm:prSet presAssocID="{2A773032-401C-C446-A6CE-D2E693D084BF}" presName="spNode" presStyleCnt="0"/>
      <dgm:spPr/>
    </dgm:pt>
    <dgm:pt modelId="{A623B684-EEE1-1846-9E46-D8CC809B2626}" type="pres">
      <dgm:prSet presAssocID="{694A1E83-34C0-7346-A548-1F3BE591E60A}" presName="sibTrans" presStyleLbl="sibTrans1D1" presStyleIdx="5" presStyleCnt="11"/>
      <dgm:spPr/>
    </dgm:pt>
    <dgm:pt modelId="{38522BB1-0B3C-6F47-AB0E-0390802C87AD}" type="pres">
      <dgm:prSet presAssocID="{F317485C-E833-B14B-A6D1-D3F487278CDD}" presName="node" presStyleLbl="node1" presStyleIdx="6" presStyleCnt="11" custScaleX="150465">
        <dgm:presLayoutVars>
          <dgm:bulletEnabled val="1"/>
        </dgm:presLayoutVars>
      </dgm:prSet>
      <dgm:spPr/>
    </dgm:pt>
    <dgm:pt modelId="{41082B58-0211-9C40-BBED-E7DD90553B03}" type="pres">
      <dgm:prSet presAssocID="{F317485C-E833-B14B-A6D1-D3F487278CDD}" presName="spNode" presStyleCnt="0"/>
      <dgm:spPr/>
    </dgm:pt>
    <dgm:pt modelId="{AF3B7AB9-52B6-7743-8298-7DE4CF895557}" type="pres">
      <dgm:prSet presAssocID="{EF1B59D8-29DD-1D4B-A7DC-205CE135B995}" presName="sibTrans" presStyleLbl="sibTrans1D1" presStyleIdx="6" presStyleCnt="11"/>
      <dgm:spPr/>
    </dgm:pt>
    <dgm:pt modelId="{1AFE8ED9-62DE-8046-B538-D0E8676F15B1}" type="pres">
      <dgm:prSet presAssocID="{3C40D819-12E5-8647-86C3-50F546D80E5D}" presName="node" presStyleLbl="node1" presStyleIdx="7" presStyleCnt="11" custScaleX="150465">
        <dgm:presLayoutVars>
          <dgm:bulletEnabled val="1"/>
        </dgm:presLayoutVars>
      </dgm:prSet>
      <dgm:spPr/>
    </dgm:pt>
    <dgm:pt modelId="{336E6147-1058-244B-9DC3-BB4699AAA4F7}" type="pres">
      <dgm:prSet presAssocID="{3C40D819-12E5-8647-86C3-50F546D80E5D}" presName="spNode" presStyleCnt="0"/>
      <dgm:spPr/>
    </dgm:pt>
    <dgm:pt modelId="{98AF1B1E-1663-4E44-B27A-840D18ABFD2B}" type="pres">
      <dgm:prSet presAssocID="{76AB9777-F7C6-6D40-B0B9-EF6040907E53}" presName="sibTrans" presStyleLbl="sibTrans1D1" presStyleIdx="7" presStyleCnt="11"/>
      <dgm:spPr/>
    </dgm:pt>
    <dgm:pt modelId="{4C266475-E4D6-A546-B268-85F1FF7B376D}" type="pres">
      <dgm:prSet presAssocID="{AE47E139-A358-8F49-8B28-A1B8F306243D}" presName="node" presStyleLbl="node1" presStyleIdx="8" presStyleCnt="11" custScaleX="150465">
        <dgm:presLayoutVars>
          <dgm:bulletEnabled val="1"/>
        </dgm:presLayoutVars>
      </dgm:prSet>
      <dgm:spPr/>
    </dgm:pt>
    <dgm:pt modelId="{EBD2D2E4-3D3B-C34B-B990-18ADAA91570C}" type="pres">
      <dgm:prSet presAssocID="{AE47E139-A358-8F49-8B28-A1B8F306243D}" presName="spNode" presStyleCnt="0"/>
      <dgm:spPr/>
    </dgm:pt>
    <dgm:pt modelId="{D08C305D-C4E8-7148-99A6-DE676D75F4DF}" type="pres">
      <dgm:prSet presAssocID="{EFC5EEC8-D1D5-AF40-BBE4-F619BC93C47F}" presName="sibTrans" presStyleLbl="sibTrans1D1" presStyleIdx="8" presStyleCnt="11"/>
      <dgm:spPr/>
    </dgm:pt>
    <dgm:pt modelId="{1F79386F-4AF6-C146-8A91-E0E173B7D540}" type="pres">
      <dgm:prSet presAssocID="{785F300A-634A-6E42-822D-22F4C3721DA6}" presName="node" presStyleLbl="node1" presStyleIdx="9" presStyleCnt="11" custScaleX="150465">
        <dgm:presLayoutVars>
          <dgm:bulletEnabled val="1"/>
        </dgm:presLayoutVars>
      </dgm:prSet>
      <dgm:spPr/>
    </dgm:pt>
    <dgm:pt modelId="{74DF2E10-6B93-AE42-86ED-2342D72D61F0}" type="pres">
      <dgm:prSet presAssocID="{785F300A-634A-6E42-822D-22F4C3721DA6}" presName="spNode" presStyleCnt="0"/>
      <dgm:spPr/>
    </dgm:pt>
    <dgm:pt modelId="{A835ECCB-7283-B34E-8A96-525FE0B7F2F6}" type="pres">
      <dgm:prSet presAssocID="{80BA7777-59AC-054F-90E5-5E43D33D988D}" presName="sibTrans" presStyleLbl="sibTrans1D1" presStyleIdx="9" presStyleCnt="11"/>
      <dgm:spPr/>
    </dgm:pt>
    <dgm:pt modelId="{9D5E8F52-BB9E-AE42-9127-DADF1F93E976}" type="pres">
      <dgm:prSet presAssocID="{D80A7639-737B-6545-BA25-BA6CC0BBA163}" presName="node" presStyleLbl="node1" presStyleIdx="10" presStyleCnt="11" custScaleX="150465">
        <dgm:presLayoutVars>
          <dgm:bulletEnabled val="1"/>
        </dgm:presLayoutVars>
      </dgm:prSet>
      <dgm:spPr/>
    </dgm:pt>
    <dgm:pt modelId="{8758A186-67C9-8747-B3AE-6B00A4AC62D5}" type="pres">
      <dgm:prSet presAssocID="{D80A7639-737B-6545-BA25-BA6CC0BBA163}" presName="spNode" presStyleCnt="0"/>
      <dgm:spPr/>
    </dgm:pt>
    <dgm:pt modelId="{8C842384-7077-7246-8E26-2232B2B51545}" type="pres">
      <dgm:prSet presAssocID="{4A76709E-A403-4549-88FA-D97FA4FD80FD}" presName="sibTrans" presStyleLbl="sibTrans1D1" presStyleIdx="10" presStyleCnt="11"/>
      <dgm:spPr/>
    </dgm:pt>
  </dgm:ptLst>
  <dgm:cxnLst>
    <dgm:cxn modelId="{AA426100-028B-9948-9EE0-E73098A8B266}" type="presOf" srcId="{871B31C1-D0A8-5940-9F29-09F2DAD8E86D}" destId="{9490130A-F973-CB44-A170-84643218D31F}" srcOrd="0" destOrd="0" presId="urn:microsoft.com/office/officeart/2005/8/layout/cycle6"/>
    <dgm:cxn modelId="{93B05300-50F1-CF46-B272-317F37801ABD}" type="presOf" srcId="{7393CEDF-0855-CC43-B327-3278E7DE46EC}" destId="{09CF3C45-59CB-D44D-8C8F-D4599177DE0F}" srcOrd="0" destOrd="0" presId="urn:microsoft.com/office/officeart/2005/8/layout/cycle6"/>
    <dgm:cxn modelId="{F8D4DC0A-2515-2F49-A23E-B137E3D0033C}" type="presOf" srcId="{4A76709E-A403-4549-88FA-D97FA4FD80FD}" destId="{8C842384-7077-7246-8E26-2232B2B51545}" srcOrd="0" destOrd="0" presId="urn:microsoft.com/office/officeart/2005/8/layout/cycle6"/>
    <dgm:cxn modelId="{F7402818-FCD3-4B46-8C09-02BEF1D6A99C}" srcId="{8C05AE72-7C56-9248-ACC2-51C20DB8ECFD}" destId="{1156726C-5C37-7743-8C6A-EBF7C526238D}" srcOrd="3" destOrd="0" parTransId="{44BA109E-CCA3-C84A-9712-700E592D8965}" sibTransId="{17C0D653-B9B2-D441-8D7E-744448689EC7}"/>
    <dgm:cxn modelId="{1787C125-D755-8247-89A3-83D5C447A0D1}" type="presOf" srcId="{8C05AE72-7C56-9248-ACC2-51C20DB8ECFD}" destId="{5EFCA9E5-9BB1-974C-8BAC-7F2DFCFAAC7D}" srcOrd="0" destOrd="0" presId="urn:microsoft.com/office/officeart/2005/8/layout/cycle6"/>
    <dgm:cxn modelId="{7A4AC227-BE2F-5B40-91A1-7E91EEA33B03}" srcId="{8C05AE72-7C56-9248-ACC2-51C20DB8ECFD}" destId="{D2C2085B-95C6-2B4E-947D-14C9A2ABA681}" srcOrd="1" destOrd="0" parTransId="{FAAFDA42-FA3B-E54C-81DB-C6656628BB8C}" sibTransId="{7393CEDF-0855-CC43-B327-3278E7DE46EC}"/>
    <dgm:cxn modelId="{1546672F-62E9-D543-9E60-902F7EA083BD}" srcId="{8C05AE72-7C56-9248-ACC2-51C20DB8ECFD}" destId="{AE47E139-A358-8F49-8B28-A1B8F306243D}" srcOrd="8" destOrd="0" parTransId="{08C791D5-7B12-D642-AD57-F22B22784B85}" sibTransId="{EFC5EEC8-D1D5-AF40-BBE4-F619BC93C47F}"/>
    <dgm:cxn modelId="{C33C0631-D7F7-1B4B-829A-595326D28603}" srcId="{8C05AE72-7C56-9248-ACC2-51C20DB8ECFD}" destId="{B00DF6F5-A802-4942-933B-224A2BE6A83C}" srcOrd="2" destOrd="0" parTransId="{CF3D2E73-0BEC-2642-AF60-4639DD95A080}" sibTransId="{9834E4A4-1113-9D43-83DF-A64D99B44D51}"/>
    <dgm:cxn modelId="{8CC3BB34-230D-1D4B-9C09-BB414BB9FBB8}" type="presOf" srcId="{EF1B59D8-29DD-1D4B-A7DC-205CE135B995}" destId="{AF3B7AB9-52B6-7743-8298-7DE4CF895557}" srcOrd="0" destOrd="0" presId="urn:microsoft.com/office/officeart/2005/8/layout/cycle6"/>
    <dgm:cxn modelId="{C18F463D-E4B1-5642-A774-FBBA2EE59DA4}" type="presOf" srcId="{AE47E139-A358-8F49-8B28-A1B8F306243D}" destId="{4C266475-E4D6-A546-B268-85F1FF7B376D}" srcOrd="0" destOrd="0" presId="urn:microsoft.com/office/officeart/2005/8/layout/cycle6"/>
    <dgm:cxn modelId="{296E474D-1274-344B-8382-980C67C180B2}" type="presOf" srcId="{785F300A-634A-6E42-822D-22F4C3721DA6}" destId="{1F79386F-4AF6-C146-8A91-E0E173B7D540}" srcOrd="0" destOrd="0" presId="urn:microsoft.com/office/officeart/2005/8/layout/cycle6"/>
    <dgm:cxn modelId="{9478F271-66B2-6343-9DBB-1872485A467E}" srcId="{8C05AE72-7C56-9248-ACC2-51C20DB8ECFD}" destId="{871B31C1-D0A8-5940-9F29-09F2DAD8E86D}" srcOrd="0" destOrd="0" parTransId="{93885EA1-9C04-8D43-AAA8-165A991C488A}" sibTransId="{AAEC7BF4-3429-4345-952A-431DF7F0BF88}"/>
    <dgm:cxn modelId="{85EFA552-AC47-0D44-A173-BB12B291E0F1}" type="presOf" srcId="{80BA7777-59AC-054F-90E5-5E43D33D988D}" destId="{A835ECCB-7283-B34E-8A96-525FE0B7F2F6}" srcOrd="0" destOrd="0" presId="urn:microsoft.com/office/officeart/2005/8/layout/cycle6"/>
    <dgm:cxn modelId="{80B6F552-89CF-B740-AEA0-8F6ECDB27A86}" srcId="{8C05AE72-7C56-9248-ACC2-51C20DB8ECFD}" destId="{6C257329-3825-C747-BB6F-67D479F6C3CC}" srcOrd="4" destOrd="0" parTransId="{B81D017B-69E4-CE41-BDE9-825FD3BEB11A}" sibTransId="{53F81872-78F9-1046-8E77-EA09FF4FABEF}"/>
    <dgm:cxn modelId="{9D23B574-960F-B849-936A-E7941BC58234}" type="presOf" srcId="{AAEC7BF4-3429-4345-952A-431DF7F0BF88}" destId="{7EFBDE98-AF22-B442-AD7A-5054EE043DCA}" srcOrd="0" destOrd="0" presId="urn:microsoft.com/office/officeart/2005/8/layout/cycle6"/>
    <dgm:cxn modelId="{44D51D79-E880-514C-B502-F114CF25DCAF}" type="presOf" srcId="{B00DF6F5-A802-4942-933B-224A2BE6A83C}" destId="{FA58400E-F106-794C-B2E7-A62A5220A12F}" srcOrd="0" destOrd="0" presId="urn:microsoft.com/office/officeart/2005/8/layout/cycle6"/>
    <dgm:cxn modelId="{5BE72C7A-E8CD-E64E-A16A-6D56C2F40701}" srcId="{8C05AE72-7C56-9248-ACC2-51C20DB8ECFD}" destId="{D80A7639-737B-6545-BA25-BA6CC0BBA163}" srcOrd="10" destOrd="0" parTransId="{3CA90588-D30B-634B-B220-AE4C50F28D81}" sibTransId="{4A76709E-A403-4549-88FA-D97FA4FD80FD}"/>
    <dgm:cxn modelId="{8EC4437B-0B0A-DE4E-9036-E248F7D401FD}" type="presOf" srcId="{D80A7639-737B-6545-BA25-BA6CC0BBA163}" destId="{9D5E8F52-BB9E-AE42-9127-DADF1F93E976}" srcOrd="0" destOrd="0" presId="urn:microsoft.com/office/officeart/2005/8/layout/cycle6"/>
    <dgm:cxn modelId="{CFF5E180-F0AC-894E-B526-0E8AFA62F840}" type="presOf" srcId="{1156726C-5C37-7743-8C6A-EBF7C526238D}" destId="{2351A002-2915-ED4B-9595-EBBE7E0B00D5}" srcOrd="0" destOrd="0" presId="urn:microsoft.com/office/officeart/2005/8/layout/cycle6"/>
    <dgm:cxn modelId="{C290DE81-69F0-8746-8A01-D50B8B1ACE57}" type="presOf" srcId="{EFC5EEC8-D1D5-AF40-BBE4-F619BC93C47F}" destId="{D08C305D-C4E8-7148-99A6-DE676D75F4DF}" srcOrd="0" destOrd="0" presId="urn:microsoft.com/office/officeart/2005/8/layout/cycle6"/>
    <dgm:cxn modelId="{9435C684-61D2-CD47-82AC-2870D403889F}" type="presOf" srcId="{76AB9777-F7C6-6D40-B0B9-EF6040907E53}" destId="{98AF1B1E-1663-4E44-B27A-840D18ABFD2B}" srcOrd="0" destOrd="0" presId="urn:microsoft.com/office/officeart/2005/8/layout/cycle6"/>
    <dgm:cxn modelId="{B669118D-39E3-C24D-8CF4-AB2535495E37}" srcId="{8C05AE72-7C56-9248-ACC2-51C20DB8ECFD}" destId="{785F300A-634A-6E42-822D-22F4C3721DA6}" srcOrd="9" destOrd="0" parTransId="{938F9702-9B2E-C74B-8561-04E48CECCB63}" sibTransId="{80BA7777-59AC-054F-90E5-5E43D33D988D}"/>
    <dgm:cxn modelId="{129EEF95-7E59-CD46-A0FA-010AD36C5A24}" type="presOf" srcId="{53F81872-78F9-1046-8E77-EA09FF4FABEF}" destId="{5BC7DC72-62D8-C04D-A7FB-C9AA4063E4C7}" srcOrd="0" destOrd="0" presId="urn:microsoft.com/office/officeart/2005/8/layout/cycle6"/>
    <dgm:cxn modelId="{794F0299-528C-B948-9B34-39C76B4BBE3B}" type="presOf" srcId="{17C0D653-B9B2-D441-8D7E-744448689EC7}" destId="{8C05593E-50B4-AD48-920E-C59449F58999}" srcOrd="0" destOrd="0" presId="urn:microsoft.com/office/officeart/2005/8/layout/cycle6"/>
    <dgm:cxn modelId="{135B48A1-2F20-9342-886B-DDEC98719BB1}" type="presOf" srcId="{F317485C-E833-B14B-A6D1-D3F487278CDD}" destId="{38522BB1-0B3C-6F47-AB0E-0390802C87AD}" srcOrd="0" destOrd="0" presId="urn:microsoft.com/office/officeart/2005/8/layout/cycle6"/>
    <dgm:cxn modelId="{68EFBCA7-8CB2-C842-A2A1-016915E83454}" type="presOf" srcId="{D2C2085B-95C6-2B4E-947D-14C9A2ABA681}" destId="{B8239580-2662-A849-A375-04C5E1DBFBB9}" srcOrd="0" destOrd="0" presId="urn:microsoft.com/office/officeart/2005/8/layout/cycle6"/>
    <dgm:cxn modelId="{045258B0-A18A-AB4C-AA7A-38F7BC698BEA}" type="presOf" srcId="{6C257329-3825-C747-BB6F-67D479F6C3CC}" destId="{D4B36EA1-CA0A-9D42-AA31-57E14D6F8140}" srcOrd="0" destOrd="0" presId="urn:microsoft.com/office/officeart/2005/8/layout/cycle6"/>
    <dgm:cxn modelId="{9E843AB6-4B46-094C-A7F3-4490878CBE9A}" type="presOf" srcId="{2A773032-401C-C446-A6CE-D2E693D084BF}" destId="{FBC0391A-72CE-3B4B-8AC3-B4CADC4B062F}" srcOrd="0" destOrd="0" presId="urn:microsoft.com/office/officeart/2005/8/layout/cycle6"/>
    <dgm:cxn modelId="{867E72B6-F41D-084F-8B8C-938D09612677}" type="presOf" srcId="{694A1E83-34C0-7346-A548-1F3BE591E60A}" destId="{A623B684-EEE1-1846-9E46-D8CC809B2626}" srcOrd="0" destOrd="0" presId="urn:microsoft.com/office/officeart/2005/8/layout/cycle6"/>
    <dgm:cxn modelId="{8B213DC8-7B71-A44E-A63A-2E529F145466}" srcId="{8C05AE72-7C56-9248-ACC2-51C20DB8ECFD}" destId="{3C40D819-12E5-8647-86C3-50F546D80E5D}" srcOrd="7" destOrd="0" parTransId="{357A026E-D901-AE4C-AF4B-16CC2FE55334}" sibTransId="{76AB9777-F7C6-6D40-B0B9-EF6040907E53}"/>
    <dgm:cxn modelId="{3318F8C9-4B6D-6444-B575-B98945A1F844}" srcId="{8C05AE72-7C56-9248-ACC2-51C20DB8ECFD}" destId="{2A773032-401C-C446-A6CE-D2E693D084BF}" srcOrd="5" destOrd="0" parTransId="{6B1AACB9-7F12-B642-9034-F967A22D712E}" sibTransId="{694A1E83-34C0-7346-A548-1F3BE591E60A}"/>
    <dgm:cxn modelId="{04140CD5-54B3-FE4B-AE2B-95EEA60A0D3C}" srcId="{8C05AE72-7C56-9248-ACC2-51C20DB8ECFD}" destId="{F317485C-E833-B14B-A6D1-D3F487278CDD}" srcOrd="6" destOrd="0" parTransId="{405F0EF4-A47A-9B4E-8E9B-7FA7649F3E09}" sibTransId="{EF1B59D8-29DD-1D4B-A7DC-205CE135B995}"/>
    <dgm:cxn modelId="{58B4ABE9-F525-DF47-B4D6-DC6B17839B92}" type="presOf" srcId="{9834E4A4-1113-9D43-83DF-A64D99B44D51}" destId="{A419775D-31AD-6F4D-AAF2-20088406BF93}" srcOrd="0" destOrd="0" presId="urn:microsoft.com/office/officeart/2005/8/layout/cycle6"/>
    <dgm:cxn modelId="{B6BC6BF8-6E1B-5142-9ED9-52FA27C1CF24}" type="presOf" srcId="{3C40D819-12E5-8647-86C3-50F546D80E5D}" destId="{1AFE8ED9-62DE-8046-B538-D0E8676F15B1}" srcOrd="0" destOrd="0" presId="urn:microsoft.com/office/officeart/2005/8/layout/cycle6"/>
    <dgm:cxn modelId="{108226A8-3594-DE45-B2D8-52AEC7A78A14}" type="presParOf" srcId="{5EFCA9E5-9BB1-974C-8BAC-7F2DFCFAAC7D}" destId="{9490130A-F973-CB44-A170-84643218D31F}" srcOrd="0" destOrd="0" presId="urn:microsoft.com/office/officeart/2005/8/layout/cycle6"/>
    <dgm:cxn modelId="{3B54A766-EA14-3740-AB48-03D83E0A8093}" type="presParOf" srcId="{5EFCA9E5-9BB1-974C-8BAC-7F2DFCFAAC7D}" destId="{948FCDCF-2E3F-1440-92F5-5D29D21CB794}" srcOrd="1" destOrd="0" presId="urn:microsoft.com/office/officeart/2005/8/layout/cycle6"/>
    <dgm:cxn modelId="{88F74A2D-F89F-B54A-88DD-41300C712F2F}" type="presParOf" srcId="{5EFCA9E5-9BB1-974C-8BAC-7F2DFCFAAC7D}" destId="{7EFBDE98-AF22-B442-AD7A-5054EE043DCA}" srcOrd="2" destOrd="0" presId="urn:microsoft.com/office/officeart/2005/8/layout/cycle6"/>
    <dgm:cxn modelId="{9BB613BA-D214-A744-B8DB-A80E2AB961DF}" type="presParOf" srcId="{5EFCA9E5-9BB1-974C-8BAC-7F2DFCFAAC7D}" destId="{B8239580-2662-A849-A375-04C5E1DBFBB9}" srcOrd="3" destOrd="0" presId="urn:microsoft.com/office/officeart/2005/8/layout/cycle6"/>
    <dgm:cxn modelId="{0601FF31-2DBC-644E-A635-78F5439ACAAD}" type="presParOf" srcId="{5EFCA9E5-9BB1-974C-8BAC-7F2DFCFAAC7D}" destId="{6A63B48D-6A95-A442-A033-FC4D16A53BF9}" srcOrd="4" destOrd="0" presId="urn:microsoft.com/office/officeart/2005/8/layout/cycle6"/>
    <dgm:cxn modelId="{5E33C702-58B4-5240-A414-1BF8A30D4B32}" type="presParOf" srcId="{5EFCA9E5-9BB1-974C-8BAC-7F2DFCFAAC7D}" destId="{09CF3C45-59CB-D44D-8C8F-D4599177DE0F}" srcOrd="5" destOrd="0" presId="urn:microsoft.com/office/officeart/2005/8/layout/cycle6"/>
    <dgm:cxn modelId="{D09AA8BC-2388-BD4B-90FC-2CB3B4A2A713}" type="presParOf" srcId="{5EFCA9E5-9BB1-974C-8BAC-7F2DFCFAAC7D}" destId="{FA58400E-F106-794C-B2E7-A62A5220A12F}" srcOrd="6" destOrd="0" presId="urn:microsoft.com/office/officeart/2005/8/layout/cycle6"/>
    <dgm:cxn modelId="{7AEAA6F0-E4F9-0542-9D12-6B4193C73050}" type="presParOf" srcId="{5EFCA9E5-9BB1-974C-8BAC-7F2DFCFAAC7D}" destId="{B880027E-B14F-7B41-816E-B00888FA7125}" srcOrd="7" destOrd="0" presId="urn:microsoft.com/office/officeart/2005/8/layout/cycle6"/>
    <dgm:cxn modelId="{C83A9594-E082-A641-8182-5FAC9D73D7F0}" type="presParOf" srcId="{5EFCA9E5-9BB1-974C-8BAC-7F2DFCFAAC7D}" destId="{A419775D-31AD-6F4D-AAF2-20088406BF93}" srcOrd="8" destOrd="0" presId="urn:microsoft.com/office/officeart/2005/8/layout/cycle6"/>
    <dgm:cxn modelId="{DC437EB6-4DE9-0D44-8F2B-C30CB35B6873}" type="presParOf" srcId="{5EFCA9E5-9BB1-974C-8BAC-7F2DFCFAAC7D}" destId="{2351A002-2915-ED4B-9595-EBBE7E0B00D5}" srcOrd="9" destOrd="0" presId="urn:microsoft.com/office/officeart/2005/8/layout/cycle6"/>
    <dgm:cxn modelId="{177C0A00-40E0-3A4A-8FC8-6BC8DA6EB1D3}" type="presParOf" srcId="{5EFCA9E5-9BB1-974C-8BAC-7F2DFCFAAC7D}" destId="{E0A201F0-733F-904D-A851-584709C937A1}" srcOrd="10" destOrd="0" presId="urn:microsoft.com/office/officeart/2005/8/layout/cycle6"/>
    <dgm:cxn modelId="{0E061470-DDFF-A94E-B40B-5BA6881B37F5}" type="presParOf" srcId="{5EFCA9E5-9BB1-974C-8BAC-7F2DFCFAAC7D}" destId="{8C05593E-50B4-AD48-920E-C59449F58999}" srcOrd="11" destOrd="0" presId="urn:microsoft.com/office/officeart/2005/8/layout/cycle6"/>
    <dgm:cxn modelId="{EE8682C5-5A28-8147-9078-C76EE862E132}" type="presParOf" srcId="{5EFCA9E5-9BB1-974C-8BAC-7F2DFCFAAC7D}" destId="{D4B36EA1-CA0A-9D42-AA31-57E14D6F8140}" srcOrd="12" destOrd="0" presId="urn:microsoft.com/office/officeart/2005/8/layout/cycle6"/>
    <dgm:cxn modelId="{DAB0CC4C-CFE5-EE4D-8FE3-2866DEE34B3A}" type="presParOf" srcId="{5EFCA9E5-9BB1-974C-8BAC-7F2DFCFAAC7D}" destId="{CC56022E-D066-4F4F-9DD1-E36105404D13}" srcOrd="13" destOrd="0" presId="urn:microsoft.com/office/officeart/2005/8/layout/cycle6"/>
    <dgm:cxn modelId="{B926B516-C980-DC47-98A6-CAD8C6551A49}" type="presParOf" srcId="{5EFCA9E5-9BB1-974C-8BAC-7F2DFCFAAC7D}" destId="{5BC7DC72-62D8-C04D-A7FB-C9AA4063E4C7}" srcOrd="14" destOrd="0" presId="urn:microsoft.com/office/officeart/2005/8/layout/cycle6"/>
    <dgm:cxn modelId="{C186226C-22F7-4043-A5D7-1E33719D8878}" type="presParOf" srcId="{5EFCA9E5-9BB1-974C-8BAC-7F2DFCFAAC7D}" destId="{FBC0391A-72CE-3B4B-8AC3-B4CADC4B062F}" srcOrd="15" destOrd="0" presId="urn:microsoft.com/office/officeart/2005/8/layout/cycle6"/>
    <dgm:cxn modelId="{42FD52B0-7D26-DD4E-9917-E59DEDFBC395}" type="presParOf" srcId="{5EFCA9E5-9BB1-974C-8BAC-7F2DFCFAAC7D}" destId="{4B8FE729-8B05-2946-B5B8-7F0B8C05F640}" srcOrd="16" destOrd="0" presId="urn:microsoft.com/office/officeart/2005/8/layout/cycle6"/>
    <dgm:cxn modelId="{EF808C5A-2B2A-0D43-969E-2FA90D18A867}" type="presParOf" srcId="{5EFCA9E5-9BB1-974C-8BAC-7F2DFCFAAC7D}" destId="{A623B684-EEE1-1846-9E46-D8CC809B2626}" srcOrd="17" destOrd="0" presId="urn:microsoft.com/office/officeart/2005/8/layout/cycle6"/>
    <dgm:cxn modelId="{1B462E2B-4C0B-C647-9B7F-669A50AC2B83}" type="presParOf" srcId="{5EFCA9E5-9BB1-974C-8BAC-7F2DFCFAAC7D}" destId="{38522BB1-0B3C-6F47-AB0E-0390802C87AD}" srcOrd="18" destOrd="0" presId="urn:microsoft.com/office/officeart/2005/8/layout/cycle6"/>
    <dgm:cxn modelId="{93970593-FE47-CD40-8C9C-017A2E6B1336}" type="presParOf" srcId="{5EFCA9E5-9BB1-974C-8BAC-7F2DFCFAAC7D}" destId="{41082B58-0211-9C40-BBED-E7DD90553B03}" srcOrd="19" destOrd="0" presId="urn:microsoft.com/office/officeart/2005/8/layout/cycle6"/>
    <dgm:cxn modelId="{35180613-C470-1E4F-8FA1-A83EC1DAAD0B}" type="presParOf" srcId="{5EFCA9E5-9BB1-974C-8BAC-7F2DFCFAAC7D}" destId="{AF3B7AB9-52B6-7743-8298-7DE4CF895557}" srcOrd="20" destOrd="0" presId="urn:microsoft.com/office/officeart/2005/8/layout/cycle6"/>
    <dgm:cxn modelId="{9AA969FC-5250-A048-9A63-542F8BC1C0A6}" type="presParOf" srcId="{5EFCA9E5-9BB1-974C-8BAC-7F2DFCFAAC7D}" destId="{1AFE8ED9-62DE-8046-B538-D0E8676F15B1}" srcOrd="21" destOrd="0" presId="urn:microsoft.com/office/officeart/2005/8/layout/cycle6"/>
    <dgm:cxn modelId="{CD9BD1BC-F238-B348-A61B-589B5DE4975A}" type="presParOf" srcId="{5EFCA9E5-9BB1-974C-8BAC-7F2DFCFAAC7D}" destId="{336E6147-1058-244B-9DC3-BB4699AAA4F7}" srcOrd="22" destOrd="0" presId="urn:microsoft.com/office/officeart/2005/8/layout/cycle6"/>
    <dgm:cxn modelId="{5805FA0E-3747-7145-9C99-2C5547981C41}" type="presParOf" srcId="{5EFCA9E5-9BB1-974C-8BAC-7F2DFCFAAC7D}" destId="{98AF1B1E-1663-4E44-B27A-840D18ABFD2B}" srcOrd="23" destOrd="0" presId="urn:microsoft.com/office/officeart/2005/8/layout/cycle6"/>
    <dgm:cxn modelId="{1178CA38-F493-1D4A-9BC1-054CB436B0F7}" type="presParOf" srcId="{5EFCA9E5-9BB1-974C-8BAC-7F2DFCFAAC7D}" destId="{4C266475-E4D6-A546-B268-85F1FF7B376D}" srcOrd="24" destOrd="0" presId="urn:microsoft.com/office/officeart/2005/8/layout/cycle6"/>
    <dgm:cxn modelId="{511977E3-C146-1A48-BBED-7209EA88A242}" type="presParOf" srcId="{5EFCA9E5-9BB1-974C-8BAC-7F2DFCFAAC7D}" destId="{EBD2D2E4-3D3B-C34B-B990-18ADAA91570C}" srcOrd="25" destOrd="0" presId="urn:microsoft.com/office/officeart/2005/8/layout/cycle6"/>
    <dgm:cxn modelId="{727AF87D-DA6A-A745-94A0-3985E2B66454}" type="presParOf" srcId="{5EFCA9E5-9BB1-974C-8BAC-7F2DFCFAAC7D}" destId="{D08C305D-C4E8-7148-99A6-DE676D75F4DF}" srcOrd="26" destOrd="0" presId="urn:microsoft.com/office/officeart/2005/8/layout/cycle6"/>
    <dgm:cxn modelId="{6D88C3D2-1ADD-0045-B8D6-93E2A7F9D2EA}" type="presParOf" srcId="{5EFCA9E5-9BB1-974C-8BAC-7F2DFCFAAC7D}" destId="{1F79386F-4AF6-C146-8A91-E0E173B7D540}" srcOrd="27" destOrd="0" presId="urn:microsoft.com/office/officeart/2005/8/layout/cycle6"/>
    <dgm:cxn modelId="{309F599B-864D-9F42-9130-EC2788A2D856}" type="presParOf" srcId="{5EFCA9E5-9BB1-974C-8BAC-7F2DFCFAAC7D}" destId="{74DF2E10-6B93-AE42-86ED-2342D72D61F0}" srcOrd="28" destOrd="0" presId="urn:microsoft.com/office/officeart/2005/8/layout/cycle6"/>
    <dgm:cxn modelId="{46683E60-545A-6C4A-B572-B2C1E5F1AF8B}" type="presParOf" srcId="{5EFCA9E5-9BB1-974C-8BAC-7F2DFCFAAC7D}" destId="{A835ECCB-7283-B34E-8A96-525FE0B7F2F6}" srcOrd="29" destOrd="0" presId="urn:microsoft.com/office/officeart/2005/8/layout/cycle6"/>
    <dgm:cxn modelId="{28EE3EBB-72C7-3C49-A93B-E284CA6BC47C}" type="presParOf" srcId="{5EFCA9E5-9BB1-974C-8BAC-7F2DFCFAAC7D}" destId="{9D5E8F52-BB9E-AE42-9127-DADF1F93E976}" srcOrd="30" destOrd="0" presId="urn:microsoft.com/office/officeart/2005/8/layout/cycle6"/>
    <dgm:cxn modelId="{42B17C0E-E1B7-9046-B0CF-C21FF1ABC523}" type="presParOf" srcId="{5EFCA9E5-9BB1-974C-8BAC-7F2DFCFAAC7D}" destId="{8758A186-67C9-8747-B3AE-6B00A4AC62D5}" srcOrd="31" destOrd="0" presId="urn:microsoft.com/office/officeart/2005/8/layout/cycle6"/>
    <dgm:cxn modelId="{BE592B4B-DB32-E640-8FE4-E049F8031133}" type="presParOf" srcId="{5EFCA9E5-9BB1-974C-8BAC-7F2DFCFAAC7D}" destId="{8C842384-7077-7246-8E26-2232B2B51545}" srcOrd="32" destOrd="0" presId="urn:microsoft.com/office/officeart/2005/8/layout/cycle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AFF6603-BB8C-C941-8DD5-52171BD658A2}" type="doc">
      <dgm:prSet loTypeId="urn:microsoft.com/office/officeart/2005/8/layout/pList2" loCatId="" qsTypeId="urn:microsoft.com/office/officeart/2005/8/quickstyle/simple3" qsCatId="simple" csTypeId="urn:microsoft.com/office/officeart/2005/8/colors/accent1_2" csCatId="accent1" phldr="1"/>
      <dgm:spPr/>
    </dgm:pt>
    <dgm:pt modelId="{E8D39ABF-ED61-DF41-8A35-298D1B93A941}">
      <dgm:prSet phldrT="[Texte]"/>
      <dgm:spPr/>
      <dgm:t>
        <a:bodyPr/>
        <a:lstStyle/>
        <a:p>
          <a:pPr algn="l"/>
          <a:r>
            <a:rPr lang="fr-FR" dirty="0"/>
            <a:t>Recognition of </a:t>
          </a:r>
          <a:r>
            <a:rPr lang="fr-FR" dirty="0" err="1"/>
            <a:t>rights</a:t>
          </a:r>
          <a:r>
            <a:rPr lang="fr-FR" dirty="0"/>
            <a:t> of </a:t>
          </a:r>
          <a:r>
            <a:rPr lang="fr-FR" dirty="0" err="1"/>
            <a:t>access</a:t>
          </a:r>
          <a:r>
            <a:rPr lang="fr-FR" dirty="0"/>
            <a:t> to </a:t>
          </a:r>
          <a:r>
            <a:rPr lang="fr-FR" dirty="0" err="1"/>
            <a:t>education</a:t>
          </a:r>
          <a:r>
            <a:rPr lang="fr-FR" dirty="0"/>
            <a:t>
Non-discrimination
Social </a:t>
          </a:r>
          <a:r>
            <a:rPr lang="fr-FR" dirty="0" err="1"/>
            <a:t>integration</a:t>
          </a:r>
          <a:r>
            <a:rPr lang="fr-FR" dirty="0"/>
            <a:t> = the </a:t>
          </a:r>
          <a:r>
            <a:rPr lang="fr-FR" dirty="0" err="1"/>
            <a:t>purpose</a:t>
          </a:r>
          <a:r>
            <a:rPr lang="fr-FR" dirty="0"/>
            <a:t> of </a:t>
          </a:r>
          <a:r>
            <a:rPr lang="fr-FR" dirty="0" err="1"/>
            <a:t>education</a:t>
          </a:r>
          <a:endParaRPr lang="fr-FR" dirty="0"/>
        </a:p>
      </dgm:t>
    </dgm:pt>
    <dgm:pt modelId="{8F5BE133-019E-8346-8732-4271209015BD}" type="parTrans" cxnId="{557C630F-F5F2-3F4A-9738-5ADA373487EC}">
      <dgm:prSet/>
      <dgm:spPr/>
      <dgm:t>
        <a:bodyPr/>
        <a:lstStyle/>
        <a:p>
          <a:endParaRPr lang="fr-FR"/>
        </a:p>
      </dgm:t>
    </dgm:pt>
    <dgm:pt modelId="{F79D6981-DD19-A744-93BB-B89ABC432A1D}" type="sibTrans" cxnId="{557C630F-F5F2-3F4A-9738-5ADA373487EC}">
      <dgm:prSet/>
      <dgm:spPr/>
      <dgm:t>
        <a:bodyPr/>
        <a:lstStyle/>
        <a:p>
          <a:endParaRPr lang="fr-FR"/>
        </a:p>
      </dgm:t>
    </dgm:pt>
    <dgm:pt modelId="{2D773FC7-79F6-7249-825D-BB80C8597282}">
      <dgm:prSet phldrT="[Texte]"/>
      <dgm:spPr/>
      <dgm:t>
        <a:bodyPr/>
        <a:lstStyle/>
        <a:p>
          <a:pPr algn="l"/>
          <a:r>
            <a:rPr lang="fr-FR" dirty="0" err="1"/>
            <a:t>Rigth</a:t>
          </a:r>
          <a:r>
            <a:rPr lang="fr-FR" dirty="0"/>
            <a:t> to </a:t>
          </a:r>
          <a:r>
            <a:rPr lang="fr-FR" dirty="0" err="1"/>
            <a:t>freedom</a:t>
          </a:r>
          <a:r>
            <a:rPr lang="fr-FR" dirty="0"/>
            <a:t> of expression, self </a:t>
          </a:r>
          <a:r>
            <a:rPr lang="fr-FR" dirty="0" err="1"/>
            <a:t>determination</a:t>
          </a:r>
          <a:r>
            <a:rPr lang="fr-FR" dirty="0"/>
            <a:t> and inclusion</a:t>
          </a:r>
        </a:p>
        <a:p>
          <a:pPr algn="l"/>
          <a:r>
            <a:rPr lang="fr-FR" dirty="0"/>
            <a:t>Freedom of expression</a:t>
          </a:r>
        </a:p>
        <a:p>
          <a:pPr algn="l"/>
          <a:r>
            <a:rPr lang="fr-FR" dirty="0"/>
            <a:t>Access to information</a:t>
          </a:r>
        </a:p>
      </dgm:t>
    </dgm:pt>
    <dgm:pt modelId="{D5A00EAF-31C2-F447-AD69-4ABF65B6B11F}" type="parTrans" cxnId="{99D43269-B0B4-6A4C-9507-490EC30BEA3A}">
      <dgm:prSet/>
      <dgm:spPr/>
      <dgm:t>
        <a:bodyPr/>
        <a:lstStyle/>
        <a:p>
          <a:endParaRPr lang="fr-FR"/>
        </a:p>
      </dgm:t>
    </dgm:pt>
    <dgm:pt modelId="{7C16CF3E-7B79-F84D-9644-17D097FB363C}" type="sibTrans" cxnId="{99D43269-B0B4-6A4C-9507-490EC30BEA3A}">
      <dgm:prSet/>
      <dgm:spPr/>
      <dgm:t>
        <a:bodyPr/>
        <a:lstStyle/>
        <a:p>
          <a:endParaRPr lang="fr-FR"/>
        </a:p>
      </dgm:t>
    </dgm:pt>
    <dgm:pt modelId="{DA86B0F4-8B67-354B-A5CA-B096FCE78A8F}">
      <dgm:prSet phldrT="[Texte]"/>
      <dgm:spPr/>
      <dgm:t>
        <a:bodyPr/>
        <a:lstStyle/>
        <a:p>
          <a:pPr algn="l"/>
          <a:r>
            <a:rPr lang="fr-FR" dirty="0" err="1"/>
            <a:t>Everyone</a:t>
          </a:r>
          <a:r>
            <a:rPr lang="fr-FR" dirty="0"/>
            <a:t> has the right to </a:t>
          </a:r>
          <a:r>
            <a:rPr lang="fr-FR" dirty="0" err="1"/>
            <a:t>freedom</a:t>
          </a:r>
          <a:r>
            <a:rPr lang="fr-FR" dirty="0"/>
            <a:t> of opinion and expression, </a:t>
          </a:r>
          <a:r>
            <a:rPr lang="fr-FR" dirty="0" err="1"/>
            <a:t>includes</a:t>
          </a:r>
          <a:r>
            <a:rPr lang="fr-FR" dirty="0"/>
            <a:t> </a:t>
          </a:r>
          <a:r>
            <a:rPr lang="fr-FR" dirty="0" err="1"/>
            <a:t>freedom</a:t>
          </a:r>
          <a:r>
            <a:rPr lang="fr-FR" dirty="0"/>
            <a:t> to:</a:t>
          </a:r>
        </a:p>
        <a:p>
          <a:pPr algn="l"/>
          <a:r>
            <a:rPr lang="fr-FR" dirty="0"/>
            <a:t>- </a:t>
          </a:r>
          <a:r>
            <a:rPr lang="fr-FR" dirty="0" err="1"/>
            <a:t>hold</a:t>
          </a:r>
          <a:r>
            <a:rPr lang="fr-FR" dirty="0"/>
            <a:t> opinion </a:t>
          </a:r>
          <a:r>
            <a:rPr lang="fr-FR" dirty="0" err="1"/>
            <a:t>without</a:t>
          </a:r>
          <a:r>
            <a:rPr lang="fr-FR" dirty="0"/>
            <a:t> </a:t>
          </a:r>
          <a:r>
            <a:rPr lang="fr-FR" dirty="0" err="1"/>
            <a:t>interference</a:t>
          </a:r>
          <a:endParaRPr lang="fr-FR" dirty="0"/>
        </a:p>
        <a:p>
          <a:pPr algn="l"/>
          <a:r>
            <a:rPr lang="fr-FR" dirty="0"/>
            <a:t>- </a:t>
          </a:r>
          <a:r>
            <a:rPr lang="fr-FR" dirty="0" err="1"/>
            <a:t>seek</a:t>
          </a:r>
          <a:r>
            <a:rPr lang="fr-FR" dirty="0"/>
            <a:t> and </a:t>
          </a:r>
          <a:r>
            <a:rPr lang="fr-FR" dirty="0" err="1"/>
            <a:t>receive</a:t>
          </a:r>
          <a:r>
            <a:rPr lang="fr-FR" dirty="0"/>
            <a:t> information and </a:t>
          </a:r>
          <a:r>
            <a:rPr lang="fr-FR" dirty="0" err="1"/>
            <a:t>ideas</a:t>
          </a:r>
          <a:r>
            <a:rPr lang="fr-FR" dirty="0"/>
            <a:t> </a:t>
          </a:r>
          <a:r>
            <a:rPr lang="fr-FR" dirty="0" err="1"/>
            <a:t>through</a:t>
          </a:r>
          <a:r>
            <a:rPr lang="fr-FR" dirty="0"/>
            <a:t> </a:t>
          </a:r>
          <a:r>
            <a:rPr lang="fr-FR" dirty="0" err="1"/>
            <a:t>any</a:t>
          </a:r>
          <a:r>
            <a:rPr lang="fr-FR" dirty="0"/>
            <a:t> media and </a:t>
          </a:r>
          <a:r>
            <a:rPr lang="fr-FR" dirty="0" err="1"/>
            <a:t>regardless</a:t>
          </a:r>
          <a:r>
            <a:rPr lang="fr-FR" dirty="0"/>
            <a:t> of </a:t>
          </a:r>
          <a:r>
            <a:rPr lang="fr-FR" dirty="0" err="1"/>
            <a:t>frontiers</a:t>
          </a:r>
          <a:endParaRPr lang="fr-FR" dirty="0"/>
        </a:p>
      </dgm:t>
    </dgm:pt>
    <dgm:pt modelId="{FA1EC5E3-6349-5D4B-B8C2-D955110C6B2E}" type="parTrans" cxnId="{B31DAB35-99E7-094E-AF1B-12816FA5BA3E}">
      <dgm:prSet/>
      <dgm:spPr/>
      <dgm:t>
        <a:bodyPr/>
        <a:lstStyle/>
        <a:p>
          <a:endParaRPr lang="fr-FR"/>
        </a:p>
      </dgm:t>
    </dgm:pt>
    <dgm:pt modelId="{C83186CD-5DC7-E94F-838B-48BDDC11AD18}" type="sibTrans" cxnId="{B31DAB35-99E7-094E-AF1B-12816FA5BA3E}">
      <dgm:prSet/>
      <dgm:spPr/>
      <dgm:t>
        <a:bodyPr/>
        <a:lstStyle/>
        <a:p>
          <a:endParaRPr lang="fr-FR"/>
        </a:p>
      </dgm:t>
    </dgm:pt>
    <dgm:pt modelId="{939203BB-B705-C849-A165-D59A338D7EF5}" type="pres">
      <dgm:prSet presAssocID="{8AFF6603-BB8C-C941-8DD5-52171BD658A2}" presName="Name0" presStyleCnt="0">
        <dgm:presLayoutVars>
          <dgm:dir/>
          <dgm:resizeHandles val="exact"/>
        </dgm:presLayoutVars>
      </dgm:prSet>
      <dgm:spPr/>
    </dgm:pt>
    <dgm:pt modelId="{23A3D4BA-9968-CB45-B537-280C6BDB970E}" type="pres">
      <dgm:prSet presAssocID="{8AFF6603-BB8C-C941-8DD5-52171BD658A2}" presName="bkgdShp" presStyleLbl="alignAccFollowNode1" presStyleIdx="0" presStyleCnt="1"/>
      <dgm:spPr/>
    </dgm:pt>
    <dgm:pt modelId="{1343A05C-07A7-884F-BA5C-AE0E3B7C2DF6}" type="pres">
      <dgm:prSet presAssocID="{8AFF6603-BB8C-C941-8DD5-52171BD658A2}" presName="linComp" presStyleCnt="0"/>
      <dgm:spPr/>
    </dgm:pt>
    <dgm:pt modelId="{E00DAD3B-0FA8-F841-8451-D597567478FA}" type="pres">
      <dgm:prSet presAssocID="{E8D39ABF-ED61-DF41-8A35-298D1B93A941}" presName="compNode" presStyleCnt="0"/>
      <dgm:spPr/>
    </dgm:pt>
    <dgm:pt modelId="{EC57A2EB-742E-B341-B237-1A1D960E050D}" type="pres">
      <dgm:prSet presAssocID="{E8D39ABF-ED61-DF41-8A35-298D1B93A941}" presName="node" presStyleLbl="node1" presStyleIdx="0" presStyleCnt="3">
        <dgm:presLayoutVars>
          <dgm:bulletEnabled val="1"/>
        </dgm:presLayoutVars>
      </dgm:prSet>
      <dgm:spPr/>
    </dgm:pt>
    <dgm:pt modelId="{43A84BD4-947D-6F49-B059-F77D36679E0C}" type="pres">
      <dgm:prSet presAssocID="{E8D39ABF-ED61-DF41-8A35-298D1B93A941}" presName="invisiNode" presStyleLbl="node1" presStyleIdx="0" presStyleCnt="3"/>
      <dgm:spPr/>
    </dgm:pt>
    <dgm:pt modelId="{8E4BDE44-5545-354D-A34F-43269217133C}" type="pres">
      <dgm:prSet presAssocID="{E8D39ABF-ED61-DF41-8A35-298D1B93A941}" presName="imagNode" presStyleLbl="fgImgPlace1" presStyleIdx="0" presStyleCnt="3"/>
      <dgm:spPr>
        <a:blipFill>
          <a:blip xmlns:r="http://schemas.openxmlformats.org/officeDocument/2006/relationships" r:embed="rId1"/>
          <a:srcRect/>
          <a:stretch>
            <a:fillRect t="-23000" b="-23000"/>
          </a:stretch>
        </a:blipFill>
      </dgm:spPr>
    </dgm:pt>
    <dgm:pt modelId="{B0ED982E-551D-5B40-A1C7-6A979D234C38}" type="pres">
      <dgm:prSet presAssocID="{F79D6981-DD19-A744-93BB-B89ABC432A1D}" presName="sibTrans" presStyleLbl="sibTrans2D1" presStyleIdx="0" presStyleCnt="0"/>
      <dgm:spPr/>
    </dgm:pt>
    <dgm:pt modelId="{6ED3C787-5F0B-A242-84AD-DA4CE15B28C7}" type="pres">
      <dgm:prSet presAssocID="{2D773FC7-79F6-7249-825D-BB80C8597282}" presName="compNode" presStyleCnt="0"/>
      <dgm:spPr/>
    </dgm:pt>
    <dgm:pt modelId="{45EDFDC8-FFFC-9B4D-97A2-247F143A45D5}" type="pres">
      <dgm:prSet presAssocID="{2D773FC7-79F6-7249-825D-BB80C8597282}" presName="node" presStyleLbl="node1" presStyleIdx="1" presStyleCnt="3">
        <dgm:presLayoutVars>
          <dgm:bulletEnabled val="1"/>
        </dgm:presLayoutVars>
      </dgm:prSet>
      <dgm:spPr/>
    </dgm:pt>
    <dgm:pt modelId="{09990795-6DAC-9446-BFFA-A03CECF2C72C}" type="pres">
      <dgm:prSet presAssocID="{2D773FC7-79F6-7249-825D-BB80C8597282}" presName="invisiNode" presStyleLbl="node1" presStyleIdx="1" presStyleCnt="3"/>
      <dgm:spPr/>
    </dgm:pt>
    <dgm:pt modelId="{46C71207-FDB0-1F4E-A3FA-89728A8CFFDA}" type="pres">
      <dgm:prSet presAssocID="{2D773FC7-79F6-7249-825D-BB80C8597282}" presName="imagNode" presStyleLbl="fgImgPlace1" presStyleIdx="1" presStyleCnt="3"/>
      <dgm:spPr>
        <a:blipFill>
          <a:blip xmlns:r="http://schemas.openxmlformats.org/officeDocument/2006/relationships" r:embed="rId2"/>
          <a:srcRect/>
          <a:stretch>
            <a:fillRect t="-19000" b="-19000"/>
          </a:stretch>
        </a:blipFill>
      </dgm:spPr>
    </dgm:pt>
    <dgm:pt modelId="{5462FCFF-2B56-6B46-A099-D361BFA96C8A}" type="pres">
      <dgm:prSet presAssocID="{7C16CF3E-7B79-F84D-9644-17D097FB363C}" presName="sibTrans" presStyleLbl="sibTrans2D1" presStyleIdx="0" presStyleCnt="0"/>
      <dgm:spPr/>
    </dgm:pt>
    <dgm:pt modelId="{BDDFED20-E333-CB45-860C-625CE089F7BB}" type="pres">
      <dgm:prSet presAssocID="{DA86B0F4-8B67-354B-A5CA-B096FCE78A8F}" presName="compNode" presStyleCnt="0"/>
      <dgm:spPr/>
    </dgm:pt>
    <dgm:pt modelId="{A93AADC5-9937-9647-A979-8D317621677D}" type="pres">
      <dgm:prSet presAssocID="{DA86B0F4-8B67-354B-A5CA-B096FCE78A8F}" presName="node" presStyleLbl="node1" presStyleIdx="2" presStyleCnt="3">
        <dgm:presLayoutVars>
          <dgm:bulletEnabled val="1"/>
        </dgm:presLayoutVars>
      </dgm:prSet>
      <dgm:spPr/>
    </dgm:pt>
    <dgm:pt modelId="{08DDC900-0525-F14E-9994-04ABF87DA601}" type="pres">
      <dgm:prSet presAssocID="{DA86B0F4-8B67-354B-A5CA-B096FCE78A8F}" presName="invisiNode" presStyleLbl="node1" presStyleIdx="2" presStyleCnt="3"/>
      <dgm:spPr/>
    </dgm:pt>
    <dgm:pt modelId="{855CA2B9-CD90-CD4B-BCD9-F38E40D0E1EB}" type="pres">
      <dgm:prSet presAssocID="{DA86B0F4-8B67-354B-A5CA-B096FCE78A8F}" presName="imagNode" presStyleLbl="fgImgPlace1" presStyleIdx="2" presStyleCnt="3"/>
      <dgm:spPr>
        <a:blipFill>
          <a:blip xmlns:r="http://schemas.openxmlformats.org/officeDocument/2006/relationships" r:embed="rId3"/>
          <a:srcRect/>
          <a:stretch>
            <a:fillRect l="-14000" r="-14000"/>
          </a:stretch>
        </a:blipFill>
      </dgm:spPr>
    </dgm:pt>
  </dgm:ptLst>
  <dgm:cxnLst>
    <dgm:cxn modelId="{557C630F-F5F2-3F4A-9738-5ADA373487EC}" srcId="{8AFF6603-BB8C-C941-8DD5-52171BD658A2}" destId="{E8D39ABF-ED61-DF41-8A35-298D1B93A941}" srcOrd="0" destOrd="0" parTransId="{8F5BE133-019E-8346-8732-4271209015BD}" sibTransId="{F79D6981-DD19-A744-93BB-B89ABC432A1D}"/>
    <dgm:cxn modelId="{640A4412-4A6A-8245-8525-2D26F353640A}" type="presOf" srcId="{8AFF6603-BB8C-C941-8DD5-52171BD658A2}" destId="{939203BB-B705-C849-A165-D59A338D7EF5}" srcOrd="0" destOrd="0" presId="urn:microsoft.com/office/officeart/2005/8/layout/pList2"/>
    <dgm:cxn modelId="{BE032715-8BA3-A14C-929C-0FBE7F442662}" type="presOf" srcId="{2D773FC7-79F6-7249-825D-BB80C8597282}" destId="{45EDFDC8-FFFC-9B4D-97A2-247F143A45D5}" srcOrd="0" destOrd="0" presId="urn:microsoft.com/office/officeart/2005/8/layout/pList2"/>
    <dgm:cxn modelId="{B31DAB35-99E7-094E-AF1B-12816FA5BA3E}" srcId="{8AFF6603-BB8C-C941-8DD5-52171BD658A2}" destId="{DA86B0F4-8B67-354B-A5CA-B096FCE78A8F}" srcOrd="2" destOrd="0" parTransId="{FA1EC5E3-6349-5D4B-B8C2-D955110C6B2E}" sibTransId="{C83186CD-5DC7-E94F-838B-48BDDC11AD18}"/>
    <dgm:cxn modelId="{99D43269-B0B4-6A4C-9507-490EC30BEA3A}" srcId="{8AFF6603-BB8C-C941-8DD5-52171BD658A2}" destId="{2D773FC7-79F6-7249-825D-BB80C8597282}" srcOrd="1" destOrd="0" parTransId="{D5A00EAF-31C2-F447-AD69-4ABF65B6B11F}" sibTransId="{7C16CF3E-7B79-F84D-9644-17D097FB363C}"/>
    <dgm:cxn modelId="{E6C9104E-C475-4A4C-BBE8-60805CD47E69}" type="presOf" srcId="{E8D39ABF-ED61-DF41-8A35-298D1B93A941}" destId="{EC57A2EB-742E-B341-B237-1A1D960E050D}" srcOrd="0" destOrd="0" presId="urn:microsoft.com/office/officeart/2005/8/layout/pList2"/>
    <dgm:cxn modelId="{9BBDCA92-8D23-A64B-A94E-D7163EB5643C}" type="presOf" srcId="{7C16CF3E-7B79-F84D-9644-17D097FB363C}" destId="{5462FCFF-2B56-6B46-A099-D361BFA96C8A}" srcOrd="0" destOrd="0" presId="urn:microsoft.com/office/officeart/2005/8/layout/pList2"/>
    <dgm:cxn modelId="{318F1596-DCD7-8B43-8610-4EC9D7F32BC6}" type="presOf" srcId="{DA86B0F4-8B67-354B-A5CA-B096FCE78A8F}" destId="{A93AADC5-9937-9647-A979-8D317621677D}" srcOrd="0" destOrd="0" presId="urn:microsoft.com/office/officeart/2005/8/layout/pList2"/>
    <dgm:cxn modelId="{C3E5A4D0-2F3B-A743-B8F5-9805CAB50E45}" type="presOf" srcId="{F79D6981-DD19-A744-93BB-B89ABC432A1D}" destId="{B0ED982E-551D-5B40-A1C7-6A979D234C38}" srcOrd="0" destOrd="0" presId="urn:microsoft.com/office/officeart/2005/8/layout/pList2"/>
    <dgm:cxn modelId="{3D6A2C1A-972C-034A-8644-E5A0A72066F1}" type="presParOf" srcId="{939203BB-B705-C849-A165-D59A338D7EF5}" destId="{23A3D4BA-9968-CB45-B537-280C6BDB970E}" srcOrd="0" destOrd="0" presId="urn:microsoft.com/office/officeart/2005/8/layout/pList2"/>
    <dgm:cxn modelId="{90B42679-09B7-BE46-9E2E-AFCAB2D6E7F2}" type="presParOf" srcId="{939203BB-B705-C849-A165-D59A338D7EF5}" destId="{1343A05C-07A7-884F-BA5C-AE0E3B7C2DF6}" srcOrd="1" destOrd="0" presId="urn:microsoft.com/office/officeart/2005/8/layout/pList2"/>
    <dgm:cxn modelId="{58CD4EAE-ED44-2C40-B796-BB559EFBFCCE}" type="presParOf" srcId="{1343A05C-07A7-884F-BA5C-AE0E3B7C2DF6}" destId="{E00DAD3B-0FA8-F841-8451-D597567478FA}" srcOrd="0" destOrd="0" presId="urn:microsoft.com/office/officeart/2005/8/layout/pList2"/>
    <dgm:cxn modelId="{DB96E915-B741-6E4F-A066-3A46C106CB69}" type="presParOf" srcId="{E00DAD3B-0FA8-F841-8451-D597567478FA}" destId="{EC57A2EB-742E-B341-B237-1A1D960E050D}" srcOrd="0" destOrd="0" presId="urn:microsoft.com/office/officeart/2005/8/layout/pList2"/>
    <dgm:cxn modelId="{1754FA8B-9E5B-EA4F-B02D-2426401E7BE2}" type="presParOf" srcId="{E00DAD3B-0FA8-F841-8451-D597567478FA}" destId="{43A84BD4-947D-6F49-B059-F77D36679E0C}" srcOrd="1" destOrd="0" presId="urn:microsoft.com/office/officeart/2005/8/layout/pList2"/>
    <dgm:cxn modelId="{9B536E9E-3DBB-0A45-AD50-8F0CB1F24442}" type="presParOf" srcId="{E00DAD3B-0FA8-F841-8451-D597567478FA}" destId="{8E4BDE44-5545-354D-A34F-43269217133C}" srcOrd="2" destOrd="0" presId="urn:microsoft.com/office/officeart/2005/8/layout/pList2"/>
    <dgm:cxn modelId="{BEAC19F9-D14D-F243-B458-75818F02F8F1}" type="presParOf" srcId="{1343A05C-07A7-884F-BA5C-AE0E3B7C2DF6}" destId="{B0ED982E-551D-5B40-A1C7-6A979D234C38}" srcOrd="1" destOrd="0" presId="urn:microsoft.com/office/officeart/2005/8/layout/pList2"/>
    <dgm:cxn modelId="{3AF8FCE6-265B-4047-943D-792F32F56C21}" type="presParOf" srcId="{1343A05C-07A7-884F-BA5C-AE0E3B7C2DF6}" destId="{6ED3C787-5F0B-A242-84AD-DA4CE15B28C7}" srcOrd="2" destOrd="0" presId="urn:microsoft.com/office/officeart/2005/8/layout/pList2"/>
    <dgm:cxn modelId="{76E6D7A3-BE51-AC40-87D4-5D23CBE92681}" type="presParOf" srcId="{6ED3C787-5F0B-A242-84AD-DA4CE15B28C7}" destId="{45EDFDC8-FFFC-9B4D-97A2-247F143A45D5}" srcOrd="0" destOrd="0" presId="urn:microsoft.com/office/officeart/2005/8/layout/pList2"/>
    <dgm:cxn modelId="{75AC0DD0-8AC5-C344-9584-2F5D4CC2CDC6}" type="presParOf" srcId="{6ED3C787-5F0B-A242-84AD-DA4CE15B28C7}" destId="{09990795-6DAC-9446-BFFA-A03CECF2C72C}" srcOrd="1" destOrd="0" presId="urn:microsoft.com/office/officeart/2005/8/layout/pList2"/>
    <dgm:cxn modelId="{E5FE9241-781A-1D40-92DF-117D0513B46D}" type="presParOf" srcId="{6ED3C787-5F0B-A242-84AD-DA4CE15B28C7}" destId="{46C71207-FDB0-1F4E-A3FA-89728A8CFFDA}" srcOrd="2" destOrd="0" presId="urn:microsoft.com/office/officeart/2005/8/layout/pList2"/>
    <dgm:cxn modelId="{8E79F4AB-9978-A845-ABF9-C3C0D920830B}" type="presParOf" srcId="{1343A05C-07A7-884F-BA5C-AE0E3B7C2DF6}" destId="{5462FCFF-2B56-6B46-A099-D361BFA96C8A}" srcOrd="3" destOrd="0" presId="urn:microsoft.com/office/officeart/2005/8/layout/pList2"/>
    <dgm:cxn modelId="{2008629E-D7A7-F347-927C-DBDF06D31DB9}" type="presParOf" srcId="{1343A05C-07A7-884F-BA5C-AE0E3B7C2DF6}" destId="{BDDFED20-E333-CB45-860C-625CE089F7BB}" srcOrd="4" destOrd="0" presId="urn:microsoft.com/office/officeart/2005/8/layout/pList2"/>
    <dgm:cxn modelId="{D6F31A21-566C-2440-975F-9414E3B3FD08}" type="presParOf" srcId="{BDDFED20-E333-CB45-860C-625CE089F7BB}" destId="{A93AADC5-9937-9647-A979-8D317621677D}" srcOrd="0" destOrd="0" presId="urn:microsoft.com/office/officeart/2005/8/layout/pList2"/>
    <dgm:cxn modelId="{7150B287-C0D4-0F46-91E9-ECD6F1486D93}" type="presParOf" srcId="{BDDFED20-E333-CB45-860C-625CE089F7BB}" destId="{08DDC900-0525-F14E-9994-04ABF87DA601}" srcOrd="1" destOrd="0" presId="urn:microsoft.com/office/officeart/2005/8/layout/pList2"/>
    <dgm:cxn modelId="{BCDCA9AA-43BD-5849-841B-682765A672D0}" type="presParOf" srcId="{BDDFED20-E333-CB45-860C-625CE089F7BB}" destId="{855CA2B9-CD90-CD4B-BCD9-F38E40D0E1EB}" srcOrd="2" destOrd="0" presId="urn:microsoft.com/office/officeart/2005/8/layout/p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12FDC75-6ADD-43F3-82C8-193E5CACCEE3}" type="doc">
      <dgm:prSet loTypeId="urn:microsoft.com/office/officeart/2005/8/layout/vList2" loCatId="list" qsTypeId="urn:microsoft.com/office/officeart/2005/8/quickstyle/simple2" qsCatId="simple" csTypeId="urn:microsoft.com/office/officeart/2005/8/colors/accent1_2" csCatId="accent1" phldr="1"/>
      <dgm:spPr/>
      <dgm:t>
        <a:bodyPr/>
        <a:lstStyle/>
        <a:p>
          <a:endParaRPr lang="fr-FR"/>
        </a:p>
      </dgm:t>
    </dgm:pt>
    <dgm:pt modelId="{E769A9EE-BD29-4ECB-8363-8435E4826246}">
      <dgm:prSet phldrT="[Texte]" custT="1"/>
      <dgm:spPr/>
      <dgm:t>
        <a:bodyPr/>
        <a:lstStyle/>
        <a:p>
          <a:r>
            <a:rPr lang="fr-FR" sz="1800" dirty="0"/>
            <a:t>UNCRPD, Article 21 </a:t>
          </a:r>
        </a:p>
        <a:p>
          <a:r>
            <a:rPr lang="fr-FR" sz="1800" dirty="0"/>
            <a:t>Freedom of expression and opinion, and </a:t>
          </a:r>
          <a:r>
            <a:rPr lang="fr-FR" sz="1800" dirty="0" err="1"/>
            <a:t>access</a:t>
          </a:r>
          <a:r>
            <a:rPr lang="fr-FR" sz="1800" dirty="0"/>
            <a:t> to information</a:t>
          </a:r>
        </a:p>
      </dgm:t>
    </dgm:pt>
    <dgm:pt modelId="{7DFBFD2C-1692-42F3-A2A8-65395932DC1E}" type="parTrans" cxnId="{282311C7-C2A9-4F38-AEAF-A3C6D3A3C97B}">
      <dgm:prSet/>
      <dgm:spPr/>
      <dgm:t>
        <a:bodyPr/>
        <a:lstStyle/>
        <a:p>
          <a:endParaRPr lang="fr-FR" sz="1800"/>
        </a:p>
      </dgm:t>
    </dgm:pt>
    <dgm:pt modelId="{891375C3-E368-4802-8AC8-2C21BC999756}" type="sibTrans" cxnId="{282311C7-C2A9-4F38-AEAF-A3C6D3A3C97B}">
      <dgm:prSet/>
      <dgm:spPr/>
      <dgm:t>
        <a:bodyPr/>
        <a:lstStyle/>
        <a:p>
          <a:endParaRPr lang="fr-FR" sz="1800"/>
        </a:p>
      </dgm:t>
    </dgm:pt>
    <dgm:pt modelId="{D2D598D6-B9F5-4BB0-B7BE-66F9FD14FC3D}" type="pres">
      <dgm:prSet presAssocID="{712FDC75-6ADD-43F3-82C8-193E5CACCEE3}" presName="linear" presStyleCnt="0">
        <dgm:presLayoutVars>
          <dgm:animLvl val="lvl"/>
          <dgm:resizeHandles val="exact"/>
        </dgm:presLayoutVars>
      </dgm:prSet>
      <dgm:spPr/>
    </dgm:pt>
    <dgm:pt modelId="{85D811B6-5FFF-49C3-A3D3-9FF571CC54A9}" type="pres">
      <dgm:prSet presAssocID="{E769A9EE-BD29-4ECB-8363-8435E4826246}" presName="parentText" presStyleLbl="node1" presStyleIdx="0" presStyleCnt="1" custScaleX="133417" custScaleY="229895" custLinFactY="-46365" custLinFactNeighborX="2038" custLinFactNeighborY="-100000">
        <dgm:presLayoutVars>
          <dgm:chMax val="0"/>
          <dgm:bulletEnabled val="1"/>
        </dgm:presLayoutVars>
      </dgm:prSet>
      <dgm:spPr/>
    </dgm:pt>
  </dgm:ptLst>
  <dgm:cxnLst>
    <dgm:cxn modelId="{5AFF142F-7A27-4C53-9FBB-F1EA5481D58D}" type="presOf" srcId="{712FDC75-6ADD-43F3-82C8-193E5CACCEE3}" destId="{D2D598D6-B9F5-4BB0-B7BE-66F9FD14FC3D}" srcOrd="0" destOrd="0" presId="urn:microsoft.com/office/officeart/2005/8/layout/vList2"/>
    <dgm:cxn modelId="{23BE5E53-0D70-4CD1-8DA9-B097C45754CC}" type="presOf" srcId="{E769A9EE-BD29-4ECB-8363-8435E4826246}" destId="{85D811B6-5FFF-49C3-A3D3-9FF571CC54A9}" srcOrd="0" destOrd="0" presId="urn:microsoft.com/office/officeart/2005/8/layout/vList2"/>
    <dgm:cxn modelId="{282311C7-C2A9-4F38-AEAF-A3C6D3A3C97B}" srcId="{712FDC75-6ADD-43F3-82C8-193E5CACCEE3}" destId="{E769A9EE-BD29-4ECB-8363-8435E4826246}" srcOrd="0" destOrd="0" parTransId="{7DFBFD2C-1692-42F3-A2A8-65395932DC1E}" sibTransId="{891375C3-E368-4802-8AC8-2C21BC999756}"/>
    <dgm:cxn modelId="{3F638447-B72B-4E94-8AD8-833220B144CA}" type="presParOf" srcId="{D2D598D6-B9F5-4BB0-B7BE-66F9FD14FC3D}" destId="{85D811B6-5FFF-49C3-A3D3-9FF571CC54A9}" srcOrd="0"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B5366AB-5BED-BF47-9049-B8A95F58639F}"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fr-FR"/>
        </a:p>
      </dgm:t>
    </dgm:pt>
    <dgm:pt modelId="{433F7C8A-C69A-CD46-AB2F-D270EF2C5DE1}">
      <dgm:prSet phldrT="[Texte]" custT="1"/>
      <dgm:spPr/>
      <dgm:t>
        <a:bodyPr/>
        <a:lstStyle/>
        <a:p>
          <a:r>
            <a:rPr lang="fr-FR" sz="2000" b="1" dirty="0" err="1">
              <a:solidFill>
                <a:schemeClr val="tx2">
                  <a:lumMod val="50000"/>
                </a:schemeClr>
              </a:solidFill>
            </a:rPr>
            <a:t>Commitment</a:t>
          </a:r>
          <a:r>
            <a:rPr lang="fr-FR" sz="2000" b="1" dirty="0">
              <a:solidFill>
                <a:schemeClr val="tx2">
                  <a:lumMod val="50000"/>
                </a:schemeClr>
              </a:solidFill>
            </a:rPr>
            <a:t> of </a:t>
          </a:r>
          <a:r>
            <a:rPr lang="fr-FR" sz="2000" b="1" dirty="0" err="1">
              <a:solidFill>
                <a:schemeClr val="tx2">
                  <a:lumMod val="50000"/>
                </a:schemeClr>
              </a:solidFill>
            </a:rPr>
            <a:t>signatory</a:t>
          </a:r>
          <a:r>
            <a:rPr lang="fr-FR" sz="2000" b="1" dirty="0">
              <a:solidFill>
                <a:schemeClr val="tx2">
                  <a:lumMod val="50000"/>
                </a:schemeClr>
              </a:solidFill>
            </a:rPr>
            <a:t> states</a:t>
          </a:r>
        </a:p>
      </dgm:t>
    </dgm:pt>
    <dgm:pt modelId="{92270078-3721-5A49-A7B6-C0A8EDFFA0CF}" type="parTrans" cxnId="{6E82F94F-7850-A84F-9780-2DA8B76DA0E9}">
      <dgm:prSet/>
      <dgm:spPr/>
      <dgm:t>
        <a:bodyPr/>
        <a:lstStyle/>
        <a:p>
          <a:endParaRPr lang="fr-FR"/>
        </a:p>
      </dgm:t>
    </dgm:pt>
    <dgm:pt modelId="{1C80DA3F-9068-4D43-8C30-B20B71B4F690}" type="sibTrans" cxnId="{6E82F94F-7850-A84F-9780-2DA8B76DA0E9}">
      <dgm:prSet/>
      <dgm:spPr/>
      <dgm:t>
        <a:bodyPr/>
        <a:lstStyle/>
        <a:p>
          <a:endParaRPr lang="fr-FR"/>
        </a:p>
      </dgm:t>
    </dgm:pt>
    <dgm:pt modelId="{FE5A49CB-F5DC-3544-BA74-86D230FA590E}">
      <dgm:prSet phldrT="[Texte]"/>
      <dgm:spPr/>
      <dgm:t>
        <a:bodyPr/>
        <a:lstStyle/>
        <a:p>
          <a:r>
            <a:rPr lang="en-US" dirty="0"/>
            <a:t>Providing information in accessible formats and technologies appropriate to different kinds of disabilities in a timely manner and without additional cost</a:t>
          </a:r>
          <a:endParaRPr lang="fr-FR" dirty="0"/>
        </a:p>
      </dgm:t>
    </dgm:pt>
    <dgm:pt modelId="{6DBA0A75-599B-8646-8AFA-1C81AB5F71DD}" type="parTrans" cxnId="{5BC25AD3-2BCD-6D45-BD7B-6A8F86AAD822}">
      <dgm:prSet/>
      <dgm:spPr/>
      <dgm:t>
        <a:bodyPr/>
        <a:lstStyle/>
        <a:p>
          <a:endParaRPr lang="fr-FR"/>
        </a:p>
      </dgm:t>
    </dgm:pt>
    <dgm:pt modelId="{8008D7E3-9BB5-FD4E-BAD5-FCFF941C2821}" type="sibTrans" cxnId="{5BC25AD3-2BCD-6D45-BD7B-6A8F86AAD822}">
      <dgm:prSet/>
      <dgm:spPr/>
      <dgm:t>
        <a:bodyPr/>
        <a:lstStyle/>
        <a:p>
          <a:endParaRPr lang="fr-FR"/>
        </a:p>
      </dgm:t>
    </dgm:pt>
    <dgm:pt modelId="{A6B12D3A-6842-4C49-B0A9-69E0CF3D2E5F}">
      <dgm:prSet phldrT="[Texte]"/>
      <dgm:spPr/>
      <dgm:t>
        <a:bodyPr/>
        <a:lstStyle/>
        <a:p>
          <a:r>
            <a:rPr lang="en-US" dirty="0"/>
            <a:t>Accepting and facilitating the use of sign languages, Braille, augmentative and alternative communication, and all other accessible means, modes and formats of communication of their choice by persons with disabilities in official interactions</a:t>
          </a:r>
          <a:endParaRPr lang="fr-FR" dirty="0"/>
        </a:p>
      </dgm:t>
    </dgm:pt>
    <dgm:pt modelId="{B4849B2C-3B28-CA45-8C58-705771800E19}" type="parTrans" cxnId="{D62B9B42-B0DB-F544-9FF2-3944EB6F894B}">
      <dgm:prSet/>
      <dgm:spPr/>
      <dgm:t>
        <a:bodyPr/>
        <a:lstStyle/>
        <a:p>
          <a:endParaRPr lang="fr-FR"/>
        </a:p>
      </dgm:t>
    </dgm:pt>
    <dgm:pt modelId="{3B15CE32-994E-9E4B-B236-048EB9830F62}" type="sibTrans" cxnId="{D62B9B42-B0DB-F544-9FF2-3944EB6F894B}">
      <dgm:prSet/>
      <dgm:spPr/>
      <dgm:t>
        <a:bodyPr/>
        <a:lstStyle/>
        <a:p>
          <a:endParaRPr lang="fr-FR"/>
        </a:p>
      </dgm:t>
    </dgm:pt>
    <dgm:pt modelId="{3A542FF4-4E4F-3644-97AC-91D538E04B35}">
      <dgm:prSet phldrT="[Texte]"/>
      <dgm:spPr/>
      <dgm:t>
        <a:bodyPr/>
        <a:lstStyle/>
        <a:p>
          <a:r>
            <a:rPr lang="en-US" dirty="0"/>
            <a:t>Urging private entities that provide services to the general public, including through the Internet, to provide information and services in accessible and usable formats for persons with disabilities</a:t>
          </a:r>
          <a:endParaRPr lang="fr-FR" dirty="0"/>
        </a:p>
      </dgm:t>
    </dgm:pt>
    <dgm:pt modelId="{F68EE421-5B17-414E-B38B-60CED77BF0F6}" type="parTrans" cxnId="{631AE13B-31A9-5A46-A109-191F6E4636ED}">
      <dgm:prSet/>
      <dgm:spPr/>
      <dgm:t>
        <a:bodyPr/>
        <a:lstStyle/>
        <a:p>
          <a:endParaRPr lang="fr-FR"/>
        </a:p>
      </dgm:t>
    </dgm:pt>
    <dgm:pt modelId="{E006CED6-1FBA-2B49-B300-0E926C7662DA}" type="sibTrans" cxnId="{631AE13B-31A9-5A46-A109-191F6E4636ED}">
      <dgm:prSet/>
      <dgm:spPr/>
      <dgm:t>
        <a:bodyPr/>
        <a:lstStyle/>
        <a:p>
          <a:endParaRPr lang="fr-FR"/>
        </a:p>
      </dgm:t>
    </dgm:pt>
    <dgm:pt modelId="{85A3D58D-A30B-0C40-A541-6E0A40D5A740}">
      <dgm:prSet/>
      <dgm:spPr/>
      <dgm:t>
        <a:bodyPr/>
        <a:lstStyle/>
        <a:p>
          <a:r>
            <a:rPr lang="en-US" dirty="0"/>
            <a:t>Encouraging the mass media, including providers of information through the Internet, to make their services accessible to persons with disabilities</a:t>
          </a:r>
          <a:endParaRPr lang="fr-FR" dirty="0"/>
        </a:p>
      </dgm:t>
    </dgm:pt>
    <dgm:pt modelId="{7B82C6CB-6291-7F4E-AE2F-64976C9A17D8}" type="parTrans" cxnId="{4E0E2458-7997-E849-9C71-961958F97F9C}">
      <dgm:prSet/>
      <dgm:spPr/>
      <dgm:t>
        <a:bodyPr/>
        <a:lstStyle/>
        <a:p>
          <a:endParaRPr lang="fr-FR"/>
        </a:p>
      </dgm:t>
    </dgm:pt>
    <dgm:pt modelId="{FA6D3F59-C66E-3443-AFB4-4BF7AB95FF1D}" type="sibTrans" cxnId="{4E0E2458-7997-E849-9C71-961958F97F9C}">
      <dgm:prSet/>
      <dgm:spPr/>
      <dgm:t>
        <a:bodyPr/>
        <a:lstStyle/>
        <a:p>
          <a:endParaRPr lang="fr-FR"/>
        </a:p>
      </dgm:t>
    </dgm:pt>
    <dgm:pt modelId="{2301A37F-4508-DE47-B18F-A7EA4FDB7AC7}">
      <dgm:prSet/>
      <dgm:spPr/>
      <dgm:t>
        <a:bodyPr/>
        <a:lstStyle/>
        <a:p>
          <a:r>
            <a:rPr lang="en-US" dirty="0"/>
            <a:t>Recognizing and promoting the use of sign languages</a:t>
          </a:r>
          <a:endParaRPr lang="fr-FR" dirty="0"/>
        </a:p>
      </dgm:t>
    </dgm:pt>
    <dgm:pt modelId="{A300A511-15E0-3143-9CE8-7AE01C89066A}" type="parTrans" cxnId="{0802773D-3CC9-004C-9BEE-08EA639AF991}">
      <dgm:prSet/>
      <dgm:spPr/>
      <dgm:t>
        <a:bodyPr/>
        <a:lstStyle/>
        <a:p>
          <a:endParaRPr lang="fr-FR"/>
        </a:p>
      </dgm:t>
    </dgm:pt>
    <dgm:pt modelId="{7A20A220-2E4D-0743-937E-51B75E8FCB0E}" type="sibTrans" cxnId="{0802773D-3CC9-004C-9BEE-08EA639AF991}">
      <dgm:prSet/>
      <dgm:spPr/>
      <dgm:t>
        <a:bodyPr/>
        <a:lstStyle/>
        <a:p>
          <a:endParaRPr lang="fr-FR"/>
        </a:p>
      </dgm:t>
    </dgm:pt>
    <dgm:pt modelId="{5EDA8C3E-3C56-3241-BAA4-FF724A7EDECC}" type="pres">
      <dgm:prSet presAssocID="{AB5366AB-5BED-BF47-9049-B8A95F58639F}" presName="vert0" presStyleCnt="0">
        <dgm:presLayoutVars>
          <dgm:dir/>
          <dgm:animOne val="branch"/>
          <dgm:animLvl val="lvl"/>
        </dgm:presLayoutVars>
      </dgm:prSet>
      <dgm:spPr/>
    </dgm:pt>
    <dgm:pt modelId="{4DFC56FF-31CE-0843-BF73-0969464C55E4}" type="pres">
      <dgm:prSet presAssocID="{433F7C8A-C69A-CD46-AB2F-D270EF2C5DE1}" presName="thickLine" presStyleLbl="alignNode1" presStyleIdx="0" presStyleCnt="1"/>
      <dgm:spPr/>
    </dgm:pt>
    <dgm:pt modelId="{933C6C78-4260-1F45-B17D-4B42B8ADC694}" type="pres">
      <dgm:prSet presAssocID="{433F7C8A-C69A-CD46-AB2F-D270EF2C5DE1}" presName="horz1" presStyleCnt="0"/>
      <dgm:spPr/>
    </dgm:pt>
    <dgm:pt modelId="{C2D8E911-1462-974A-9101-82CC0AD7D1E8}" type="pres">
      <dgm:prSet presAssocID="{433F7C8A-C69A-CD46-AB2F-D270EF2C5DE1}" presName="tx1" presStyleLbl="revTx" presStyleIdx="0" presStyleCnt="6"/>
      <dgm:spPr/>
    </dgm:pt>
    <dgm:pt modelId="{23AEEF90-B241-9F4E-929D-D4BBD3F9A5EC}" type="pres">
      <dgm:prSet presAssocID="{433F7C8A-C69A-CD46-AB2F-D270EF2C5DE1}" presName="vert1" presStyleCnt="0"/>
      <dgm:spPr/>
    </dgm:pt>
    <dgm:pt modelId="{751EE4D4-7354-E249-8D11-ED047AEBC61D}" type="pres">
      <dgm:prSet presAssocID="{FE5A49CB-F5DC-3544-BA74-86D230FA590E}" presName="vertSpace2a" presStyleCnt="0"/>
      <dgm:spPr/>
    </dgm:pt>
    <dgm:pt modelId="{64C00764-C69F-6346-922D-169E3715783A}" type="pres">
      <dgm:prSet presAssocID="{FE5A49CB-F5DC-3544-BA74-86D230FA590E}" presName="horz2" presStyleCnt="0"/>
      <dgm:spPr/>
    </dgm:pt>
    <dgm:pt modelId="{DD8FE1E0-AF4A-2643-BF13-638AA5A21BFA}" type="pres">
      <dgm:prSet presAssocID="{FE5A49CB-F5DC-3544-BA74-86D230FA590E}" presName="horzSpace2" presStyleCnt="0"/>
      <dgm:spPr/>
    </dgm:pt>
    <dgm:pt modelId="{872ED5AD-ACAA-B84A-BEE4-D0CE22196C92}" type="pres">
      <dgm:prSet presAssocID="{FE5A49CB-F5DC-3544-BA74-86D230FA590E}" presName="tx2" presStyleLbl="revTx" presStyleIdx="1" presStyleCnt="6"/>
      <dgm:spPr/>
    </dgm:pt>
    <dgm:pt modelId="{80C49F0F-057B-7D4E-BF97-66F0A0DDADC5}" type="pres">
      <dgm:prSet presAssocID="{FE5A49CB-F5DC-3544-BA74-86D230FA590E}" presName="vert2" presStyleCnt="0"/>
      <dgm:spPr/>
    </dgm:pt>
    <dgm:pt modelId="{61E30F5C-C53D-C04F-9223-9253010A0B76}" type="pres">
      <dgm:prSet presAssocID="{FE5A49CB-F5DC-3544-BA74-86D230FA590E}" presName="thinLine2b" presStyleLbl="callout" presStyleIdx="0" presStyleCnt="5"/>
      <dgm:spPr/>
    </dgm:pt>
    <dgm:pt modelId="{1B0B48CF-6EDD-2549-B9D2-BC76C12047BC}" type="pres">
      <dgm:prSet presAssocID="{FE5A49CB-F5DC-3544-BA74-86D230FA590E}" presName="vertSpace2b" presStyleCnt="0"/>
      <dgm:spPr/>
    </dgm:pt>
    <dgm:pt modelId="{C12DF276-9159-7445-8897-3066AF04F773}" type="pres">
      <dgm:prSet presAssocID="{A6B12D3A-6842-4C49-B0A9-69E0CF3D2E5F}" presName="horz2" presStyleCnt="0"/>
      <dgm:spPr/>
    </dgm:pt>
    <dgm:pt modelId="{31696CDE-0B91-8942-A415-49FA57CD961B}" type="pres">
      <dgm:prSet presAssocID="{A6B12D3A-6842-4C49-B0A9-69E0CF3D2E5F}" presName="horzSpace2" presStyleCnt="0"/>
      <dgm:spPr/>
    </dgm:pt>
    <dgm:pt modelId="{D632AAC8-34A7-3949-B8CA-BA9BEBA69332}" type="pres">
      <dgm:prSet presAssocID="{A6B12D3A-6842-4C49-B0A9-69E0CF3D2E5F}" presName="tx2" presStyleLbl="revTx" presStyleIdx="2" presStyleCnt="6"/>
      <dgm:spPr/>
    </dgm:pt>
    <dgm:pt modelId="{E9B68884-4860-EC4D-9D6F-D9A34D271EFA}" type="pres">
      <dgm:prSet presAssocID="{A6B12D3A-6842-4C49-B0A9-69E0CF3D2E5F}" presName="vert2" presStyleCnt="0"/>
      <dgm:spPr/>
    </dgm:pt>
    <dgm:pt modelId="{7D8B7974-3503-534A-A5A1-9E13DC831271}" type="pres">
      <dgm:prSet presAssocID="{A6B12D3A-6842-4C49-B0A9-69E0CF3D2E5F}" presName="thinLine2b" presStyleLbl="callout" presStyleIdx="1" presStyleCnt="5"/>
      <dgm:spPr/>
    </dgm:pt>
    <dgm:pt modelId="{D26E7DD2-B286-6043-B497-76D0D50BCA60}" type="pres">
      <dgm:prSet presAssocID="{A6B12D3A-6842-4C49-B0A9-69E0CF3D2E5F}" presName="vertSpace2b" presStyleCnt="0"/>
      <dgm:spPr/>
    </dgm:pt>
    <dgm:pt modelId="{0FBDA590-A43B-8643-BDE9-09825FAAB358}" type="pres">
      <dgm:prSet presAssocID="{3A542FF4-4E4F-3644-97AC-91D538E04B35}" presName="horz2" presStyleCnt="0"/>
      <dgm:spPr/>
    </dgm:pt>
    <dgm:pt modelId="{63585FA9-5E5B-9E46-8816-242D2B905542}" type="pres">
      <dgm:prSet presAssocID="{3A542FF4-4E4F-3644-97AC-91D538E04B35}" presName="horzSpace2" presStyleCnt="0"/>
      <dgm:spPr/>
    </dgm:pt>
    <dgm:pt modelId="{CD7016E6-73DC-E74F-8D07-37FE6426623B}" type="pres">
      <dgm:prSet presAssocID="{3A542FF4-4E4F-3644-97AC-91D538E04B35}" presName="tx2" presStyleLbl="revTx" presStyleIdx="3" presStyleCnt="6"/>
      <dgm:spPr/>
    </dgm:pt>
    <dgm:pt modelId="{E3F6811A-3D55-2C43-9442-8BC6090F2033}" type="pres">
      <dgm:prSet presAssocID="{3A542FF4-4E4F-3644-97AC-91D538E04B35}" presName="vert2" presStyleCnt="0"/>
      <dgm:spPr/>
    </dgm:pt>
    <dgm:pt modelId="{D9CDFDA9-5451-9A4B-B0E6-3703CAFCC022}" type="pres">
      <dgm:prSet presAssocID="{3A542FF4-4E4F-3644-97AC-91D538E04B35}" presName="thinLine2b" presStyleLbl="callout" presStyleIdx="2" presStyleCnt="5"/>
      <dgm:spPr/>
    </dgm:pt>
    <dgm:pt modelId="{8A416EF6-10E1-6340-A7F8-98A912008AFF}" type="pres">
      <dgm:prSet presAssocID="{3A542FF4-4E4F-3644-97AC-91D538E04B35}" presName="vertSpace2b" presStyleCnt="0"/>
      <dgm:spPr/>
    </dgm:pt>
    <dgm:pt modelId="{72FD787C-E13A-854C-AE08-7D513365A782}" type="pres">
      <dgm:prSet presAssocID="{85A3D58D-A30B-0C40-A541-6E0A40D5A740}" presName="horz2" presStyleCnt="0"/>
      <dgm:spPr/>
    </dgm:pt>
    <dgm:pt modelId="{72B0FDF5-5748-2B4A-BE1A-EC5FCF97BA8F}" type="pres">
      <dgm:prSet presAssocID="{85A3D58D-A30B-0C40-A541-6E0A40D5A740}" presName="horzSpace2" presStyleCnt="0"/>
      <dgm:spPr/>
    </dgm:pt>
    <dgm:pt modelId="{7D5D01B1-876F-B84D-A0B6-BCEDABC1E9BE}" type="pres">
      <dgm:prSet presAssocID="{85A3D58D-A30B-0C40-A541-6E0A40D5A740}" presName="tx2" presStyleLbl="revTx" presStyleIdx="4" presStyleCnt="6"/>
      <dgm:spPr/>
    </dgm:pt>
    <dgm:pt modelId="{F25F2BE9-D340-614A-9563-DB340B9B3875}" type="pres">
      <dgm:prSet presAssocID="{85A3D58D-A30B-0C40-A541-6E0A40D5A740}" presName="vert2" presStyleCnt="0"/>
      <dgm:spPr/>
    </dgm:pt>
    <dgm:pt modelId="{DF142573-BB0F-644E-93C6-9873F3C94A62}" type="pres">
      <dgm:prSet presAssocID="{85A3D58D-A30B-0C40-A541-6E0A40D5A740}" presName="thinLine2b" presStyleLbl="callout" presStyleIdx="3" presStyleCnt="5"/>
      <dgm:spPr/>
    </dgm:pt>
    <dgm:pt modelId="{A63F8C40-1575-D54E-937C-C805443F1C89}" type="pres">
      <dgm:prSet presAssocID="{85A3D58D-A30B-0C40-A541-6E0A40D5A740}" presName="vertSpace2b" presStyleCnt="0"/>
      <dgm:spPr/>
    </dgm:pt>
    <dgm:pt modelId="{37DC4485-D1CE-DF40-9485-0D178B7F3D2D}" type="pres">
      <dgm:prSet presAssocID="{2301A37F-4508-DE47-B18F-A7EA4FDB7AC7}" presName="horz2" presStyleCnt="0"/>
      <dgm:spPr/>
    </dgm:pt>
    <dgm:pt modelId="{95623087-6AB1-864C-A1E7-D717B5571BC2}" type="pres">
      <dgm:prSet presAssocID="{2301A37F-4508-DE47-B18F-A7EA4FDB7AC7}" presName="horzSpace2" presStyleCnt="0"/>
      <dgm:spPr/>
    </dgm:pt>
    <dgm:pt modelId="{20CCA84E-E6AD-784D-B3DF-F6D18E0CDBF1}" type="pres">
      <dgm:prSet presAssocID="{2301A37F-4508-DE47-B18F-A7EA4FDB7AC7}" presName="tx2" presStyleLbl="revTx" presStyleIdx="5" presStyleCnt="6"/>
      <dgm:spPr/>
    </dgm:pt>
    <dgm:pt modelId="{A29B8772-1C06-1446-A9F1-FC493092B13E}" type="pres">
      <dgm:prSet presAssocID="{2301A37F-4508-DE47-B18F-A7EA4FDB7AC7}" presName="vert2" presStyleCnt="0"/>
      <dgm:spPr/>
    </dgm:pt>
    <dgm:pt modelId="{BFC965E1-B8EB-7841-AF96-EE662D92F7C6}" type="pres">
      <dgm:prSet presAssocID="{2301A37F-4508-DE47-B18F-A7EA4FDB7AC7}" presName="thinLine2b" presStyleLbl="callout" presStyleIdx="4" presStyleCnt="5"/>
      <dgm:spPr/>
    </dgm:pt>
    <dgm:pt modelId="{08B5CF5E-7ACF-B841-917B-F44380B76546}" type="pres">
      <dgm:prSet presAssocID="{2301A37F-4508-DE47-B18F-A7EA4FDB7AC7}" presName="vertSpace2b" presStyleCnt="0"/>
      <dgm:spPr/>
    </dgm:pt>
  </dgm:ptLst>
  <dgm:cxnLst>
    <dgm:cxn modelId="{A09B261E-C942-6048-802E-73186A98D98F}" type="presOf" srcId="{AB5366AB-5BED-BF47-9049-B8A95F58639F}" destId="{5EDA8C3E-3C56-3241-BAA4-FF724A7EDECC}" srcOrd="0" destOrd="0" presId="urn:microsoft.com/office/officeart/2008/layout/LinedList"/>
    <dgm:cxn modelId="{631AE13B-31A9-5A46-A109-191F6E4636ED}" srcId="{433F7C8A-C69A-CD46-AB2F-D270EF2C5DE1}" destId="{3A542FF4-4E4F-3644-97AC-91D538E04B35}" srcOrd="2" destOrd="0" parTransId="{F68EE421-5B17-414E-B38B-60CED77BF0F6}" sibTransId="{E006CED6-1FBA-2B49-B300-0E926C7662DA}"/>
    <dgm:cxn modelId="{0802773D-3CC9-004C-9BEE-08EA639AF991}" srcId="{433F7C8A-C69A-CD46-AB2F-D270EF2C5DE1}" destId="{2301A37F-4508-DE47-B18F-A7EA4FDB7AC7}" srcOrd="4" destOrd="0" parTransId="{A300A511-15E0-3143-9CE8-7AE01C89066A}" sibTransId="{7A20A220-2E4D-0743-937E-51B75E8FCB0E}"/>
    <dgm:cxn modelId="{9CDCFE3E-401B-3D4D-AB5F-D7577D709827}" type="presOf" srcId="{3A542FF4-4E4F-3644-97AC-91D538E04B35}" destId="{CD7016E6-73DC-E74F-8D07-37FE6426623B}" srcOrd="0" destOrd="0" presId="urn:microsoft.com/office/officeart/2008/layout/LinedList"/>
    <dgm:cxn modelId="{D62B9B42-B0DB-F544-9FF2-3944EB6F894B}" srcId="{433F7C8A-C69A-CD46-AB2F-D270EF2C5DE1}" destId="{A6B12D3A-6842-4C49-B0A9-69E0CF3D2E5F}" srcOrd="1" destOrd="0" parTransId="{B4849B2C-3B28-CA45-8C58-705771800E19}" sibTransId="{3B15CE32-994E-9E4B-B236-048EB9830F62}"/>
    <dgm:cxn modelId="{6E82F94F-7850-A84F-9780-2DA8B76DA0E9}" srcId="{AB5366AB-5BED-BF47-9049-B8A95F58639F}" destId="{433F7C8A-C69A-CD46-AB2F-D270EF2C5DE1}" srcOrd="0" destOrd="0" parTransId="{92270078-3721-5A49-A7B6-C0A8EDFFA0CF}" sibTransId="{1C80DA3F-9068-4D43-8C30-B20B71B4F690}"/>
    <dgm:cxn modelId="{84478156-E982-3841-93F4-48193FCF23FB}" type="presOf" srcId="{85A3D58D-A30B-0C40-A541-6E0A40D5A740}" destId="{7D5D01B1-876F-B84D-A0B6-BCEDABC1E9BE}" srcOrd="0" destOrd="0" presId="urn:microsoft.com/office/officeart/2008/layout/LinedList"/>
    <dgm:cxn modelId="{4E0E2458-7997-E849-9C71-961958F97F9C}" srcId="{433F7C8A-C69A-CD46-AB2F-D270EF2C5DE1}" destId="{85A3D58D-A30B-0C40-A541-6E0A40D5A740}" srcOrd="3" destOrd="0" parTransId="{7B82C6CB-6291-7F4E-AE2F-64976C9A17D8}" sibTransId="{FA6D3F59-C66E-3443-AFB4-4BF7AB95FF1D}"/>
    <dgm:cxn modelId="{677E1D8F-09C7-CF44-B398-351086E447A4}" type="presOf" srcId="{A6B12D3A-6842-4C49-B0A9-69E0CF3D2E5F}" destId="{D632AAC8-34A7-3949-B8CA-BA9BEBA69332}" srcOrd="0" destOrd="0" presId="urn:microsoft.com/office/officeart/2008/layout/LinedList"/>
    <dgm:cxn modelId="{227A9A98-A844-154E-80CC-31FA33C4E711}" type="presOf" srcId="{FE5A49CB-F5DC-3544-BA74-86D230FA590E}" destId="{872ED5AD-ACAA-B84A-BEE4-D0CE22196C92}" srcOrd="0" destOrd="0" presId="urn:microsoft.com/office/officeart/2008/layout/LinedList"/>
    <dgm:cxn modelId="{BA3FDF9D-F948-1D47-8B93-8CFE65ABA627}" type="presOf" srcId="{433F7C8A-C69A-CD46-AB2F-D270EF2C5DE1}" destId="{C2D8E911-1462-974A-9101-82CC0AD7D1E8}" srcOrd="0" destOrd="0" presId="urn:microsoft.com/office/officeart/2008/layout/LinedList"/>
    <dgm:cxn modelId="{5BC25AD3-2BCD-6D45-BD7B-6A8F86AAD822}" srcId="{433F7C8A-C69A-CD46-AB2F-D270EF2C5DE1}" destId="{FE5A49CB-F5DC-3544-BA74-86D230FA590E}" srcOrd="0" destOrd="0" parTransId="{6DBA0A75-599B-8646-8AFA-1C81AB5F71DD}" sibTransId="{8008D7E3-9BB5-FD4E-BAD5-FCFF941C2821}"/>
    <dgm:cxn modelId="{09E242F0-3BFA-FA4D-8F38-646E3E2103E6}" type="presOf" srcId="{2301A37F-4508-DE47-B18F-A7EA4FDB7AC7}" destId="{20CCA84E-E6AD-784D-B3DF-F6D18E0CDBF1}" srcOrd="0" destOrd="0" presId="urn:microsoft.com/office/officeart/2008/layout/LinedList"/>
    <dgm:cxn modelId="{DEE4F7B4-15BC-E84B-98FD-296352FCC3AA}" type="presParOf" srcId="{5EDA8C3E-3C56-3241-BAA4-FF724A7EDECC}" destId="{4DFC56FF-31CE-0843-BF73-0969464C55E4}" srcOrd="0" destOrd="0" presId="urn:microsoft.com/office/officeart/2008/layout/LinedList"/>
    <dgm:cxn modelId="{FF2C01CB-2F72-BD47-A4C4-D566A3BE08FF}" type="presParOf" srcId="{5EDA8C3E-3C56-3241-BAA4-FF724A7EDECC}" destId="{933C6C78-4260-1F45-B17D-4B42B8ADC694}" srcOrd="1" destOrd="0" presId="urn:microsoft.com/office/officeart/2008/layout/LinedList"/>
    <dgm:cxn modelId="{F2310885-2236-F942-B8FB-7C682BD75B3C}" type="presParOf" srcId="{933C6C78-4260-1F45-B17D-4B42B8ADC694}" destId="{C2D8E911-1462-974A-9101-82CC0AD7D1E8}" srcOrd="0" destOrd="0" presId="urn:microsoft.com/office/officeart/2008/layout/LinedList"/>
    <dgm:cxn modelId="{1E74DDD0-66D5-E349-A3A5-2922996AE011}" type="presParOf" srcId="{933C6C78-4260-1F45-B17D-4B42B8ADC694}" destId="{23AEEF90-B241-9F4E-929D-D4BBD3F9A5EC}" srcOrd="1" destOrd="0" presId="urn:microsoft.com/office/officeart/2008/layout/LinedList"/>
    <dgm:cxn modelId="{D1BCA02B-6916-784B-AC40-B201754E3FD1}" type="presParOf" srcId="{23AEEF90-B241-9F4E-929D-D4BBD3F9A5EC}" destId="{751EE4D4-7354-E249-8D11-ED047AEBC61D}" srcOrd="0" destOrd="0" presId="urn:microsoft.com/office/officeart/2008/layout/LinedList"/>
    <dgm:cxn modelId="{05232423-DA8E-4847-93A3-9E57B37ADF78}" type="presParOf" srcId="{23AEEF90-B241-9F4E-929D-D4BBD3F9A5EC}" destId="{64C00764-C69F-6346-922D-169E3715783A}" srcOrd="1" destOrd="0" presId="urn:microsoft.com/office/officeart/2008/layout/LinedList"/>
    <dgm:cxn modelId="{BF82B069-09A6-E444-BD8A-1E278490634F}" type="presParOf" srcId="{64C00764-C69F-6346-922D-169E3715783A}" destId="{DD8FE1E0-AF4A-2643-BF13-638AA5A21BFA}" srcOrd="0" destOrd="0" presId="urn:microsoft.com/office/officeart/2008/layout/LinedList"/>
    <dgm:cxn modelId="{B96B5BD8-7CDD-6E41-BF35-95993EC1E30D}" type="presParOf" srcId="{64C00764-C69F-6346-922D-169E3715783A}" destId="{872ED5AD-ACAA-B84A-BEE4-D0CE22196C92}" srcOrd="1" destOrd="0" presId="urn:microsoft.com/office/officeart/2008/layout/LinedList"/>
    <dgm:cxn modelId="{1847FC36-8059-EB46-9C0C-8CD99155C366}" type="presParOf" srcId="{64C00764-C69F-6346-922D-169E3715783A}" destId="{80C49F0F-057B-7D4E-BF97-66F0A0DDADC5}" srcOrd="2" destOrd="0" presId="urn:microsoft.com/office/officeart/2008/layout/LinedList"/>
    <dgm:cxn modelId="{F9DB65A5-2C6A-5340-A14C-0963DADFBDE5}" type="presParOf" srcId="{23AEEF90-B241-9F4E-929D-D4BBD3F9A5EC}" destId="{61E30F5C-C53D-C04F-9223-9253010A0B76}" srcOrd="2" destOrd="0" presId="urn:microsoft.com/office/officeart/2008/layout/LinedList"/>
    <dgm:cxn modelId="{FA9C18B6-4384-2843-A7CB-9F1B76F8C2C2}" type="presParOf" srcId="{23AEEF90-B241-9F4E-929D-D4BBD3F9A5EC}" destId="{1B0B48CF-6EDD-2549-B9D2-BC76C12047BC}" srcOrd="3" destOrd="0" presId="urn:microsoft.com/office/officeart/2008/layout/LinedList"/>
    <dgm:cxn modelId="{D96B73F9-E047-DD47-8B16-811533DE1BC3}" type="presParOf" srcId="{23AEEF90-B241-9F4E-929D-D4BBD3F9A5EC}" destId="{C12DF276-9159-7445-8897-3066AF04F773}" srcOrd="4" destOrd="0" presId="urn:microsoft.com/office/officeart/2008/layout/LinedList"/>
    <dgm:cxn modelId="{72C1CCA2-CB1C-DE47-AB8C-E3D899A00CEB}" type="presParOf" srcId="{C12DF276-9159-7445-8897-3066AF04F773}" destId="{31696CDE-0B91-8942-A415-49FA57CD961B}" srcOrd="0" destOrd="0" presId="urn:microsoft.com/office/officeart/2008/layout/LinedList"/>
    <dgm:cxn modelId="{FC9612FF-0C6F-F641-AB57-FFF1E358CA45}" type="presParOf" srcId="{C12DF276-9159-7445-8897-3066AF04F773}" destId="{D632AAC8-34A7-3949-B8CA-BA9BEBA69332}" srcOrd="1" destOrd="0" presId="urn:microsoft.com/office/officeart/2008/layout/LinedList"/>
    <dgm:cxn modelId="{74BD52B3-AE5D-8946-A36F-428206FF0432}" type="presParOf" srcId="{C12DF276-9159-7445-8897-3066AF04F773}" destId="{E9B68884-4860-EC4D-9D6F-D9A34D271EFA}" srcOrd="2" destOrd="0" presId="urn:microsoft.com/office/officeart/2008/layout/LinedList"/>
    <dgm:cxn modelId="{E541C05E-A16F-854B-A554-D95C7DC291FE}" type="presParOf" srcId="{23AEEF90-B241-9F4E-929D-D4BBD3F9A5EC}" destId="{7D8B7974-3503-534A-A5A1-9E13DC831271}" srcOrd="5" destOrd="0" presId="urn:microsoft.com/office/officeart/2008/layout/LinedList"/>
    <dgm:cxn modelId="{BC34D5BF-1F6A-C040-BDCF-452FDF2F9DDE}" type="presParOf" srcId="{23AEEF90-B241-9F4E-929D-D4BBD3F9A5EC}" destId="{D26E7DD2-B286-6043-B497-76D0D50BCA60}" srcOrd="6" destOrd="0" presId="urn:microsoft.com/office/officeart/2008/layout/LinedList"/>
    <dgm:cxn modelId="{239CFE6C-9F39-D947-9AD3-FC893D11FF03}" type="presParOf" srcId="{23AEEF90-B241-9F4E-929D-D4BBD3F9A5EC}" destId="{0FBDA590-A43B-8643-BDE9-09825FAAB358}" srcOrd="7" destOrd="0" presId="urn:microsoft.com/office/officeart/2008/layout/LinedList"/>
    <dgm:cxn modelId="{3CE66E05-DF34-D149-A01B-C59F61DC4446}" type="presParOf" srcId="{0FBDA590-A43B-8643-BDE9-09825FAAB358}" destId="{63585FA9-5E5B-9E46-8816-242D2B905542}" srcOrd="0" destOrd="0" presId="urn:microsoft.com/office/officeart/2008/layout/LinedList"/>
    <dgm:cxn modelId="{07585245-4EAB-7241-9F57-1F9E8E40B099}" type="presParOf" srcId="{0FBDA590-A43B-8643-BDE9-09825FAAB358}" destId="{CD7016E6-73DC-E74F-8D07-37FE6426623B}" srcOrd="1" destOrd="0" presId="urn:microsoft.com/office/officeart/2008/layout/LinedList"/>
    <dgm:cxn modelId="{6530C37C-E02E-DA42-9199-7FB64136F9F7}" type="presParOf" srcId="{0FBDA590-A43B-8643-BDE9-09825FAAB358}" destId="{E3F6811A-3D55-2C43-9442-8BC6090F2033}" srcOrd="2" destOrd="0" presId="urn:microsoft.com/office/officeart/2008/layout/LinedList"/>
    <dgm:cxn modelId="{3602BE7B-0099-2246-B038-F1E21CFB9C7C}" type="presParOf" srcId="{23AEEF90-B241-9F4E-929D-D4BBD3F9A5EC}" destId="{D9CDFDA9-5451-9A4B-B0E6-3703CAFCC022}" srcOrd="8" destOrd="0" presId="urn:microsoft.com/office/officeart/2008/layout/LinedList"/>
    <dgm:cxn modelId="{C7CC157D-63DF-CB41-A6BF-049D95792C59}" type="presParOf" srcId="{23AEEF90-B241-9F4E-929D-D4BBD3F9A5EC}" destId="{8A416EF6-10E1-6340-A7F8-98A912008AFF}" srcOrd="9" destOrd="0" presId="urn:microsoft.com/office/officeart/2008/layout/LinedList"/>
    <dgm:cxn modelId="{A30A895E-ED6C-9A49-8095-E5CD53987C67}" type="presParOf" srcId="{23AEEF90-B241-9F4E-929D-D4BBD3F9A5EC}" destId="{72FD787C-E13A-854C-AE08-7D513365A782}" srcOrd="10" destOrd="0" presId="urn:microsoft.com/office/officeart/2008/layout/LinedList"/>
    <dgm:cxn modelId="{0EC8E85B-2BB4-DB44-B91A-12F528277CF1}" type="presParOf" srcId="{72FD787C-E13A-854C-AE08-7D513365A782}" destId="{72B0FDF5-5748-2B4A-BE1A-EC5FCF97BA8F}" srcOrd="0" destOrd="0" presId="urn:microsoft.com/office/officeart/2008/layout/LinedList"/>
    <dgm:cxn modelId="{B0907876-8CF4-BA4C-B334-D0913C152E10}" type="presParOf" srcId="{72FD787C-E13A-854C-AE08-7D513365A782}" destId="{7D5D01B1-876F-B84D-A0B6-BCEDABC1E9BE}" srcOrd="1" destOrd="0" presId="urn:microsoft.com/office/officeart/2008/layout/LinedList"/>
    <dgm:cxn modelId="{430882A3-E4B1-A343-96E1-24B56C1769AB}" type="presParOf" srcId="{72FD787C-E13A-854C-AE08-7D513365A782}" destId="{F25F2BE9-D340-614A-9563-DB340B9B3875}" srcOrd="2" destOrd="0" presId="urn:microsoft.com/office/officeart/2008/layout/LinedList"/>
    <dgm:cxn modelId="{D4D8EC04-8CC4-AC4F-BE83-F3D4EE15BA96}" type="presParOf" srcId="{23AEEF90-B241-9F4E-929D-D4BBD3F9A5EC}" destId="{DF142573-BB0F-644E-93C6-9873F3C94A62}" srcOrd="11" destOrd="0" presId="urn:microsoft.com/office/officeart/2008/layout/LinedList"/>
    <dgm:cxn modelId="{7729A9D2-794B-C240-B5B3-2BEABA650904}" type="presParOf" srcId="{23AEEF90-B241-9F4E-929D-D4BBD3F9A5EC}" destId="{A63F8C40-1575-D54E-937C-C805443F1C89}" srcOrd="12" destOrd="0" presId="urn:microsoft.com/office/officeart/2008/layout/LinedList"/>
    <dgm:cxn modelId="{6B07C73D-75B6-BB45-9998-9FB94E1B7C63}" type="presParOf" srcId="{23AEEF90-B241-9F4E-929D-D4BBD3F9A5EC}" destId="{37DC4485-D1CE-DF40-9485-0D178B7F3D2D}" srcOrd="13" destOrd="0" presId="urn:microsoft.com/office/officeart/2008/layout/LinedList"/>
    <dgm:cxn modelId="{5CFA4CC9-429C-2A46-8705-3DE047C09530}" type="presParOf" srcId="{37DC4485-D1CE-DF40-9485-0D178B7F3D2D}" destId="{95623087-6AB1-864C-A1E7-D717B5571BC2}" srcOrd="0" destOrd="0" presId="urn:microsoft.com/office/officeart/2008/layout/LinedList"/>
    <dgm:cxn modelId="{2A3D54C4-D9AB-2B44-96E9-3666C390C9D1}" type="presParOf" srcId="{37DC4485-D1CE-DF40-9485-0D178B7F3D2D}" destId="{20CCA84E-E6AD-784D-B3DF-F6D18E0CDBF1}" srcOrd="1" destOrd="0" presId="urn:microsoft.com/office/officeart/2008/layout/LinedList"/>
    <dgm:cxn modelId="{90E4434A-B655-2F43-9B97-1691BB03CD3C}" type="presParOf" srcId="{37DC4485-D1CE-DF40-9485-0D178B7F3D2D}" destId="{A29B8772-1C06-1446-A9F1-FC493092B13E}" srcOrd="2" destOrd="0" presId="urn:microsoft.com/office/officeart/2008/layout/LinedList"/>
    <dgm:cxn modelId="{C2B4EE2C-30E9-3A4B-BF3C-5094C2481C33}" type="presParOf" srcId="{23AEEF90-B241-9F4E-929D-D4BBD3F9A5EC}" destId="{BFC965E1-B8EB-7841-AF96-EE662D92F7C6}" srcOrd="14" destOrd="0" presId="urn:microsoft.com/office/officeart/2008/layout/LinedList"/>
    <dgm:cxn modelId="{FEC4CAE0-7EA8-2841-9645-29F404F94638}" type="presParOf" srcId="{23AEEF90-B241-9F4E-929D-D4BBD3F9A5EC}" destId="{08B5CF5E-7ACF-B841-917B-F44380B76546}" srcOrd="15" destOrd="0" presId="urn:microsoft.com/office/officeart/2008/layout/LinedList"/>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2699D30-AB34-4D9B-9D37-D8BAC14562B7}" type="doc">
      <dgm:prSet loTypeId="urn:microsoft.com/office/officeart/2005/8/layout/vList2" loCatId="list" qsTypeId="urn:microsoft.com/office/officeart/2005/8/quickstyle/simple1" qsCatId="simple" csTypeId="urn:microsoft.com/office/officeart/2005/8/colors/accent1_2" csCatId="accent1" phldr="1"/>
      <dgm:spPr/>
    </dgm:pt>
    <dgm:pt modelId="{81FBE25C-1B34-4E23-BD8C-0186CF8AAF36}">
      <dgm:prSet phldrT="[Texte]"/>
      <dgm:spPr>
        <a:solidFill>
          <a:srgbClr val="346A8C"/>
        </a:solidFill>
      </dgm:spPr>
      <dgm:t>
        <a:bodyPr/>
        <a:lstStyle/>
        <a:p>
          <a:r>
            <a:rPr lang="fr-FR" err="1"/>
            <a:t>Intellectual</a:t>
          </a:r>
          <a:r>
            <a:rPr lang="fr-FR"/>
            <a:t> </a:t>
          </a:r>
          <a:r>
            <a:rPr lang="fr-FR" err="1"/>
            <a:t>developmental</a:t>
          </a:r>
          <a:r>
            <a:rPr lang="fr-FR"/>
            <a:t> disabilities</a:t>
          </a:r>
        </a:p>
      </dgm:t>
    </dgm:pt>
    <dgm:pt modelId="{45E55F9C-A029-4ECE-8DEB-A7CFC29B7F7D}" type="parTrans" cxnId="{8CC470F0-3AE7-4687-A7E0-03ECC9699E52}">
      <dgm:prSet/>
      <dgm:spPr/>
      <dgm:t>
        <a:bodyPr/>
        <a:lstStyle/>
        <a:p>
          <a:endParaRPr lang="fr-FR"/>
        </a:p>
      </dgm:t>
    </dgm:pt>
    <dgm:pt modelId="{A67270B1-D9E3-475E-B48A-6A9555BEFB47}" type="sibTrans" cxnId="{8CC470F0-3AE7-4687-A7E0-03ECC9699E52}">
      <dgm:prSet/>
      <dgm:spPr/>
      <dgm:t>
        <a:bodyPr/>
        <a:lstStyle/>
        <a:p>
          <a:endParaRPr lang="fr-FR"/>
        </a:p>
      </dgm:t>
    </dgm:pt>
    <dgm:pt modelId="{5C270E7A-830C-423A-8A82-2465087A732C}">
      <dgm:prSet phldrT="[Texte]"/>
      <dgm:spPr>
        <a:solidFill>
          <a:srgbClr val="4184AD"/>
        </a:solidFill>
      </dgm:spPr>
      <dgm:t>
        <a:bodyPr/>
        <a:lstStyle/>
        <a:p>
          <a:r>
            <a:rPr lang="fr-FR" dirty="0"/>
            <a:t>Condition in </a:t>
          </a:r>
          <a:r>
            <a:rPr lang="fr-FR" dirty="0" err="1"/>
            <a:t>which</a:t>
          </a:r>
          <a:r>
            <a:rPr lang="fr-FR" dirty="0"/>
            <a:t> </a:t>
          </a:r>
          <a:r>
            <a:rPr lang="fr-FR" dirty="0" err="1"/>
            <a:t>intellectual</a:t>
          </a:r>
          <a:r>
            <a:rPr lang="fr-FR" dirty="0"/>
            <a:t> and adaptative </a:t>
          </a:r>
          <a:r>
            <a:rPr lang="fr-FR" dirty="0" err="1"/>
            <a:t>functioning</a:t>
          </a:r>
          <a:r>
            <a:rPr lang="fr-FR" dirty="0"/>
            <a:t> are </a:t>
          </a:r>
          <a:r>
            <a:rPr lang="fr-FR" dirty="0" err="1"/>
            <a:t>limited</a:t>
          </a:r>
          <a:endParaRPr lang="fr-FR" dirty="0"/>
        </a:p>
      </dgm:t>
    </dgm:pt>
    <dgm:pt modelId="{2A702E92-B659-48D1-91F5-4AF111898CAB}" type="parTrans" cxnId="{C4E3D334-ACBE-4C62-8654-7E920A48411C}">
      <dgm:prSet/>
      <dgm:spPr/>
      <dgm:t>
        <a:bodyPr/>
        <a:lstStyle/>
        <a:p>
          <a:endParaRPr lang="fr-FR"/>
        </a:p>
      </dgm:t>
    </dgm:pt>
    <dgm:pt modelId="{9F1980EE-6B0C-45F9-B7C2-101A4B194B99}" type="sibTrans" cxnId="{C4E3D334-ACBE-4C62-8654-7E920A48411C}">
      <dgm:prSet/>
      <dgm:spPr/>
      <dgm:t>
        <a:bodyPr/>
        <a:lstStyle/>
        <a:p>
          <a:endParaRPr lang="fr-FR"/>
        </a:p>
      </dgm:t>
    </dgm:pt>
    <dgm:pt modelId="{96EFC55B-DAFE-46B7-B50F-F0B788C6CA93}">
      <dgm:prSet phldrT="[Texte]"/>
      <dgm:spPr/>
      <dgm:t>
        <a:bodyPr/>
        <a:lstStyle/>
        <a:p>
          <a:r>
            <a:rPr lang="fr-FR" err="1"/>
            <a:t>appears</a:t>
          </a:r>
          <a:r>
            <a:rPr lang="fr-FR"/>
            <a:t> </a:t>
          </a:r>
          <a:r>
            <a:rPr lang="fr-FR" err="1"/>
            <a:t>during</a:t>
          </a:r>
          <a:r>
            <a:rPr lang="fr-FR"/>
            <a:t> the </a:t>
          </a:r>
          <a:r>
            <a:rPr lang="fr-FR" err="1"/>
            <a:t>developmental</a:t>
          </a:r>
          <a:r>
            <a:rPr lang="fr-FR"/>
            <a:t> </a:t>
          </a:r>
          <a:r>
            <a:rPr lang="fr-FR" err="1"/>
            <a:t>period</a:t>
          </a:r>
          <a:endParaRPr lang="fr-FR"/>
        </a:p>
      </dgm:t>
    </dgm:pt>
    <dgm:pt modelId="{3F2632F1-B233-4D9B-B646-848FA6F9FFA1}" type="parTrans" cxnId="{E907628A-FFB9-468B-A30F-B87AA491B7DF}">
      <dgm:prSet/>
      <dgm:spPr/>
      <dgm:t>
        <a:bodyPr/>
        <a:lstStyle/>
        <a:p>
          <a:endParaRPr lang="fr-FR"/>
        </a:p>
      </dgm:t>
    </dgm:pt>
    <dgm:pt modelId="{ED8DE1CD-019A-4DFB-BD33-0D6CFDD2E9C1}" type="sibTrans" cxnId="{E907628A-FFB9-468B-A30F-B87AA491B7DF}">
      <dgm:prSet/>
      <dgm:spPr/>
      <dgm:t>
        <a:bodyPr/>
        <a:lstStyle/>
        <a:p>
          <a:endParaRPr lang="fr-FR"/>
        </a:p>
      </dgm:t>
    </dgm:pt>
    <dgm:pt modelId="{441B6F86-9265-4C15-AA81-67F1E6615B72}">
      <dgm:prSet phldrT="[Texte]"/>
      <dgm:spPr/>
      <dgm:t>
        <a:bodyPr/>
        <a:lstStyle/>
        <a:p>
          <a:r>
            <a:rPr lang="fr-FR" err="1"/>
            <a:t>alone</a:t>
          </a:r>
          <a:r>
            <a:rPr lang="fr-FR"/>
            <a:t> or in combination </a:t>
          </a:r>
          <a:r>
            <a:rPr lang="fr-FR" err="1"/>
            <a:t>with</a:t>
          </a:r>
          <a:r>
            <a:rPr lang="fr-FR"/>
            <a:t> </a:t>
          </a:r>
          <a:r>
            <a:rPr lang="fr-FR" err="1"/>
            <a:t>any</a:t>
          </a:r>
          <a:r>
            <a:rPr lang="fr-FR"/>
            <a:t> </a:t>
          </a:r>
          <a:r>
            <a:rPr lang="fr-FR" err="1"/>
            <a:t>physical</a:t>
          </a:r>
          <a:r>
            <a:rPr lang="fr-FR"/>
            <a:t> or mental condition (e.g. sensorial </a:t>
          </a:r>
          <a:r>
            <a:rPr lang="fr-FR" err="1"/>
            <a:t>disorders</a:t>
          </a:r>
          <a:r>
            <a:rPr lang="fr-FR"/>
            <a:t>, </a:t>
          </a:r>
          <a:r>
            <a:rPr lang="fr-FR" err="1"/>
            <a:t>autism</a:t>
          </a:r>
          <a:r>
            <a:rPr lang="fr-FR"/>
            <a:t>…)</a:t>
          </a:r>
        </a:p>
      </dgm:t>
    </dgm:pt>
    <dgm:pt modelId="{1A10B0A2-302F-41B1-A2AB-F01DE1D45B48}" type="parTrans" cxnId="{44A9A415-0B72-414C-943F-F5F4872079BA}">
      <dgm:prSet/>
      <dgm:spPr/>
      <dgm:t>
        <a:bodyPr/>
        <a:lstStyle/>
        <a:p>
          <a:endParaRPr lang="fr-FR"/>
        </a:p>
      </dgm:t>
    </dgm:pt>
    <dgm:pt modelId="{06AF4303-EB8B-4AC1-82EF-2BAAC9FCA267}" type="sibTrans" cxnId="{44A9A415-0B72-414C-943F-F5F4872079BA}">
      <dgm:prSet/>
      <dgm:spPr/>
      <dgm:t>
        <a:bodyPr/>
        <a:lstStyle/>
        <a:p>
          <a:endParaRPr lang="fr-FR"/>
        </a:p>
      </dgm:t>
    </dgm:pt>
    <dgm:pt modelId="{88B78418-7E8C-4A0B-92D4-C606A89AC8F9}">
      <dgm:prSet phldrT="[Texte]"/>
      <dgm:spPr>
        <a:solidFill>
          <a:srgbClr val="5597BF"/>
        </a:solidFill>
      </dgm:spPr>
      <dgm:t>
        <a:bodyPr/>
        <a:lstStyle/>
        <a:p>
          <a:r>
            <a:rPr lang="fr-FR" err="1"/>
            <a:t>Formerly</a:t>
          </a:r>
          <a:r>
            <a:rPr lang="fr-FR"/>
            <a:t>: mental retardation</a:t>
          </a:r>
        </a:p>
      </dgm:t>
    </dgm:pt>
    <dgm:pt modelId="{52424CF7-10D7-45BD-B155-016D2F4E2525}" type="parTrans" cxnId="{A6F41C46-308A-447F-9183-E984258F3120}">
      <dgm:prSet/>
      <dgm:spPr/>
      <dgm:t>
        <a:bodyPr/>
        <a:lstStyle/>
        <a:p>
          <a:endParaRPr lang="fr-FR"/>
        </a:p>
      </dgm:t>
    </dgm:pt>
    <dgm:pt modelId="{65CC4297-2160-4344-83B8-35D55218C103}" type="sibTrans" cxnId="{A6F41C46-308A-447F-9183-E984258F3120}">
      <dgm:prSet/>
      <dgm:spPr/>
      <dgm:t>
        <a:bodyPr/>
        <a:lstStyle/>
        <a:p>
          <a:endParaRPr lang="fr-FR"/>
        </a:p>
      </dgm:t>
    </dgm:pt>
    <dgm:pt modelId="{6E896483-AF60-48C8-839A-CE8D1D7E6051}">
      <dgm:prSet phldrT="[Texte]"/>
      <dgm:spPr/>
      <dgm:t>
        <a:bodyPr/>
        <a:lstStyle/>
        <a:p>
          <a:r>
            <a:rPr lang="fr-FR"/>
            <a:t>ICD11 (</a:t>
          </a:r>
          <a:r>
            <a:rPr lang="fr-FR" err="1"/>
            <a:t>Intellectual</a:t>
          </a:r>
          <a:r>
            <a:rPr lang="fr-FR"/>
            <a:t> Classification of </a:t>
          </a:r>
          <a:r>
            <a:rPr lang="fr-FR" err="1"/>
            <a:t>Diseases</a:t>
          </a:r>
          <a:r>
            <a:rPr lang="fr-FR"/>
            <a:t>), World </a:t>
          </a:r>
          <a:r>
            <a:rPr lang="fr-FR" err="1"/>
            <a:t>Health</a:t>
          </a:r>
          <a:r>
            <a:rPr lang="fr-FR"/>
            <a:t> </a:t>
          </a:r>
          <a:r>
            <a:rPr lang="fr-FR" err="1"/>
            <a:t>Organization</a:t>
          </a:r>
          <a:r>
            <a:rPr lang="fr-FR"/>
            <a:t> (WHO)</a:t>
          </a:r>
        </a:p>
      </dgm:t>
    </dgm:pt>
    <dgm:pt modelId="{247BC154-9EDB-451A-9C5E-7F26D3AF4CF1}" type="sibTrans" cxnId="{CAA7165A-573F-409B-ADD8-4FE3EBECE1E3}">
      <dgm:prSet/>
      <dgm:spPr/>
      <dgm:t>
        <a:bodyPr/>
        <a:lstStyle/>
        <a:p>
          <a:endParaRPr lang="fr-FR"/>
        </a:p>
      </dgm:t>
    </dgm:pt>
    <dgm:pt modelId="{C2F4F13C-5F0F-4685-8E8C-91F1BAAF5DC9}" type="parTrans" cxnId="{CAA7165A-573F-409B-ADD8-4FE3EBECE1E3}">
      <dgm:prSet/>
      <dgm:spPr/>
      <dgm:t>
        <a:bodyPr/>
        <a:lstStyle/>
        <a:p>
          <a:endParaRPr lang="fr-FR"/>
        </a:p>
      </dgm:t>
    </dgm:pt>
    <dgm:pt modelId="{B261B85B-CBAD-4F92-BA8F-4A613CF1F7CD}" type="pres">
      <dgm:prSet presAssocID="{72699D30-AB34-4D9B-9D37-D8BAC14562B7}" presName="linear" presStyleCnt="0">
        <dgm:presLayoutVars>
          <dgm:animLvl val="lvl"/>
          <dgm:resizeHandles val="exact"/>
        </dgm:presLayoutVars>
      </dgm:prSet>
      <dgm:spPr/>
    </dgm:pt>
    <dgm:pt modelId="{EF7AB981-8176-4483-993D-E077F5278C5B}" type="pres">
      <dgm:prSet presAssocID="{81FBE25C-1B34-4E23-BD8C-0186CF8AAF36}" presName="parentText" presStyleLbl="node1" presStyleIdx="0" presStyleCnt="3">
        <dgm:presLayoutVars>
          <dgm:chMax val="0"/>
          <dgm:bulletEnabled val="1"/>
        </dgm:presLayoutVars>
      </dgm:prSet>
      <dgm:spPr/>
    </dgm:pt>
    <dgm:pt modelId="{C26EB9D7-6CA0-40D7-B9E5-B18399546DE6}" type="pres">
      <dgm:prSet presAssocID="{81FBE25C-1B34-4E23-BD8C-0186CF8AAF36}" presName="childText" presStyleLbl="revTx" presStyleIdx="0" presStyleCnt="2">
        <dgm:presLayoutVars>
          <dgm:bulletEnabled val="1"/>
        </dgm:presLayoutVars>
      </dgm:prSet>
      <dgm:spPr/>
    </dgm:pt>
    <dgm:pt modelId="{BEEB5485-582C-4058-8285-2F8DA00C958F}" type="pres">
      <dgm:prSet presAssocID="{5C270E7A-830C-423A-8A82-2465087A732C}" presName="parentText" presStyleLbl="node1" presStyleIdx="1" presStyleCnt="3">
        <dgm:presLayoutVars>
          <dgm:chMax val="0"/>
          <dgm:bulletEnabled val="1"/>
        </dgm:presLayoutVars>
      </dgm:prSet>
      <dgm:spPr/>
    </dgm:pt>
    <dgm:pt modelId="{88D9EE02-D735-4F3A-AE2D-F0E08AFC8D09}" type="pres">
      <dgm:prSet presAssocID="{5C270E7A-830C-423A-8A82-2465087A732C}" presName="childText" presStyleLbl="revTx" presStyleIdx="1" presStyleCnt="2">
        <dgm:presLayoutVars>
          <dgm:bulletEnabled val="1"/>
        </dgm:presLayoutVars>
      </dgm:prSet>
      <dgm:spPr/>
    </dgm:pt>
    <dgm:pt modelId="{F95C8166-F69B-40FE-91F6-A44134E722FA}" type="pres">
      <dgm:prSet presAssocID="{88B78418-7E8C-4A0B-92D4-C606A89AC8F9}" presName="parentText" presStyleLbl="node1" presStyleIdx="2" presStyleCnt="3">
        <dgm:presLayoutVars>
          <dgm:chMax val="0"/>
          <dgm:bulletEnabled val="1"/>
        </dgm:presLayoutVars>
      </dgm:prSet>
      <dgm:spPr/>
    </dgm:pt>
  </dgm:ptLst>
  <dgm:cxnLst>
    <dgm:cxn modelId="{CC9DE909-9C23-428B-B83D-86D47387BE38}" type="presOf" srcId="{6E896483-AF60-48C8-839A-CE8D1D7E6051}" destId="{C26EB9D7-6CA0-40D7-B9E5-B18399546DE6}" srcOrd="0" destOrd="0" presId="urn:microsoft.com/office/officeart/2005/8/layout/vList2"/>
    <dgm:cxn modelId="{44A9A415-0B72-414C-943F-F5F4872079BA}" srcId="{5C270E7A-830C-423A-8A82-2465087A732C}" destId="{441B6F86-9265-4C15-AA81-67F1E6615B72}" srcOrd="1" destOrd="0" parTransId="{1A10B0A2-302F-41B1-A2AB-F01DE1D45B48}" sibTransId="{06AF4303-EB8B-4AC1-82EF-2BAAC9FCA267}"/>
    <dgm:cxn modelId="{6B471B27-B754-440A-BF05-C0CBB5E62982}" type="presOf" srcId="{5C270E7A-830C-423A-8A82-2465087A732C}" destId="{BEEB5485-582C-4058-8285-2F8DA00C958F}" srcOrd="0" destOrd="0" presId="urn:microsoft.com/office/officeart/2005/8/layout/vList2"/>
    <dgm:cxn modelId="{C4E3D334-ACBE-4C62-8654-7E920A48411C}" srcId="{72699D30-AB34-4D9B-9D37-D8BAC14562B7}" destId="{5C270E7A-830C-423A-8A82-2465087A732C}" srcOrd="1" destOrd="0" parTransId="{2A702E92-B659-48D1-91F5-4AF111898CAB}" sibTransId="{9F1980EE-6B0C-45F9-B7C2-101A4B194B99}"/>
    <dgm:cxn modelId="{A6F41C46-308A-447F-9183-E984258F3120}" srcId="{72699D30-AB34-4D9B-9D37-D8BAC14562B7}" destId="{88B78418-7E8C-4A0B-92D4-C606A89AC8F9}" srcOrd="2" destOrd="0" parTransId="{52424CF7-10D7-45BD-B155-016D2F4E2525}" sibTransId="{65CC4297-2160-4344-83B8-35D55218C103}"/>
    <dgm:cxn modelId="{A7870A48-D0C6-4FCA-9B5E-38E108EEE0D5}" type="presOf" srcId="{72699D30-AB34-4D9B-9D37-D8BAC14562B7}" destId="{B261B85B-CBAD-4F92-BA8F-4A613CF1F7CD}" srcOrd="0" destOrd="0" presId="urn:microsoft.com/office/officeart/2005/8/layout/vList2"/>
    <dgm:cxn modelId="{501DD653-9900-4DCD-B9E5-12FAB36326DA}" type="presOf" srcId="{96EFC55B-DAFE-46B7-B50F-F0B788C6CA93}" destId="{88D9EE02-D735-4F3A-AE2D-F0E08AFC8D09}" srcOrd="0" destOrd="0" presId="urn:microsoft.com/office/officeart/2005/8/layout/vList2"/>
    <dgm:cxn modelId="{CAA7165A-573F-409B-ADD8-4FE3EBECE1E3}" srcId="{81FBE25C-1B34-4E23-BD8C-0186CF8AAF36}" destId="{6E896483-AF60-48C8-839A-CE8D1D7E6051}" srcOrd="0" destOrd="0" parTransId="{C2F4F13C-5F0F-4685-8E8C-91F1BAAF5DC9}" sibTransId="{247BC154-9EDB-451A-9C5E-7F26D3AF4CF1}"/>
    <dgm:cxn modelId="{307E0C7E-FE9D-44AF-81C0-75EDDF006A48}" type="presOf" srcId="{88B78418-7E8C-4A0B-92D4-C606A89AC8F9}" destId="{F95C8166-F69B-40FE-91F6-A44134E722FA}" srcOrd="0" destOrd="0" presId="urn:microsoft.com/office/officeart/2005/8/layout/vList2"/>
    <dgm:cxn modelId="{E907628A-FFB9-468B-A30F-B87AA491B7DF}" srcId="{5C270E7A-830C-423A-8A82-2465087A732C}" destId="{96EFC55B-DAFE-46B7-B50F-F0B788C6CA93}" srcOrd="0" destOrd="0" parTransId="{3F2632F1-B233-4D9B-B646-848FA6F9FFA1}" sibTransId="{ED8DE1CD-019A-4DFB-BD33-0D6CFDD2E9C1}"/>
    <dgm:cxn modelId="{20B9638E-02CD-4538-B3F1-D645E5730896}" type="presOf" srcId="{81FBE25C-1B34-4E23-BD8C-0186CF8AAF36}" destId="{EF7AB981-8176-4483-993D-E077F5278C5B}" srcOrd="0" destOrd="0" presId="urn:microsoft.com/office/officeart/2005/8/layout/vList2"/>
    <dgm:cxn modelId="{8CC470F0-3AE7-4687-A7E0-03ECC9699E52}" srcId="{72699D30-AB34-4D9B-9D37-D8BAC14562B7}" destId="{81FBE25C-1B34-4E23-BD8C-0186CF8AAF36}" srcOrd="0" destOrd="0" parTransId="{45E55F9C-A029-4ECE-8DEB-A7CFC29B7F7D}" sibTransId="{A67270B1-D9E3-475E-B48A-6A9555BEFB47}"/>
    <dgm:cxn modelId="{286FEBFB-5380-481E-97F1-5F4D032107CF}" type="presOf" srcId="{441B6F86-9265-4C15-AA81-67F1E6615B72}" destId="{88D9EE02-D735-4F3A-AE2D-F0E08AFC8D09}" srcOrd="0" destOrd="1" presId="urn:microsoft.com/office/officeart/2005/8/layout/vList2"/>
    <dgm:cxn modelId="{7A420570-F5F9-43F1-AEE7-238F495B25EB}" type="presParOf" srcId="{B261B85B-CBAD-4F92-BA8F-4A613CF1F7CD}" destId="{EF7AB981-8176-4483-993D-E077F5278C5B}" srcOrd="0" destOrd="0" presId="urn:microsoft.com/office/officeart/2005/8/layout/vList2"/>
    <dgm:cxn modelId="{53268AB0-9A90-4BDD-9AB0-7C811304A3C4}" type="presParOf" srcId="{B261B85B-CBAD-4F92-BA8F-4A613CF1F7CD}" destId="{C26EB9D7-6CA0-40D7-B9E5-B18399546DE6}" srcOrd="1" destOrd="0" presId="urn:microsoft.com/office/officeart/2005/8/layout/vList2"/>
    <dgm:cxn modelId="{EFF68422-7662-4D8C-87C6-5944E2F11C2C}" type="presParOf" srcId="{B261B85B-CBAD-4F92-BA8F-4A613CF1F7CD}" destId="{BEEB5485-582C-4058-8285-2F8DA00C958F}" srcOrd="2" destOrd="0" presId="urn:microsoft.com/office/officeart/2005/8/layout/vList2"/>
    <dgm:cxn modelId="{188C3F5A-418D-43D2-9082-543E413BACD7}" type="presParOf" srcId="{B261B85B-CBAD-4F92-BA8F-4A613CF1F7CD}" destId="{88D9EE02-D735-4F3A-AE2D-F0E08AFC8D09}" srcOrd="3" destOrd="0" presId="urn:microsoft.com/office/officeart/2005/8/layout/vList2"/>
    <dgm:cxn modelId="{B2A9A82C-E2A6-4C86-80AC-531D54BB1AED}" type="presParOf" srcId="{B261B85B-CBAD-4F92-BA8F-4A613CF1F7CD}" destId="{F95C8166-F69B-40FE-91F6-A44134E722FA}" srcOrd="4"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a:ext uri="{C62137D5-CB1D-491B-B009-E17868A290BF}">
      <dgm14:recolorImg xmlns:dgm14="http://schemas.microsoft.com/office/drawing/2010/diagram" val="1"/>
    </a:ext>
  </dgm:extLst>
</dgm:dataModel>
</file>

<file path=ppt/diagrams/data7.xml><?xml version="1.0" encoding="utf-8"?>
<dgm:dataModel xmlns:dgm="http://schemas.openxmlformats.org/drawingml/2006/diagram" xmlns:a="http://schemas.openxmlformats.org/drawingml/2006/main">
  <dgm:ptLst>
    <dgm:pt modelId="{66289291-AC0F-463B-A3D2-42A8901CB287}" type="doc">
      <dgm:prSet loTypeId="urn:microsoft.com/office/officeart/2005/8/layout/process3" loCatId="process" qsTypeId="urn:microsoft.com/office/officeart/2005/8/quickstyle/simple1" qsCatId="simple" csTypeId="urn:microsoft.com/office/officeart/2005/8/colors/accent6_2" csCatId="accent6" phldr="1"/>
      <dgm:spPr/>
      <dgm:t>
        <a:bodyPr/>
        <a:lstStyle/>
        <a:p>
          <a:endParaRPr lang="fr-FR"/>
        </a:p>
      </dgm:t>
    </dgm:pt>
    <dgm:pt modelId="{EB2084CE-F4CD-4BFF-A8AC-0E7D14FCE35C}">
      <dgm:prSet phldrT="[Texte]" custT="1"/>
      <dgm:spPr/>
      <dgm:t>
        <a:bodyPr anchor="ctr" anchorCtr="0"/>
        <a:lstStyle/>
        <a:p>
          <a:pPr algn="ctr"/>
          <a:r>
            <a:rPr lang="fr-FR" sz="1800"/>
            <a:t>4 groups in </a:t>
          </a:r>
          <a:r>
            <a:rPr lang="fr-FR" sz="1800" err="1"/>
            <a:t>function</a:t>
          </a:r>
          <a:r>
            <a:rPr lang="fr-FR" sz="1800"/>
            <a:t> of the IQ (intelligence quotient)</a:t>
          </a:r>
        </a:p>
      </dgm:t>
    </dgm:pt>
    <dgm:pt modelId="{6FA42EA7-2247-418B-9CD1-A2D168181944}" type="parTrans" cxnId="{CA8E8328-F0B4-4622-9C5F-D10B145C1285}">
      <dgm:prSet/>
      <dgm:spPr/>
      <dgm:t>
        <a:bodyPr/>
        <a:lstStyle/>
        <a:p>
          <a:endParaRPr lang="fr-FR" sz="1200"/>
        </a:p>
      </dgm:t>
    </dgm:pt>
    <dgm:pt modelId="{90F3238D-9A36-41BB-B856-09740A726868}" type="sibTrans" cxnId="{CA8E8328-F0B4-4622-9C5F-D10B145C1285}">
      <dgm:prSet custT="1"/>
      <dgm:spPr/>
      <dgm:t>
        <a:bodyPr/>
        <a:lstStyle/>
        <a:p>
          <a:endParaRPr lang="fr-FR" sz="1600"/>
        </a:p>
      </dgm:t>
    </dgm:pt>
    <dgm:pt modelId="{2ED5FC12-BB41-40F2-B6B2-B0306BCEB01E}">
      <dgm:prSet phldrT="[Texte]" custT="1"/>
      <dgm:spPr/>
      <dgm:t>
        <a:bodyPr anchor="ctr" anchorCtr="0"/>
        <a:lstStyle/>
        <a:p>
          <a:r>
            <a:rPr lang="fr-FR" sz="1800" err="1"/>
            <a:t>Mild</a:t>
          </a:r>
          <a:r>
            <a:rPr lang="fr-FR" sz="1800"/>
            <a:t> (50 to 70)</a:t>
          </a:r>
        </a:p>
      </dgm:t>
    </dgm:pt>
    <dgm:pt modelId="{CE4E53F8-2B15-4030-A9B9-27C25C874D32}" type="parTrans" cxnId="{D0688DD6-1CA3-4A35-AF68-0E9BB9BE2777}">
      <dgm:prSet/>
      <dgm:spPr/>
      <dgm:t>
        <a:bodyPr/>
        <a:lstStyle/>
        <a:p>
          <a:endParaRPr lang="fr-FR" sz="1200"/>
        </a:p>
      </dgm:t>
    </dgm:pt>
    <dgm:pt modelId="{B157BCCD-E9A3-4107-9670-293288152ACF}" type="sibTrans" cxnId="{D0688DD6-1CA3-4A35-AF68-0E9BB9BE2777}">
      <dgm:prSet/>
      <dgm:spPr/>
      <dgm:t>
        <a:bodyPr/>
        <a:lstStyle/>
        <a:p>
          <a:endParaRPr lang="fr-FR" sz="1200"/>
        </a:p>
      </dgm:t>
    </dgm:pt>
    <dgm:pt modelId="{8434321A-BC49-492A-A4AE-DCB6A7272031}">
      <dgm:prSet phldrT="[Texte]" custT="1"/>
      <dgm:spPr/>
      <dgm:t>
        <a:bodyPr anchor="ctr" anchorCtr="0"/>
        <a:lstStyle/>
        <a:p>
          <a:r>
            <a:rPr lang="fr-FR" sz="1800" err="1"/>
            <a:t>Intermediate</a:t>
          </a:r>
          <a:r>
            <a:rPr lang="fr-FR" sz="1800"/>
            <a:t> (35 to 59)</a:t>
          </a:r>
        </a:p>
      </dgm:t>
    </dgm:pt>
    <dgm:pt modelId="{EA547CBC-278C-4036-9CB8-BAE5293A4D13}" type="parTrans" cxnId="{F59B1126-8E7F-435F-A91F-589C609351D0}">
      <dgm:prSet/>
      <dgm:spPr/>
      <dgm:t>
        <a:bodyPr/>
        <a:lstStyle/>
        <a:p>
          <a:endParaRPr lang="fr-FR" sz="1200"/>
        </a:p>
      </dgm:t>
    </dgm:pt>
    <dgm:pt modelId="{02480FA0-9E53-4C9E-B7A4-B6A9B7A6A9F6}" type="sibTrans" cxnId="{F59B1126-8E7F-435F-A91F-589C609351D0}">
      <dgm:prSet/>
      <dgm:spPr/>
      <dgm:t>
        <a:bodyPr/>
        <a:lstStyle/>
        <a:p>
          <a:endParaRPr lang="fr-FR" sz="1200"/>
        </a:p>
      </dgm:t>
    </dgm:pt>
    <dgm:pt modelId="{BA57A388-5272-4036-81B6-E7902547ABFC}">
      <dgm:prSet phldrT="[Texte]" custT="1"/>
      <dgm:spPr/>
      <dgm:t>
        <a:bodyPr anchor="ctr" anchorCtr="0"/>
        <a:lstStyle/>
        <a:p>
          <a:r>
            <a:rPr lang="fr-FR" sz="1800"/>
            <a:t>+ </a:t>
          </a:r>
          <a:r>
            <a:rPr lang="fr-FR" sz="1800" err="1"/>
            <a:t>unspecified</a:t>
          </a:r>
          <a:r>
            <a:rPr lang="fr-FR" sz="1800"/>
            <a:t> IDD</a:t>
          </a:r>
        </a:p>
      </dgm:t>
    </dgm:pt>
    <dgm:pt modelId="{B3404DED-2642-4CE4-8C88-90D779C339DF}" type="parTrans" cxnId="{4EC69630-DA9A-4A3B-83CD-53F071E6364A}">
      <dgm:prSet/>
      <dgm:spPr/>
      <dgm:t>
        <a:bodyPr/>
        <a:lstStyle/>
        <a:p>
          <a:endParaRPr lang="fr-FR" sz="1200"/>
        </a:p>
      </dgm:t>
    </dgm:pt>
    <dgm:pt modelId="{3699748C-7BC9-4516-A866-9592605C4CBE}" type="sibTrans" cxnId="{4EC69630-DA9A-4A3B-83CD-53F071E6364A}">
      <dgm:prSet/>
      <dgm:spPr/>
      <dgm:t>
        <a:bodyPr/>
        <a:lstStyle/>
        <a:p>
          <a:endParaRPr lang="fr-FR" sz="1200"/>
        </a:p>
      </dgm:t>
    </dgm:pt>
    <dgm:pt modelId="{3CEF13B2-897E-4A89-A4B8-AA69DAB697B4}">
      <dgm:prSet phldrT="[Texte]" custT="1"/>
      <dgm:spPr/>
      <dgm:t>
        <a:bodyPr anchor="ctr" anchorCtr="0"/>
        <a:lstStyle/>
        <a:p>
          <a:pPr algn="ctr"/>
          <a:r>
            <a:rPr lang="fr-FR" sz="1800"/>
            <a:t>AAIDD recommandation</a:t>
          </a:r>
        </a:p>
      </dgm:t>
    </dgm:pt>
    <dgm:pt modelId="{A578DE6F-2CB9-4893-8E63-9720B56131DA}" type="parTrans" cxnId="{AB613740-B8FC-40FB-BC9A-D7BEAF76160A}">
      <dgm:prSet/>
      <dgm:spPr/>
      <dgm:t>
        <a:bodyPr/>
        <a:lstStyle/>
        <a:p>
          <a:endParaRPr lang="fr-FR" sz="1200"/>
        </a:p>
      </dgm:t>
    </dgm:pt>
    <dgm:pt modelId="{BA690FB7-B2A3-4FA8-A6AE-8FAAFCDAFAC9}" type="sibTrans" cxnId="{AB613740-B8FC-40FB-BC9A-D7BEAF76160A}">
      <dgm:prSet/>
      <dgm:spPr/>
      <dgm:t>
        <a:bodyPr/>
        <a:lstStyle/>
        <a:p>
          <a:endParaRPr lang="fr-FR" sz="1200"/>
        </a:p>
      </dgm:t>
    </dgm:pt>
    <dgm:pt modelId="{85C1CA8A-D646-4849-A934-A59D418D3A3D}">
      <dgm:prSet phldrT="[Texte]" custT="1"/>
      <dgm:spPr/>
      <dgm:t>
        <a:bodyPr anchor="ctr" anchorCtr="0"/>
        <a:lstStyle/>
        <a:p>
          <a:r>
            <a:rPr lang="fr-FR" sz="1800"/>
            <a:t>IDD = </a:t>
          </a:r>
          <a:r>
            <a:rPr lang="fr-FR" sz="1800" err="1"/>
            <a:t>intellectual</a:t>
          </a:r>
          <a:r>
            <a:rPr lang="fr-FR" sz="1800"/>
            <a:t> + adaptative</a:t>
          </a:r>
        </a:p>
      </dgm:t>
    </dgm:pt>
    <dgm:pt modelId="{377CE8C5-9216-4870-A00D-B88D31DCE9D0}" type="parTrans" cxnId="{15BCD428-23D6-4667-BB57-3D0D6001439A}">
      <dgm:prSet/>
      <dgm:spPr/>
      <dgm:t>
        <a:bodyPr/>
        <a:lstStyle/>
        <a:p>
          <a:endParaRPr lang="fr-FR" sz="1200"/>
        </a:p>
      </dgm:t>
    </dgm:pt>
    <dgm:pt modelId="{EC0C9077-4E19-4A11-9CC6-095E4D43437C}" type="sibTrans" cxnId="{15BCD428-23D6-4667-BB57-3D0D6001439A}">
      <dgm:prSet/>
      <dgm:spPr/>
      <dgm:t>
        <a:bodyPr/>
        <a:lstStyle/>
        <a:p>
          <a:endParaRPr lang="fr-FR" sz="1200"/>
        </a:p>
      </dgm:t>
    </dgm:pt>
    <dgm:pt modelId="{534E351C-910B-4378-8104-9976AA64E80A}">
      <dgm:prSet phldrT="[Texte]" custT="1"/>
      <dgm:spPr/>
      <dgm:t>
        <a:bodyPr anchor="ctr" anchorCtr="0"/>
        <a:lstStyle/>
        <a:p>
          <a:r>
            <a:rPr lang="fr-FR" sz="1800" err="1"/>
            <a:t>Severe</a:t>
          </a:r>
          <a:r>
            <a:rPr lang="fr-FR" sz="1800"/>
            <a:t> (20 to 34)</a:t>
          </a:r>
        </a:p>
      </dgm:t>
    </dgm:pt>
    <dgm:pt modelId="{1101F4D6-137A-4632-87AA-340A40D44509}" type="parTrans" cxnId="{D42FBEF8-0F90-4B05-B0BF-A9F05F69ADD7}">
      <dgm:prSet/>
      <dgm:spPr/>
      <dgm:t>
        <a:bodyPr/>
        <a:lstStyle/>
        <a:p>
          <a:endParaRPr lang="fr-FR" sz="1200"/>
        </a:p>
      </dgm:t>
    </dgm:pt>
    <dgm:pt modelId="{D576835A-DD44-4DBD-968E-73FE14ED14C1}" type="sibTrans" cxnId="{D42FBEF8-0F90-4B05-B0BF-A9F05F69ADD7}">
      <dgm:prSet/>
      <dgm:spPr/>
      <dgm:t>
        <a:bodyPr/>
        <a:lstStyle/>
        <a:p>
          <a:endParaRPr lang="fr-FR" sz="1200"/>
        </a:p>
      </dgm:t>
    </dgm:pt>
    <dgm:pt modelId="{5D7D607E-15D1-4932-8B13-52400BFE5567}">
      <dgm:prSet phldrT="[Texte]" custT="1"/>
      <dgm:spPr/>
      <dgm:t>
        <a:bodyPr anchor="ctr" anchorCtr="0"/>
        <a:lstStyle/>
        <a:p>
          <a:r>
            <a:rPr lang="fr-FR" sz="1800" err="1"/>
            <a:t>Deep</a:t>
          </a:r>
          <a:r>
            <a:rPr lang="fr-FR" sz="1800"/>
            <a:t> (</a:t>
          </a:r>
          <a:r>
            <a:rPr lang="fr-FR" sz="1800" err="1"/>
            <a:t>less</a:t>
          </a:r>
          <a:r>
            <a:rPr lang="fr-FR" sz="1800"/>
            <a:t> </a:t>
          </a:r>
          <a:r>
            <a:rPr lang="fr-FR" sz="1800" err="1"/>
            <a:t>than</a:t>
          </a:r>
          <a:r>
            <a:rPr lang="fr-FR" sz="1800"/>
            <a:t> 20)</a:t>
          </a:r>
        </a:p>
      </dgm:t>
    </dgm:pt>
    <dgm:pt modelId="{1923001A-002C-4355-8DE8-070D29D7FCA9}" type="parTrans" cxnId="{8B14AD7C-AF48-4F7E-9B0C-A5109396BE9A}">
      <dgm:prSet/>
      <dgm:spPr/>
      <dgm:t>
        <a:bodyPr/>
        <a:lstStyle/>
        <a:p>
          <a:endParaRPr lang="fr-FR" sz="1200"/>
        </a:p>
      </dgm:t>
    </dgm:pt>
    <dgm:pt modelId="{53F422B3-846A-42A5-8D8A-035DECDB20A3}" type="sibTrans" cxnId="{8B14AD7C-AF48-4F7E-9B0C-A5109396BE9A}">
      <dgm:prSet/>
      <dgm:spPr/>
      <dgm:t>
        <a:bodyPr/>
        <a:lstStyle/>
        <a:p>
          <a:endParaRPr lang="fr-FR" sz="1200"/>
        </a:p>
      </dgm:t>
    </dgm:pt>
    <dgm:pt modelId="{45439801-776E-4510-92C7-835A9A356B50}">
      <dgm:prSet phldrT="[Texte]" custT="1"/>
      <dgm:spPr/>
      <dgm:t>
        <a:bodyPr anchor="ctr" anchorCtr="0"/>
        <a:lstStyle/>
        <a:p>
          <a:r>
            <a:rPr lang="fr-FR" sz="1800" err="1"/>
            <a:t>Criteria</a:t>
          </a:r>
          <a:r>
            <a:rPr lang="fr-FR" sz="1800"/>
            <a:t> for support </a:t>
          </a:r>
          <a:r>
            <a:rPr lang="fr-FR" sz="1800" err="1"/>
            <a:t>intensity</a:t>
          </a:r>
          <a:r>
            <a:rPr lang="fr-FR" sz="1800"/>
            <a:t> </a:t>
          </a:r>
          <a:r>
            <a:rPr lang="fr-FR" sz="1800" err="1"/>
            <a:t>limited</a:t>
          </a:r>
          <a:r>
            <a:rPr lang="fr-FR" sz="1800"/>
            <a:t>, intermittent, extensive, pervasive</a:t>
          </a:r>
        </a:p>
      </dgm:t>
    </dgm:pt>
    <dgm:pt modelId="{3B16A0E4-BBF5-463F-8DFC-5DE9BE7AAF80}" type="parTrans" cxnId="{630B32B9-8E92-4649-ACCE-FA486398F304}">
      <dgm:prSet/>
      <dgm:spPr/>
      <dgm:t>
        <a:bodyPr/>
        <a:lstStyle/>
        <a:p>
          <a:endParaRPr lang="fr-FR" sz="1200"/>
        </a:p>
      </dgm:t>
    </dgm:pt>
    <dgm:pt modelId="{477A60FF-2C2F-465E-AA96-8EFA8C61CCF2}" type="sibTrans" cxnId="{630B32B9-8E92-4649-ACCE-FA486398F304}">
      <dgm:prSet/>
      <dgm:spPr/>
      <dgm:t>
        <a:bodyPr/>
        <a:lstStyle/>
        <a:p>
          <a:endParaRPr lang="fr-FR" sz="1200"/>
        </a:p>
      </dgm:t>
    </dgm:pt>
    <dgm:pt modelId="{6885C67B-849B-429C-B41B-EA1BAECC7181}" type="pres">
      <dgm:prSet presAssocID="{66289291-AC0F-463B-A3D2-42A8901CB287}" presName="linearFlow" presStyleCnt="0">
        <dgm:presLayoutVars>
          <dgm:dir/>
          <dgm:animLvl val="lvl"/>
          <dgm:resizeHandles val="exact"/>
        </dgm:presLayoutVars>
      </dgm:prSet>
      <dgm:spPr/>
    </dgm:pt>
    <dgm:pt modelId="{FE769E8F-61A9-4F8C-9811-243553E0774A}" type="pres">
      <dgm:prSet presAssocID="{EB2084CE-F4CD-4BFF-A8AC-0E7D14FCE35C}" presName="composite" presStyleCnt="0"/>
      <dgm:spPr/>
    </dgm:pt>
    <dgm:pt modelId="{4C7F5B0E-B57F-4C2F-A80F-913A9643AD31}" type="pres">
      <dgm:prSet presAssocID="{EB2084CE-F4CD-4BFF-A8AC-0E7D14FCE35C}" presName="parTx" presStyleLbl="node1" presStyleIdx="0" presStyleCnt="2">
        <dgm:presLayoutVars>
          <dgm:chMax val="0"/>
          <dgm:chPref val="0"/>
          <dgm:bulletEnabled val="1"/>
        </dgm:presLayoutVars>
      </dgm:prSet>
      <dgm:spPr/>
    </dgm:pt>
    <dgm:pt modelId="{D836A8E4-B192-4311-916B-A9295C309277}" type="pres">
      <dgm:prSet presAssocID="{EB2084CE-F4CD-4BFF-A8AC-0E7D14FCE35C}" presName="parSh" presStyleLbl="node1" presStyleIdx="0" presStyleCnt="2"/>
      <dgm:spPr/>
    </dgm:pt>
    <dgm:pt modelId="{CDA0FE45-BBC3-41A6-B808-8C51B32176FF}" type="pres">
      <dgm:prSet presAssocID="{EB2084CE-F4CD-4BFF-A8AC-0E7D14FCE35C}" presName="desTx" presStyleLbl="fgAcc1" presStyleIdx="0" presStyleCnt="2">
        <dgm:presLayoutVars>
          <dgm:bulletEnabled val="1"/>
        </dgm:presLayoutVars>
      </dgm:prSet>
      <dgm:spPr/>
    </dgm:pt>
    <dgm:pt modelId="{97E1B57F-4738-49AA-9F0D-328A9E2A8101}" type="pres">
      <dgm:prSet presAssocID="{90F3238D-9A36-41BB-B856-09740A726868}" presName="sibTrans" presStyleLbl="sibTrans2D1" presStyleIdx="0" presStyleCnt="1"/>
      <dgm:spPr/>
    </dgm:pt>
    <dgm:pt modelId="{EE07CF7E-D008-41D1-AA71-25F18DDFFED7}" type="pres">
      <dgm:prSet presAssocID="{90F3238D-9A36-41BB-B856-09740A726868}" presName="connTx" presStyleLbl="sibTrans2D1" presStyleIdx="0" presStyleCnt="1"/>
      <dgm:spPr/>
    </dgm:pt>
    <dgm:pt modelId="{5D5740CE-07FD-4676-95D1-103E1841B9EA}" type="pres">
      <dgm:prSet presAssocID="{3CEF13B2-897E-4A89-A4B8-AA69DAB697B4}" presName="composite" presStyleCnt="0"/>
      <dgm:spPr/>
    </dgm:pt>
    <dgm:pt modelId="{213BB460-4F24-4C69-93BE-AFAD29E9F307}" type="pres">
      <dgm:prSet presAssocID="{3CEF13B2-897E-4A89-A4B8-AA69DAB697B4}" presName="parTx" presStyleLbl="node1" presStyleIdx="0" presStyleCnt="2">
        <dgm:presLayoutVars>
          <dgm:chMax val="0"/>
          <dgm:chPref val="0"/>
          <dgm:bulletEnabled val="1"/>
        </dgm:presLayoutVars>
      </dgm:prSet>
      <dgm:spPr/>
    </dgm:pt>
    <dgm:pt modelId="{36F94408-B527-45EF-9A7E-82CA06A04DE1}" type="pres">
      <dgm:prSet presAssocID="{3CEF13B2-897E-4A89-A4B8-AA69DAB697B4}" presName="parSh" presStyleLbl="node1" presStyleIdx="1" presStyleCnt="2"/>
      <dgm:spPr/>
    </dgm:pt>
    <dgm:pt modelId="{DE726072-7BBC-40FD-A29D-FF7197AC09FF}" type="pres">
      <dgm:prSet presAssocID="{3CEF13B2-897E-4A89-A4B8-AA69DAB697B4}" presName="desTx" presStyleLbl="fgAcc1" presStyleIdx="1" presStyleCnt="2">
        <dgm:presLayoutVars>
          <dgm:bulletEnabled val="1"/>
        </dgm:presLayoutVars>
      </dgm:prSet>
      <dgm:spPr/>
    </dgm:pt>
  </dgm:ptLst>
  <dgm:cxnLst>
    <dgm:cxn modelId="{1D4E0A02-4B07-40FC-9B68-3893E3B9BB2A}" type="presOf" srcId="{90F3238D-9A36-41BB-B856-09740A726868}" destId="{EE07CF7E-D008-41D1-AA71-25F18DDFFED7}" srcOrd="1" destOrd="0" presId="urn:microsoft.com/office/officeart/2005/8/layout/process3"/>
    <dgm:cxn modelId="{179A4A08-E6DE-4EFB-8B64-A2B67D24D6AA}" type="presOf" srcId="{66289291-AC0F-463B-A3D2-42A8901CB287}" destId="{6885C67B-849B-429C-B41B-EA1BAECC7181}" srcOrd="0" destOrd="0" presId="urn:microsoft.com/office/officeart/2005/8/layout/process3"/>
    <dgm:cxn modelId="{06DA6418-DA6E-4F97-8B8C-DED6EE5F925A}" type="presOf" srcId="{BA57A388-5272-4036-81B6-E7902547ABFC}" destId="{CDA0FE45-BBC3-41A6-B808-8C51B32176FF}" srcOrd="0" destOrd="4" presId="urn:microsoft.com/office/officeart/2005/8/layout/process3"/>
    <dgm:cxn modelId="{6A67CF1D-BBF7-40AB-A9FC-89B322371865}" type="presOf" srcId="{90F3238D-9A36-41BB-B856-09740A726868}" destId="{97E1B57F-4738-49AA-9F0D-328A9E2A8101}" srcOrd="0" destOrd="0" presId="urn:microsoft.com/office/officeart/2005/8/layout/process3"/>
    <dgm:cxn modelId="{F59B1126-8E7F-435F-A91F-589C609351D0}" srcId="{EB2084CE-F4CD-4BFF-A8AC-0E7D14FCE35C}" destId="{8434321A-BC49-492A-A4AE-DCB6A7272031}" srcOrd="1" destOrd="0" parTransId="{EA547CBC-278C-4036-9CB8-BAE5293A4D13}" sibTransId="{02480FA0-9E53-4C9E-B7A4-B6A9B7A6A9F6}"/>
    <dgm:cxn modelId="{CA8E8328-F0B4-4622-9C5F-D10B145C1285}" srcId="{66289291-AC0F-463B-A3D2-42A8901CB287}" destId="{EB2084CE-F4CD-4BFF-A8AC-0E7D14FCE35C}" srcOrd="0" destOrd="0" parTransId="{6FA42EA7-2247-418B-9CD1-A2D168181944}" sibTransId="{90F3238D-9A36-41BB-B856-09740A726868}"/>
    <dgm:cxn modelId="{15BCD428-23D6-4667-BB57-3D0D6001439A}" srcId="{3CEF13B2-897E-4A89-A4B8-AA69DAB697B4}" destId="{85C1CA8A-D646-4849-A934-A59D418D3A3D}" srcOrd="0" destOrd="0" parTransId="{377CE8C5-9216-4870-A00D-B88D31DCE9D0}" sibTransId="{EC0C9077-4E19-4A11-9CC6-095E4D43437C}"/>
    <dgm:cxn modelId="{4EC69630-DA9A-4A3B-83CD-53F071E6364A}" srcId="{EB2084CE-F4CD-4BFF-A8AC-0E7D14FCE35C}" destId="{BA57A388-5272-4036-81B6-E7902547ABFC}" srcOrd="4" destOrd="0" parTransId="{B3404DED-2642-4CE4-8C88-90D779C339DF}" sibTransId="{3699748C-7BC9-4516-A866-9592605C4CBE}"/>
    <dgm:cxn modelId="{EC941732-3A34-4811-80C9-F42AF01FD968}" type="presOf" srcId="{534E351C-910B-4378-8104-9976AA64E80A}" destId="{CDA0FE45-BBC3-41A6-B808-8C51B32176FF}" srcOrd="0" destOrd="2" presId="urn:microsoft.com/office/officeart/2005/8/layout/process3"/>
    <dgm:cxn modelId="{51DD933B-75F8-4ECD-AD22-8BBAD9D682EF}" type="presOf" srcId="{5D7D607E-15D1-4932-8B13-52400BFE5567}" destId="{CDA0FE45-BBC3-41A6-B808-8C51B32176FF}" srcOrd="0" destOrd="3" presId="urn:microsoft.com/office/officeart/2005/8/layout/process3"/>
    <dgm:cxn modelId="{AB613740-B8FC-40FB-BC9A-D7BEAF76160A}" srcId="{66289291-AC0F-463B-A3D2-42A8901CB287}" destId="{3CEF13B2-897E-4A89-A4B8-AA69DAB697B4}" srcOrd="1" destOrd="0" parTransId="{A578DE6F-2CB9-4893-8E63-9720B56131DA}" sibTransId="{BA690FB7-B2A3-4FA8-A6AE-8FAAFCDAFAC9}"/>
    <dgm:cxn modelId="{44CAC65B-8302-4E94-9FCE-16EA1AD1D9C9}" type="presOf" srcId="{2ED5FC12-BB41-40F2-B6B2-B0306BCEB01E}" destId="{CDA0FE45-BBC3-41A6-B808-8C51B32176FF}" srcOrd="0" destOrd="0" presId="urn:microsoft.com/office/officeart/2005/8/layout/process3"/>
    <dgm:cxn modelId="{5A5D616E-282C-4526-B554-AE40997136C1}" type="presOf" srcId="{3CEF13B2-897E-4A89-A4B8-AA69DAB697B4}" destId="{213BB460-4F24-4C69-93BE-AFAD29E9F307}" srcOrd="0" destOrd="0" presId="urn:microsoft.com/office/officeart/2005/8/layout/process3"/>
    <dgm:cxn modelId="{8B14AD7C-AF48-4F7E-9B0C-A5109396BE9A}" srcId="{EB2084CE-F4CD-4BFF-A8AC-0E7D14FCE35C}" destId="{5D7D607E-15D1-4932-8B13-52400BFE5567}" srcOrd="3" destOrd="0" parTransId="{1923001A-002C-4355-8DE8-070D29D7FCA9}" sibTransId="{53F422B3-846A-42A5-8D8A-035DECDB20A3}"/>
    <dgm:cxn modelId="{49ABFD7D-CB3C-4034-9A03-9ACB40A5A0EE}" type="presOf" srcId="{EB2084CE-F4CD-4BFF-A8AC-0E7D14FCE35C}" destId="{D836A8E4-B192-4311-916B-A9295C309277}" srcOrd="1" destOrd="0" presId="urn:microsoft.com/office/officeart/2005/8/layout/process3"/>
    <dgm:cxn modelId="{C9CAA994-6C18-45D4-997B-3A8DA0A9717C}" type="presOf" srcId="{85C1CA8A-D646-4849-A934-A59D418D3A3D}" destId="{DE726072-7BBC-40FD-A29D-FF7197AC09FF}" srcOrd="0" destOrd="0" presId="urn:microsoft.com/office/officeart/2005/8/layout/process3"/>
    <dgm:cxn modelId="{8506789A-DA01-4658-AD62-0DA6BDEC1BC3}" type="presOf" srcId="{45439801-776E-4510-92C7-835A9A356B50}" destId="{DE726072-7BBC-40FD-A29D-FF7197AC09FF}" srcOrd="0" destOrd="1" presId="urn:microsoft.com/office/officeart/2005/8/layout/process3"/>
    <dgm:cxn modelId="{BAC619B6-F451-41B4-8CA3-E0DF7B29980D}" type="presOf" srcId="{EB2084CE-F4CD-4BFF-A8AC-0E7D14FCE35C}" destId="{4C7F5B0E-B57F-4C2F-A80F-913A9643AD31}" srcOrd="0" destOrd="0" presId="urn:microsoft.com/office/officeart/2005/8/layout/process3"/>
    <dgm:cxn modelId="{630B32B9-8E92-4649-ACCE-FA486398F304}" srcId="{3CEF13B2-897E-4A89-A4B8-AA69DAB697B4}" destId="{45439801-776E-4510-92C7-835A9A356B50}" srcOrd="1" destOrd="0" parTransId="{3B16A0E4-BBF5-463F-8DFC-5DE9BE7AAF80}" sibTransId="{477A60FF-2C2F-465E-AA96-8EFA8C61CCF2}"/>
    <dgm:cxn modelId="{C50741CB-CAC7-4DD5-9F43-4F79757B286F}" type="presOf" srcId="{8434321A-BC49-492A-A4AE-DCB6A7272031}" destId="{CDA0FE45-BBC3-41A6-B808-8C51B32176FF}" srcOrd="0" destOrd="1" presId="urn:microsoft.com/office/officeart/2005/8/layout/process3"/>
    <dgm:cxn modelId="{D0688DD6-1CA3-4A35-AF68-0E9BB9BE2777}" srcId="{EB2084CE-F4CD-4BFF-A8AC-0E7D14FCE35C}" destId="{2ED5FC12-BB41-40F2-B6B2-B0306BCEB01E}" srcOrd="0" destOrd="0" parTransId="{CE4E53F8-2B15-4030-A9B9-27C25C874D32}" sibTransId="{B157BCCD-E9A3-4107-9670-293288152ACF}"/>
    <dgm:cxn modelId="{D42FBEF8-0F90-4B05-B0BF-A9F05F69ADD7}" srcId="{EB2084CE-F4CD-4BFF-A8AC-0E7D14FCE35C}" destId="{534E351C-910B-4378-8104-9976AA64E80A}" srcOrd="2" destOrd="0" parTransId="{1101F4D6-137A-4632-87AA-340A40D44509}" sibTransId="{D576835A-DD44-4DBD-968E-73FE14ED14C1}"/>
    <dgm:cxn modelId="{F44D5CFB-A50C-41E6-A850-EE861E47AA91}" type="presOf" srcId="{3CEF13B2-897E-4A89-A4B8-AA69DAB697B4}" destId="{36F94408-B527-45EF-9A7E-82CA06A04DE1}" srcOrd="1" destOrd="0" presId="urn:microsoft.com/office/officeart/2005/8/layout/process3"/>
    <dgm:cxn modelId="{02D4B10B-C624-4D9E-A4B4-1E86C4A64E55}" type="presParOf" srcId="{6885C67B-849B-429C-B41B-EA1BAECC7181}" destId="{FE769E8F-61A9-4F8C-9811-243553E0774A}" srcOrd="0" destOrd="0" presId="urn:microsoft.com/office/officeart/2005/8/layout/process3"/>
    <dgm:cxn modelId="{EF22BDAB-6976-472F-8D9D-EC15F6D184F0}" type="presParOf" srcId="{FE769E8F-61A9-4F8C-9811-243553E0774A}" destId="{4C7F5B0E-B57F-4C2F-A80F-913A9643AD31}" srcOrd="0" destOrd="0" presId="urn:microsoft.com/office/officeart/2005/8/layout/process3"/>
    <dgm:cxn modelId="{1D101491-744F-4FA6-B895-415C546F90FE}" type="presParOf" srcId="{FE769E8F-61A9-4F8C-9811-243553E0774A}" destId="{D836A8E4-B192-4311-916B-A9295C309277}" srcOrd="1" destOrd="0" presId="urn:microsoft.com/office/officeart/2005/8/layout/process3"/>
    <dgm:cxn modelId="{F71132C4-B661-48DC-A530-0F8A7DFEE944}" type="presParOf" srcId="{FE769E8F-61A9-4F8C-9811-243553E0774A}" destId="{CDA0FE45-BBC3-41A6-B808-8C51B32176FF}" srcOrd="2" destOrd="0" presId="urn:microsoft.com/office/officeart/2005/8/layout/process3"/>
    <dgm:cxn modelId="{5676CA7D-91A0-43DC-9911-EE98C871CB63}" type="presParOf" srcId="{6885C67B-849B-429C-B41B-EA1BAECC7181}" destId="{97E1B57F-4738-49AA-9F0D-328A9E2A8101}" srcOrd="1" destOrd="0" presId="urn:microsoft.com/office/officeart/2005/8/layout/process3"/>
    <dgm:cxn modelId="{B0D7C1B8-1C13-492B-976B-3DF576C8C097}" type="presParOf" srcId="{97E1B57F-4738-49AA-9F0D-328A9E2A8101}" destId="{EE07CF7E-D008-41D1-AA71-25F18DDFFED7}" srcOrd="0" destOrd="0" presId="urn:microsoft.com/office/officeart/2005/8/layout/process3"/>
    <dgm:cxn modelId="{CCCE1BCF-4F1C-4BDD-AB6C-52B24DAC9011}" type="presParOf" srcId="{6885C67B-849B-429C-B41B-EA1BAECC7181}" destId="{5D5740CE-07FD-4676-95D1-103E1841B9EA}" srcOrd="2" destOrd="0" presId="urn:microsoft.com/office/officeart/2005/8/layout/process3"/>
    <dgm:cxn modelId="{2A9A3656-805C-457D-B51E-97D04DCD0C58}" type="presParOf" srcId="{5D5740CE-07FD-4676-95D1-103E1841B9EA}" destId="{213BB460-4F24-4C69-93BE-AFAD29E9F307}" srcOrd="0" destOrd="0" presId="urn:microsoft.com/office/officeart/2005/8/layout/process3"/>
    <dgm:cxn modelId="{2A1C3E27-5CFF-4AD4-9B00-D07442B70893}" type="presParOf" srcId="{5D5740CE-07FD-4676-95D1-103E1841B9EA}" destId="{36F94408-B527-45EF-9A7E-82CA06A04DE1}" srcOrd="1" destOrd="0" presId="urn:microsoft.com/office/officeart/2005/8/layout/process3"/>
    <dgm:cxn modelId="{A4EC0230-2A21-4470-9408-6156595E1BFA}" type="presParOf" srcId="{5D5740CE-07FD-4676-95D1-103E1841B9EA}" destId="{DE726072-7BBC-40FD-A29D-FF7197AC09FF}" srcOrd="2" destOrd="0" presId="urn:microsoft.com/office/officeart/2005/8/layout/process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CDBB4E1-D893-9D40-93EA-9A3CB866D944}" type="doc">
      <dgm:prSet loTypeId="urn:microsoft.com/office/officeart/2008/layout/SquareAccentList" loCatId="" qsTypeId="urn:microsoft.com/office/officeart/2005/8/quickstyle/simple1" qsCatId="simple" csTypeId="urn:microsoft.com/office/officeart/2005/8/colors/accent1_2" csCatId="accent1" phldr="1"/>
      <dgm:spPr/>
      <dgm:t>
        <a:bodyPr/>
        <a:lstStyle/>
        <a:p>
          <a:endParaRPr lang="fr-FR"/>
        </a:p>
      </dgm:t>
    </dgm:pt>
    <dgm:pt modelId="{68E0EEAC-89BB-4D47-BFC4-DEC125092B0B}">
      <dgm:prSet phldrT="[Texte]" custT="1"/>
      <dgm:spPr/>
      <dgm:t>
        <a:bodyPr/>
        <a:lstStyle/>
        <a:p>
          <a:pPr algn="ctr"/>
          <a:r>
            <a:rPr lang="fr-FR" sz="2000" b="1" dirty="0"/>
            <a:t>Methods for </a:t>
          </a:r>
          <a:r>
            <a:rPr lang="fr-FR" sz="2000" b="1" dirty="0" err="1"/>
            <a:t>improving</a:t>
          </a:r>
          <a:r>
            <a:rPr lang="fr-FR" sz="2000" b="1" dirty="0"/>
            <a:t> communication </a:t>
          </a:r>
          <a:r>
            <a:rPr lang="fr-FR" sz="2000" b="1" dirty="0" err="1"/>
            <a:t>skills</a:t>
          </a:r>
          <a:endParaRPr lang="fr-FR" sz="2000" b="1" dirty="0"/>
        </a:p>
      </dgm:t>
    </dgm:pt>
    <dgm:pt modelId="{793DF45E-279C-7741-BCF1-35D0B171F7AA}" type="parTrans" cxnId="{5FF14B3D-5B2C-C645-9E87-39F3DAC81328}">
      <dgm:prSet/>
      <dgm:spPr/>
      <dgm:t>
        <a:bodyPr/>
        <a:lstStyle/>
        <a:p>
          <a:endParaRPr lang="fr-FR"/>
        </a:p>
      </dgm:t>
    </dgm:pt>
    <dgm:pt modelId="{B8B11CE6-E27E-D446-91F4-D920B3493F3C}" type="sibTrans" cxnId="{5FF14B3D-5B2C-C645-9E87-39F3DAC81328}">
      <dgm:prSet/>
      <dgm:spPr/>
      <dgm:t>
        <a:bodyPr/>
        <a:lstStyle/>
        <a:p>
          <a:endParaRPr lang="fr-FR"/>
        </a:p>
      </dgm:t>
    </dgm:pt>
    <dgm:pt modelId="{2F0AC340-F7AD-6048-96E0-38D9CCEB976D}">
      <dgm:prSet phldrT="[Texte]"/>
      <dgm:spPr/>
      <dgm:t>
        <a:bodyPr/>
        <a:lstStyle/>
        <a:p>
          <a:r>
            <a:rPr lang="fr-FR" dirty="0"/>
            <a:t>In </a:t>
          </a:r>
          <a:r>
            <a:rPr lang="fr-FR" dirty="0" err="1"/>
            <a:t>persons</a:t>
          </a:r>
          <a:r>
            <a:rPr lang="fr-FR" dirty="0"/>
            <a:t> </a:t>
          </a:r>
          <a:r>
            <a:rPr lang="fr-FR" dirty="0" err="1"/>
            <a:t>with</a:t>
          </a:r>
          <a:r>
            <a:rPr lang="fr-FR" dirty="0"/>
            <a:t> IDD</a:t>
          </a:r>
        </a:p>
      </dgm:t>
    </dgm:pt>
    <dgm:pt modelId="{730D1616-D0ED-5E4A-9BAF-0F5CB2CB6459}" type="parTrans" cxnId="{8ACD4F61-0BD2-324E-8CDC-CE442DE201D2}">
      <dgm:prSet/>
      <dgm:spPr/>
      <dgm:t>
        <a:bodyPr/>
        <a:lstStyle/>
        <a:p>
          <a:endParaRPr lang="fr-FR"/>
        </a:p>
      </dgm:t>
    </dgm:pt>
    <dgm:pt modelId="{2ADC2E1E-02E3-D641-94D9-0E76B0A0CF5A}" type="sibTrans" cxnId="{8ACD4F61-0BD2-324E-8CDC-CE442DE201D2}">
      <dgm:prSet/>
      <dgm:spPr/>
      <dgm:t>
        <a:bodyPr/>
        <a:lstStyle/>
        <a:p>
          <a:endParaRPr lang="fr-FR"/>
        </a:p>
      </dgm:t>
    </dgm:pt>
    <dgm:pt modelId="{3896D956-CDB5-F642-B475-E8E3B096BBC3}">
      <dgm:prSet phldrT="[Texte]"/>
      <dgm:spPr/>
      <dgm:t>
        <a:bodyPr/>
        <a:lstStyle/>
        <a:p>
          <a:r>
            <a:rPr lang="fr-FR" dirty="0"/>
            <a:t>In </a:t>
          </a:r>
          <a:r>
            <a:rPr lang="fr-FR" dirty="0" err="1"/>
            <a:t>professionals</a:t>
          </a:r>
          <a:endParaRPr lang="fr-FR" dirty="0"/>
        </a:p>
      </dgm:t>
    </dgm:pt>
    <dgm:pt modelId="{863A3184-F197-A544-89EC-616E8AA056C4}" type="parTrans" cxnId="{D3C14839-0606-D241-B593-431FCE32E05D}">
      <dgm:prSet/>
      <dgm:spPr/>
      <dgm:t>
        <a:bodyPr/>
        <a:lstStyle/>
        <a:p>
          <a:endParaRPr lang="fr-FR"/>
        </a:p>
      </dgm:t>
    </dgm:pt>
    <dgm:pt modelId="{36D47F8D-9420-9346-9DF5-83B9F8B7195B}" type="sibTrans" cxnId="{D3C14839-0606-D241-B593-431FCE32E05D}">
      <dgm:prSet/>
      <dgm:spPr/>
      <dgm:t>
        <a:bodyPr/>
        <a:lstStyle/>
        <a:p>
          <a:endParaRPr lang="fr-FR"/>
        </a:p>
      </dgm:t>
    </dgm:pt>
    <dgm:pt modelId="{E8281F06-CF0B-8F4A-AC27-826ABF30E288}">
      <dgm:prSet phldrT="[Texte]" custT="1"/>
      <dgm:spPr/>
      <dgm:t>
        <a:bodyPr/>
        <a:lstStyle/>
        <a:p>
          <a:pPr algn="ctr"/>
          <a:r>
            <a:rPr lang="fr-FR" sz="2000" b="1" dirty="0" err="1"/>
            <a:t>Role</a:t>
          </a:r>
          <a:r>
            <a:rPr lang="fr-FR" sz="2000" b="1" dirty="0"/>
            <a:t> of </a:t>
          </a:r>
          <a:r>
            <a:rPr lang="fr-FR" sz="2000" b="1" dirty="0" err="1"/>
            <a:t>daily</a:t>
          </a:r>
          <a:r>
            <a:rPr lang="fr-FR" sz="2000" b="1" dirty="0"/>
            <a:t> interactions </a:t>
          </a:r>
          <a:r>
            <a:rPr lang="fr-FR" sz="2000" b="1" dirty="0" err="1"/>
            <a:t>with</a:t>
          </a:r>
          <a:r>
            <a:rPr lang="fr-FR" sz="2000" b="1" dirty="0"/>
            <a:t> the </a:t>
          </a:r>
          <a:r>
            <a:rPr lang="fr-FR" sz="2000" b="1" dirty="0" err="1"/>
            <a:t>environment</a:t>
          </a:r>
          <a:endParaRPr lang="fr-FR" sz="2000" b="1" dirty="0"/>
        </a:p>
      </dgm:t>
    </dgm:pt>
    <dgm:pt modelId="{14D59111-818F-DC49-B08C-56C95BD2B146}" type="parTrans" cxnId="{5550B693-B4C6-5044-9BC0-A8FBB56B3091}">
      <dgm:prSet/>
      <dgm:spPr/>
      <dgm:t>
        <a:bodyPr/>
        <a:lstStyle/>
        <a:p>
          <a:endParaRPr lang="fr-FR"/>
        </a:p>
      </dgm:t>
    </dgm:pt>
    <dgm:pt modelId="{771957DA-09A0-B04D-B8ED-3115A640B704}" type="sibTrans" cxnId="{5550B693-B4C6-5044-9BC0-A8FBB56B3091}">
      <dgm:prSet/>
      <dgm:spPr/>
      <dgm:t>
        <a:bodyPr/>
        <a:lstStyle/>
        <a:p>
          <a:endParaRPr lang="fr-FR"/>
        </a:p>
      </dgm:t>
    </dgm:pt>
    <dgm:pt modelId="{2050A9BB-B274-9247-AC75-FC730203FC09}">
      <dgm:prSet phldrT="[Texte]"/>
      <dgm:spPr/>
      <dgm:t>
        <a:bodyPr/>
        <a:lstStyle/>
        <a:p>
          <a:r>
            <a:rPr lang="fr-FR" dirty="0" err="1"/>
            <a:t>Build</a:t>
          </a:r>
          <a:r>
            <a:rPr lang="fr-FR" dirty="0"/>
            <a:t> new </a:t>
          </a:r>
          <a:r>
            <a:rPr lang="fr-FR" dirty="0" err="1"/>
            <a:t>supporting</a:t>
          </a:r>
          <a:r>
            <a:rPr lang="fr-FR" dirty="0"/>
            <a:t> </a:t>
          </a:r>
          <a:r>
            <a:rPr lang="fr-FR" dirty="0" err="1"/>
            <a:t>relationships</a:t>
          </a:r>
          <a:endParaRPr lang="fr-FR" dirty="0"/>
        </a:p>
      </dgm:t>
    </dgm:pt>
    <dgm:pt modelId="{094CF659-1DE6-2F49-863A-C3422E8C7256}" type="parTrans" cxnId="{1C4F3618-B83C-D846-83A2-DAFA96E404CA}">
      <dgm:prSet/>
      <dgm:spPr/>
      <dgm:t>
        <a:bodyPr/>
        <a:lstStyle/>
        <a:p>
          <a:endParaRPr lang="fr-FR"/>
        </a:p>
      </dgm:t>
    </dgm:pt>
    <dgm:pt modelId="{DE89EEA7-6D1F-7149-BB9A-FCD8B833D172}" type="sibTrans" cxnId="{1C4F3618-B83C-D846-83A2-DAFA96E404CA}">
      <dgm:prSet/>
      <dgm:spPr/>
      <dgm:t>
        <a:bodyPr/>
        <a:lstStyle/>
        <a:p>
          <a:endParaRPr lang="fr-FR"/>
        </a:p>
      </dgm:t>
    </dgm:pt>
    <dgm:pt modelId="{6FFAFB7E-46EA-194C-A4D0-7EFDC1287772}">
      <dgm:prSet/>
      <dgm:spPr/>
      <dgm:t>
        <a:bodyPr/>
        <a:lstStyle/>
        <a:p>
          <a:r>
            <a:rPr lang="fr-FR" dirty="0" err="1"/>
            <a:t>Reinforcing</a:t>
          </a:r>
          <a:r>
            <a:rPr lang="fr-FR" dirty="0"/>
            <a:t> </a:t>
          </a:r>
          <a:r>
            <a:rPr lang="fr-FR" dirty="0" err="1"/>
            <a:t>existing</a:t>
          </a:r>
          <a:r>
            <a:rPr lang="fr-FR" dirty="0"/>
            <a:t> </a:t>
          </a:r>
          <a:r>
            <a:rPr lang="fr-FR" dirty="0" err="1"/>
            <a:t>relationships</a:t>
          </a:r>
          <a:endParaRPr lang="fr-FR" dirty="0"/>
        </a:p>
      </dgm:t>
    </dgm:pt>
    <dgm:pt modelId="{68141EAF-E8A6-9B42-B941-2FED042C4F59}" type="parTrans" cxnId="{0D5E01C9-11CC-4A45-B064-6DEB53AA6429}">
      <dgm:prSet/>
      <dgm:spPr/>
      <dgm:t>
        <a:bodyPr/>
        <a:lstStyle/>
        <a:p>
          <a:endParaRPr lang="fr-FR"/>
        </a:p>
      </dgm:t>
    </dgm:pt>
    <dgm:pt modelId="{A79692CF-A089-B34D-BDAA-556A7B0506A0}" type="sibTrans" cxnId="{0D5E01C9-11CC-4A45-B064-6DEB53AA6429}">
      <dgm:prSet/>
      <dgm:spPr/>
      <dgm:t>
        <a:bodyPr/>
        <a:lstStyle/>
        <a:p>
          <a:endParaRPr lang="fr-FR"/>
        </a:p>
      </dgm:t>
    </dgm:pt>
    <dgm:pt modelId="{2421C6ED-36F2-F548-9F90-326B1660776B}">
      <dgm:prSet custT="1"/>
      <dgm:spPr/>
      <dgm:t>
        <a:bodyPr/>
        <a:lstStyle/>
        <a:p>
          <a:pPr algn="ctr"/>
          <a:r>
            <a:rPr lang="fr-FR" sz="2000" b="1" dirty="0"/>
            <a:t>Communication as backbone of social links</a:t>
          </a:r>
        </a:p>
      </dgm:t>
    </dgm:pt>
    <dgm:pt modelId="{ECF3EA91-421E-3B4E-9E67-EC992C2413AE}" type="parTrans" cxnId="{C22A8025-13F4-6843-A097-304268B7C21C}">
      <dgm:prSet/>
      <dgm:spPr/>
      <dgm:t>
        <a:bodyPr/>
        <a:lstStyle/>
        <a:p>
          <a:endParaRPr lang="fr-FR"/>
        </a:p>
      </dgm:t>
    </dgm:pt>
    <dgm:pt modelId="{FCFE1F65-97E6-D34A-86F3-24AE693A1D91}" type="sibTrans" cxnId="{C22A8025-13F4-6843-A097-304268B7C21C}">
      <dgm:prSet/>
      <dgm:spPr/>
      <dgm:t>
        <a:bodyPr/>
        <a:lstStyle/>
        <a:p>
          <a:endParaRPr lang="fr-FR"/>
        </a:p>
      </dgm:t>
    </dgm:pt>
    <dgm:pt modelId="{2AF1D6E2-7522-6643-A315-C4127D7A267D}">
      <dgm:prSet/>
      <dgm:spPr/>
      <dgm:t>
        <a:bodyPr/>
        <a:lstStyle/>
        <a:p>
          <a:r>
            <a:rPr lang="fr-FR" dirty="0"/>
            <a:t>Express </a:t>
          </a:r>
          <a:r>
            <a:rPr lang="fr-FR" dirty="0" err="1"/>
            <a:t>needs</a:t>
          </a:r>
          <a:r>
            <a:rPr lang="fr-FR" dirty="0"/>
            <a:t>, </a:t>
          </a:r>
          <a:r>
            <a:rPr lang="fr-FR" dirty="0" err="1"/>
            <a:t>thoughts</a:t>
          </a:r>
          <a:r>
            <a:rPr lang="fr-FR" dirty="0"/>
            <a:t> and </a:t>
          </a:r>
          <a:r>
            <a:rPr lang="fr-FR" dirty="0" err="1"/>
            <a:t>emotions</a:t>
          </a:r>
          <a:endParaRPr lang="fr-FR" dirty="0"/>
        </a:p>
      </dgm:t>
    </dgm:pt>
    <dgm:pt modelId="{28AD78B7-07FF-D84E-BE7B-50A52CD1CFBC}" type="parTrans" cxnId="{7517FC16-93DC-C440-9438-A6EB0B5B1028}">
      <dgm:prSet/>
      <dgm:spPr/>
      <dgm:t>
        <a:bodyPr/>
        <a:lstStyle/>
        <a:p>
          <a:endParaRPr lang="fr-FR"/>
        </a:p>
      </dgm:t>
    </dgm:pt>
    <dgm:pt modelId="{A9803D57-931C-644A-B519-349E92EE9B39}" type="sibTrans" cxnId="{7517FC16-93DC-C440-9438-A6EB0B5B1028}">
      <dgm:prSet/>
      <dgm:spPr/>
      <dgm:t>
        <a:bodyPr/>
        <a:lstStyle/>
        <a:p>
          <a:endParaRPr lang="fr-FR"/>
        </a:p>
      </dgm:t>
    </dgm:pt>
    <dgm:pt modelId="{8CAD52BC-1860-D84A-B0C2-B8713E2F8029}">
      <dgm:prSet/>
      <dgm:spPr/>
      <dgm:t>
        <a:bodyPr/>
        <a:lstStyle/>
        <a:p>
          <a:r>
            <a:rPr lang="fr-FR" dirty="0"/>
            <a:t>Share </a:t>
          </a:r>
          <a:r>
            <a:rPr lang="fr-FR" dirty="0" err="1"/>
            <a:t>concerns</a:t>
          </a:r>
          <a:r>
            <a:rPr lang="fr-FR" dirty="0"/>
            <a:t> and </a:t>
          </a:r>
          <a:r>
            <a:rPr lang="fr-FR" dirty="0" err="1"/>
            <a:t>wishes</a:t>
          </a:r>
          <a:endParaRPr lang="fr-FR" dirty="0"/>
        </a:p>
      </dgm:t>
    </dgm:pt>
    <dgm:pt modelId="{3559EB03-BB56-574F-A5B3-E08103CEACCA}" type="parTrans" cxnId="{2B4CA8AF-A9C0-FE4B-88B4-895574EDA0D1}">
      <dgm:prSet/>
      <dgm:spPr/>
      <dgm:t>
        <a:bodyPr/>
        <a:lstStyle/>
        <a:p>
          <a:endParaRPr lang="fr-FR"/>
        </a:p>
      </dgm:t>
    </dgm:pt>
    <dgm:pt modelId="{AC64A0B9-6CCD-3A48-A592-FB32CA1E331C}" type="sibTrans" cxnId="{2B4CA8AF-A9C0-FE4B-88B4-895574EDA0D1}">
      <dgm:prSet/>
      <dgm:spPr/>
      <dgm:t>
        <a:bodyPr/>
        <a:lstStyle/>
        <a:p>
          <a:endParaRPr lang="fr-FR"/>
        </a:p>
      </dgm:t>
    </dgm:pt>
    <dgm:pt modelId="{C111C777-95F5-4743-A39C-517E0ACBE657}">
      <dgm:prSet/>
      <dgm:spPr/>
      <dgm:t>
        <a:bodyPr/>
        <a:lstStyle/>
        <a:p>
          <a:r>
            <a:rPr lang="fr-FR" dirty="0" err="1"/>
            <a:t>Fair</a:t>
          </a:r>
          <a:r>
            <a:rPr lang="fr-FR" dirty="0"/>
            <a:t> and </a:t>
          </a:r>
          <a:r>
            <a:rPr lang="fr-FR" dirty="0" err="1"/>
            <a:t>strong</a:t>
          </a:r>
          <a:r>
            <a:rPr lang="fr-FR" dirty="0"/>
            <a:t> </a:t>
          </a:r>
          <a:r>
            <a:rPr lang="fr-FR" dirty="0" err="1"/>
            <a:t>relationships</a:t>
          </a:r>
          <a:endParaRPr lang="fr-FR" dirty="0"/>
        </a:p>
      </dgm:t>
    </dgm:pt>
    <dgm:pt modelId="{933CFB51-7D6B-944C-B986-BCB9223BD31A}" type="parTrans" cxnId="{68781B2B-C44A-EF47-A8DF-F1647F6EE342}">
      <dgm:prSet/>
      <dgm:spPr/>
      <dgm:t>
        <a:bodyPr/>
        <a:lstStyle/>
        <a:p>
          <a:endParaRPr lang="fr-FR"/>
        </a:p>
      </dgm:t>
    </dgm:pt>
    <dgm:pt modelId="{05D76752-118F-9342-B9F5-1598982368B2}" type="sibTrans" cxnId="{68781B2B-C44A-EF47-A8DF-F1647F6EE342}">
      <dgm:prSet/>
      <dgm:spPr/>
      <dgm:t>
        <a:bodyPr/>
        <a:lstStyle/>
        <a:p>
          <a:endParaRPr lang="fr-FR"/>
        </a:p>
      </dgm:t>
    </dgm:pt>
    <dgm:pt modelId="{CD70E217-AF7F-D44E-AE24-06A497F4F3CA}" type="pres">
      <dgm:prSet presAssocID="{7CDBB4E1-D893-9D40-93EA-9A3CB866D944}" presName="layout" presStyleCnt="0">
        <dgm:presLayoutVars>
          <dgm:chMax/>
          <dgm:chPref/>
          <dgm:dir/>
          <dgm:resizeHandles/>
        </dgm:presLayoutVars>
      </dgm:prSet>
      <dgm:spPr/>
    </dgm:pt>
    <dgm:pt modelId="{27BC1D65-646A-0C40-BEC6-F15EEAD825BB}" type="pres">
      <dgm:prSet presAssocID="{68E0EEAC-89BB-4D47-BFC4-DEC125092B0B}" presName="root" presStyleCnt="0">
        <dgm:presLayoutVars>
          <dgm:chMax/>
          <dgm:chPref/>
        </dgm:presLayoutVars>
      </dgm:prSet>
      <dgm:spPr/>
    </dgm:pt>
    <dgm:pt modelId="{49C5FA0E-732E-9F4E-B627-4B1C2C2D58FC}" type="pres">
      <dgm:prSet presAssocID="{68E0EEAC-89BB-4D47-BFC4-DEC125092B0B}" presName="rootComposite" presStyleCnt="0">
        <dgm:presLayoutVars/>
      </dgm:prSet>
      <dgm:spPr/>
    </dgm:pt>
    <dgm:pt modelId="{290D7232-073E-AD43-8EF4-8084152F76C5}" type="pres">
      <dgm:prSet presAssocID="{68E0EEAC-89BB-4D47-BFC4-DEC125092B0B}" presName="ParentAccent" presStyleLbl="alignNode1" presStyleIdx="0" presStyleCnt="3"/>
      <dgm:spPr/>
    </dgm:pt>
    <dgm:pt modelId="{76140C11-14D9-C246-9B6F-65234F297DC7}" type="pres">
      <dgm:prSet presAssocID="{68E0EEAC-89BB-4D47-BFC4-DEC125092B0B}" presName="ParentSmallAccent" presStyleLbl="fgAcc1" presStyleIdx="0" presStyleCnt="3"/>
      <dgm:spPr/>
    </dgm:pt>
    <dgm:pt modelId="{42384F8A-3E34-6A44-B66A-3C3EACD4121C}" type="pres">
      <dgm:prSet presAssocID="{68E0EEAC-89BB-4D47-BFC4-DEC125092B0B}" presName="Parent" presStyleLbl="revTx" presStyleIdx="0" presStyleCnt="10">
        <dgm:presLayoutVars>
          <dgm:chMax/>
          <dgm:chPref val="4"/>
          <dgm:bulletEnabled val="1"/>
        </dgm:presLayoutVars>
      </dgm:prSet>
      <dgm:spPr/>
    </dgm:pt>
    <dgm:pt modelId="{DD8CEDE4-B4DE-494D-ADA4-4B5FF3DE811A}" type="pres">
      <dgm:prSet presAssocID="{68E0EEAC-89BB-4D47-BFC4-DEC125092B0B}" presName="childShape" presStyleCnt="0">
        <dgm:presLayoutVars>
          <dgm:chMax val="0"/>
          <dgm:chPref val="0"/>
        </dgm:presLayoutVars>
      </dgm:prSet>
      <dgm:spPr/>
    </dgm:pt>
    <dgm:pt modelId="{C75B06D6-98B7-6B41-ABC3-8B84D3EDDFE9}" type="pres">
      <dgm:prSet presAssocID="{2F0AC340-F7AD-6048-96E0-38D9CCEB976D}" presName="childComposite" presStyleCnt="0">
        <dgm:presLayoutVars>
          <dgm:chMax val="0"/>
          <dgm:chPref val="0"/>
        </dgm:presLayoutVars>
      </dgm:prSet>
      <dgm:spPr/>
    </dgm:pt>
    <dgm:pt modelId="{BCC084EF-D7C5-7048-AAC6-9A7D6C430886}" type="pres">
      <dgm:prSet presAssocID="{2F0AC340-F7AD-6048-96E0-38D9CCEB976D}" presName="ChildAccent" presStyleLbl="solidFgAcc1" presStyleIdx="0" presStyleCnt="7"/>
      <dgm:spPr/>
    </dgm:pt>
    <dgm:pt modelId="{1AA349CA-2B30-C74C-B47B-4736578FA001}" type="pres">
      <dgm:prSet presAssocID="{2F0AC340-F7AD-6048-96E0-38D9CCEB976D}" presName="Child" presStyleLbl="revTx" presStyleIdx="1" presStyleCnt="10">
        <dgm:presLayoutVars>
          <dgm:chMax val="0"/>
          <dgm:chPref val="0"/>
          <dgm:bulletEnabled val="1"/>
        </dgm:presLayoutVars>
      </dgm:prSet>
      <dgm:spPr/>
    </dgm:pt>
    <dgm:pt modelId="{B6A6F9AF-78F6-0E42-AB13-FA3BC6C1CD7A}" type="pres">
      <dgm:prSet presAssocID="{3896D956-CDB5-F642-B475-E8E3B096BBC3}" presName="childComposite" presStyleCnt="0">
        <dgm:presLayoutVars>
          <dgm:chMax val="0"/>
          <dgm:chPref val="0"/>
        </dgm:presLayoutVars>
      </dgm:prSet>
      <dgm:spPr/>
    </dgm:pt>
    <dgm:pt modelId="{48F1FE16-7AEA-F443-A29B-B8FC1D8D25B9}" type="pres">
      <dgm:prSet presAssocID="{3896D956-CDB5-F642-B475-E8E3B096BBC3}" presName="ChildAccent" presStyleLbl="solidFgAcc1" presStyleIdx="1" presStyleCnt="7"/>
      <dgm:spPr/>
    </dgm:pt>
    <dgm:pt modelId="{04F51DA2-0653-CD4A-BDCF-CD4A5C399324}" type="pres">
      <dgm:prSet presAssocID="{3896D956-CDB5-F642-B475-E8E3B096BBC3}" presName="Child" presStyleLbl="revTx" presStyleIdx="2" presStyleCnt="10">
        <dgm:presLayoutVars>
          <dgm:chMax val="0"/>
          <dgm:chPref val="0"/>
          <dgm:bulletEnabled val="1"/>
        </dgm:presLayoutVars>
      </dgm:prSet>
      <dgm:spPr/>
    </dgm:pt>
    <dgm:pt modelId="{D8695552-0F3F-B34F-92D4-7858719CB6DC}" type="pres">
      <dgm:prSet presAssocID="{E8281F06-CF0B-8F4A-AC27-826ABF30E288}" presName="root" presStyleCnt="0">
        <dgm:presLayoutVars>
          <dgm:chMax/>
          <dgm:chPref/>
        </dgm:presLayoutVars>
      </dgm:prSet>
      <dgm:spPr/>
    </dgm:pt>
    <dgm:pt modelId="{DD870287-DC67-874E-8DB7-3B3255EAC8F5}" type="pres">
      <dgm:prSet presAssocID="{E8281F06-CF0B-8F4A-AC27-826ABF30E288}" presName="rootComposite" presStyleCnt="0">
        <dgm:presLayoutVars/>
      </dgm:prSet>
      <dgm:spPr/>
    </dgm:pt>
    <dgm:pt modelId="{30E189EE-AC4D-B641-AF70-DEAD917E0186}" type="pres">
      <dgm:prSet presAssocID="{E8281F06-CF0B-8F4A-AC27-826ABF30E288}" presName="ParentAccent" presStyleLbl="alignNode1" presStyleIdx="1" presStyleCnt="3"/>
      <dgm:spPr/>
    </dgm:pt>
    <dgm:pt modelId="{A2788468-2099-4C49-9795-E602C7BA26EC}" type="pres">
      <dgm:prSet presAssocID="{E8281F06-CF0B-8F4A-AC27-826ABF30E288}" presName="ParentSmallAccent" presStyleLbl="fgAcc1" presStyleIdx="1" presStyleCnt="3"/>
      <dgm:spPr/>
    </dgm:pt>
    <dgm:pt modelId="{3B7FBA17-0B8B-B249-A5AD-D277661B6EB1}" type="pres">
      <dgm:prSet presAssocID="{E8281F06-CF0B-8F4A-AC27-826ABF30E288}" presName="Parent" presStyleLbl="revTx" presStyleIdx="3" presStyleCnt="10">
        <dgm:presLayoutVars>
          <dgm:chMax/>
          <dgm:chPref val="4"/>
          <dgm:bulletEnabled val="1"/>
        </dgm:presLayoutVars>
      </dgm:prSet>
      <dgm:spPr/>
    </dgm:pt>
    <dgm:pt modelId="{A958C909-6049-0C43-8071-36215923984D}" type="pres">
      <dgm:prSet presAssocID="{E8281F06-CF0B-8F4A-AC27-826ABF30E288}" presName="childShape" presStyleCnt="0">
        <dgm:presLayoutVars>
          <dgm:chMax val="0"/>
          <dgm:chPref val="0"/>
        </dgm:presLayoutVars>
      </dgm:prSet>
      <dgm:spPr/>
    </dgm:pt>
    <dgm:pt modelId="{ADDB041F-1AA2-4A4A-B1CD-A8D6B1484173}" type="pres">
      <dgm:prSet presAssocID="{2050A9BB-B274-9247-AC75-FC730203FC09}" presName="childComposite" presStyleCnt="0">
        <dgm:presLayoutVars>
          <dgm:chMax val="0"/>
          <dgm:chPref val="0"/>
        </dgm:presLayoutVars>
      </dgm:prSet>
      <dgm:spPr/>
    </dgm:pt>
    <dgm:pt modelId="{59975288-95CB-6441-B4EC-ECC1E97CF853}" type="pres">
      <dgm:prSet presAssocID="{2050A9BB-B274-9247-AC75-FC730203FC09}" presName="ChildAccent" presStyleLbl="solidFgAcc1" presStyleIdx="2" presStyleCnt="7"/>
      <dgm:spPr/>
    </dgm:pt>
    <dgm:pt modelId="{2EEE3AD9-C76D-4C49-9807-392379B6075A}" type="pres">
      <dgm:prSet presAssocID="{2050A9BB-B274-9247-AC75-FC730203FC09}" presName="Child" presStyleLbl="revTx" presStyleIdx="4" presStyleCnt="10">
        <dgm:presLayoutVars>
          <dgm:chMax val="0"/>
          <dgm:chPref val="0"/>
          <dgm:bulletEnabled val="1"/>
        </dgm:presLayoutVars>
      </dgm:prSet>
      <dgm:spPr/>
    </dgm:pt>
    <dgm:pt modelId="{5426CFE0-3A81-D645-9F26-499598147F59}" type="pres">
      <dgm:prSet presAssocID="{6FFAFB7E-46EA-194C-A4D0-7EFDC1287772}" presName="childComposite" presStyleCnt="0">
        <dgm:presLayoutVars>
          <dgm:chMax val="0"/>
          <dgm:chPref val="0"/>
        </dgm:presLayoutVars>
      </dgm:prSet>
      <dgm:spPr/>
    </dgm:pt>
    <dgm:pt modelId="{5780C244-42C1-7A4B-9298-7265590BDCD8}" type="pres">
      <dgm:prSet presAssocID="{6FFAFB7E-46EA-194C-A4D0-7EFDC1287772}" presName="ChildAccent" presStyleLbl="solidFgAcc1" presStyleIdx="3" presStyleCnt="7"/>
      <dgm:spPr/>
    </dgm:pt>
    <dgm:pt modelId="{EFAA3E93-01E3-BF4F-97D7-56FD75F5F49B}" type="pres">
      <dgm:prSet presAssocID="{6FFAFB7E-46EA-194C-A4D0-7EFDC1287772}" presName="Child" presStyleLbl="revTx" presStyleIdx="5" presStyleCnt="10">
        <dgm:presLayoutVars>
          <dgm:chMax val="0"/>
          <dgm:chPref val="0"/>
          <dgm:bulletEnabled val="1"/>
        </dgm:presLayoutVars>
      </dgm:prSet>
      <dgm:spPr/>
    </dgm:pt>
    <dgm:pt modelId="{788A24B1-2574-5444-9598-40724F64E985}" type="pres">
      <dgm:prSet presAssocID="{2421C6ED-36F2-F548-9F90-326B1660776B}" presName="root" presStyleCnt="0">
        <dgm:presLayoutVars>
          <dgm:chMax/>
          <dgm:chPref/>
        </dgm:presLayoutVars>
      </dgm:prSet>
      <dgm:spPr/>
    </dgm:pt>
    <dgm:pt modelId="{173D0F6F-B321-1846-BF8C-6E2C5C2C1C28}" type="pres">
      <dgm:prSet presAssocID="{2421C6ED-36F2-F548-9F90-326B1660776B}" presName="rootComposite" presStyleCnt="0">
        <dgm:presLayoutVars/>
      </dgm:prSet>
      <dgm:spPr/>
    </dgm:pt>
    <dgm:pt modelId="{93A5D586-8EF8-FB40-9CC8-3529C2EEEAE5}" type="pres">
      <dgm:prSet presAssocID="{2421C6ED-36F2-F548-9F90-326B1660776B}" presName="ParentAccent" presStyleLbl="alignNode1" presStyleIdx="2" presStyleCnt="3"/>
      <dgm:spPr/>
    </dgm:pt>
    <dgm:pt modelId="{E5A50B31-A53C-9649-B4B7-025D215385C9}" type="pres">
      <dgm:prSet presAssocID="{2421C6ED-36F2-F548-9F90-326B1660776B}" presName="ParentSmallAccent" presStyleLbl="fgAcc1" presStyleIdx="2" presStyleCnt="3"/>
      <dgm:spPr/>
    </dgm:pt>
    <dgm:pt modelId="{F08A1257-367D-6D47-B32C-60996C3EE335}" type="pres">
      <dgm:prSet presAssocID="{2421C6ED-36F2-F548-9F90-326B1660776B}" presName="Parent" presStyleLbl="revTx" presStyleIdx="6" presStyleCnt="10">
        <dgm:presLayoutVars>
          <dgm:chMax/>
          <dgm:chPref val="4"/>
          <dgm:bulletEnabled val="1"/>
        </dgm:presLayoutVars>
      </dgm:prSet>
      <dgm:spPr/>
    </dgm:pt>
    <dgm:pt modelId="{9C12CCBA-EA23-C440-ADB5-B16403332C2D}" type="pres">
      <dgm:prSet presAssocID="{2421C6ED-36F2-F548-9F90-326B1660776B}" presName="childShape" presStyleCnt="0">
        <dgm:presLayoutVars>
          <dgm:chMax val="0"/>
          <dgm:chPref val="0"/>
        </dgm:presLayoutVars>
      </dgm:prSet>
      <dgm:spPr/>
    </dgm:pt>
    <dgm:pt modelId="{B75277AF-1262-A649-B214-3A0DEB585FF0}" type="pres">
      <dgm:prSet presAssocID="{2AF1D6E2-7522-6643-A315-C4127D7A267D}" presName="childComposite" presStyleCnt="0">
        <dgm:presLayoutVars>
          <dgm:chMax val="0"/>
          <dgm:chPref val="0"/>
        </dgm:presLayoutVars>
      </dgm:prSet>
      <dgm:spPr/>
    </dgm:pt>
    <dgm:pt modelId="{EB56BD85-0004-FC4A-872A-452225E61C2F}" type="pres">
      <dgm:prSet presAssocID="{2AF1D6E2-7522-6643-A315-C4127D7A267D}" presName="ChildAccent" presStyleLbl="solidFgAcc1" presStyleIdx="4" presStyleCnt="7"/>
      <dgm:spPr/>
    </dgm:pt>
    <dgm:pt modelId="{84DFFC31-C1D5-C24C-97E1-7C4154052146}" type="pres">
      <dgm:prSet presAssocID="{2AF1D6E2-7522-6643-A315-C4127D7A267D}" presName="Child" presStyleLbl="revTx" presStyleIdx="7" presStyleCnt="10">
        <dgm:presLayoutVars>
          <dgm:chMax val="0"/>
          <dgm:chPref val="0"/>
          <dgm:bulletEnabled val="1"/>
        </dgm:presLayoutVars>
      </dgm:prSet>
      <dgm:spPr/>
    </dgm:pt>
    <dgm:pt modelId="{1DB0D0DE-225D-1E41-A7B3-865AFDF7496D}" type="pres">
      <dgm:prSet presAssocID="{8CAD52BC-1860-D84A-B0C2-B8713E2F8029}" presName="childComposite" presStyleCnt="0">
        <dgm:presLayoutVars>
          <dgm:chMax val="0"/>
          <dgm:chPref val="0"/>
        </dgm:presLayoutVars>
      </dgm:prSet>
      <dgm:spPr/>
    </dgm:pt>
    <dgm:pt modelId="{0408C53C-A9B6-AE43-BEC0-6D7626687294}" type="pres">
      <dgm:prSet presAssocID="{8CAD52BC-1860-D84A-B0C2-B8713E2F8029}" presName="ChildAccent" presStyleLbl="solidFgAcc1" presStyleIdx="5" presStyleCnt="7"/>
      <dgm:spPr/>
    </dgm:pt>
    <dgm:pt modelId="{5A557EC0-0C3F-DE47-AC3C-A4DA0107B4F8}" type="pres">
      <dgm:prSet presAssocID="{8CAD52BC-1860-D84A-B0C2-B8713E2F8029}" presName="Child" presStyleLbl="revTx" presStyleIdx="8" presStyleCnt="10">
        <dgm:presLayoutVars>
          <dgm:chMax val="0"/>
          <dgm:chPref val="0"/>
          <dgm:bulletEnabled val="1"/>
        </dgm:presLayoutVars>
      </dgm:prSet>
      <dgm:spPr/>
    </dgm:pt>
    <dgm:pt modelId="{8CAF7FF7-7EA7-CD42-8EBF-C8E3181E8DE0}" type="pres">
      <dgm:prSet presAssocID="{C111C777-95F5-4743-A39C-517E0ACBE657}" presName="childComposite" presStyleCnt="0">
        <dgm:presLayoutVars>
          <dgm:chMax val="0"/>
          <dgm:chPref val="0"/>
        </dgm:presLayoutVars>
      </dgm:prSet>
      <dgm:spPr/>
    </dgm:pt>
    <dgm:pt modelId="{3CC7DF79-55B4-CF4F-BD4E-B91DD95CAD7D}" type="pres">
      <dgm:prSet presAssocID="{C111C777-95F5-4743-A39C-517E0ACBE657}" presName="ChildAccent" presStyleLbl="solidFgAcc1" presStyleIdx="6" presStyleCnt="7"/>
      <dgm:spPr/>
    </dgm:pt>
    <dgm:pt modelId="{A43E60C3-5D7C-A94F-8958-B262C6331879}" type="pres">
      <dgm:prSet presAssocID="{C111C777-95F5-4743-A39C-517E0ACBE657}" presName="Child" presStyleLbl="revTx" presStyleIdx="9" presStyleCnt="10">
        <dgm:presLayoutVars>
          <dgm:chMax val="0"/>
          <dgm:chPref val="0"/>
          <dgm:bulletEnabled val="1"/>
        </dgm:presLayoutVars>
      </dgm:prSet>
      <dgm:spPr/>
    </dgm:pt>
  </dgm:ptLst>
  <dgm:cxnLst>
    <dgm:cxn modelId="{7517FC16-93DC-C440-9438-A6EB0B5B1028}" srcId="{2421C6ED-36F2-F548-9F90-326B1660776B}" destId="{2AF1D6E2-7522-6643-A315-C4127D7A267D}" srcOrd="0" destOrd="0" parTransId="{28AD78B7-07FF-D84E-BE7B-50A52CD1CFBC}" sibTransId="{A9803D57-931C-644A-B519-349E92EE9B39}"/>
    <dgm:cxn modelId="{1C4F3618-B83C-D846-83A2-DAFA96E404CA}" srcId="{E8281F06-CF0B-8F4A-AC27-826ABF30E288}" destId="{2050A9BB-B274-9247-AC75-FC730203FC09}" srcOrd="0" destOrd="0" parTransId="{094CF659-1DE6-2F49-863A-C3422E8C7256}" sibTransId="{DE89EEA7-6D1F-7149-BB9A-FCD8B833D172}"/>
    <dgm:cxn modelId="{F31A711C-8DCF-EF4B-BA1F-B9E42AD7E2DB}" type="presOf" srcId="{68E0EEAC-89BB-4D47-BFC4-DEC125092B0B}" destId="{42384F8A-3E34-6A44-B66A-3C3EACD4121C}" srcOrd="0" destOrd="0" presId="urn:microsoft.com/office/officeart/2008/layout/SquareAccentList"/>
    <dgm:cxn modelId="{6806991C-2EE4-664D-806F-0AAF5A3449B2}" type="presOf" srcId="{2050A9BB-B274-9247-AC75-FC730203FC09}" destId="{2EEE3AD9-C76D-4C49-9807-392379B6075A}" srcOrd="0" destOrd="0" presId="urn:microsoft.com/office/officeart/2008/layout/SquareAccentList"/>
    <dgm:cxn modelId="{C22A8025-13F4-6843-A097-304268B7C21C}" srcId="{7CDBB4E1-D893-9D40-93EA-9A3CB866D944}" destId="{2421C6ED-36F2-F548-9F90-326B1660776B}" srcOrd="2" destOrd="0" parTransId="{ECF3EA91-421E-3B4E-9E67-EC992C2413AE}" sibTransId="{FCFE1F65-97E6-D34A-86F3-24AE693A1D91}"/>
    <dgm:cxn modelId="{68781B2B-C44A-EF47-A8DF-F1647F6EE342}" srcId="{2421C6ED-36F2-F548-9F90-326B1660776B}" destId="{C111C777-95F5-4743-A39C-517E0ACBE657}" srcOrd="2" destOrd="0" parTransId="{933CFB51-7D6B-944C-B986-BCB9223BD31A}" sibTransId="{05D76752-118F-9342-B9F5-1598982368B2}"/>
    <dgm:cxn modelId="{D3C14839-0606-D241-B593-431FCE32E05D}" srcId="{68E0EEAC-89BB-4D47-BFC4-DEC125092B0B}" destId="{3896D956-CDB5-F642-B475-E8E3B096BBC3}" srcOrd="1" destOrd="0" parTransId="{863A3184-F197-A544-89EC-616E8AA056C4}" sibTransId="{36D47F8D-9420-9346-9DF5-83B9F8B7195B}"/>
    <dgm:cxn modelId="{5FF14B3D-5B2C-C645-9E87-39F3DAC81328}" srcId="{7CDBB4E1-D893-9D40-93EA-9A3CB866D944}" destId="{68E0EEAC-89BB-4D47-BFC4-DEC125092B0B}" srcOrd="0" destOrd="0" parTransId="{793DF45E-279C-7741-BCF1-35D0B171F7AA}" sibTransId="{B8B11CE6-E27E-D446-91F4-D920B3493F3C}"/>
    <dgm:cxn modelId="{0CC4B65F-56BD-D748-893E-914E8C67E063}" type="presOf" srcId="{2F0AC340-F7AD-6048-96E0-38D9CCEB976D}" destId="{1AA349CA-2B30-C74C-B47B-4736578FA001}" srcOrd="0" destOrd="0" presId="urn:microsoft.com/office/officeart/2008/layout/SquareAccentList"/>
    <dgm:cxn modelId="{8ACD4F61-0BD2-324E-8CDC-CE442DE201D2}" srcId="{68E0EEAC-89BB-4D47-BFC4-DEC125092B0B}" destId="{2F0AC340-F7AD-6048-96E0-38D9CCEB976D}" srcOrd="0" destOrd="0" parTransId="{730D1616-D0ED-5E4A-9BAF-0F5CB2CB6459}" sibTransId="{2ADC2E1E-02E3-D641-94D9-0E76B0A0CF5A}"/>
    <dgm:cxn modelId="{8F982663-C966-DB4C-A98B-7862157E980C}" type="presOf" srcId="{8CAD52BC-1860-D84A-B0C2-B8713E2F8029}" destId="{5A557EC0-0C3F-DE47-AC3C-A4DA0107B4F8}" srcOrd="0" destOrd="0" presId="urn:microsoft.com/office/officeart/2008/layout/SquareAccentList"/>
    <dgm:cxn modelId="{F754E449-50E6-5C45-BD9B-2922CA4DFF95}" type="presOf" srcId="{2421C6ED-36F2-F548-9F90-326B1660776B}" destId="{F08A1257-367D-6D47-B32C-60996C3EE335}" srcOrd="0" destOrd="0" presId="urn:microsoft.com/office/officeart/2008/layout/SquareAccentList"/>
    <dgm:cxn modelId="{5550B693-B4C6-5044-9BC0-A8FBB56B3091}" srcId="{7CDBB4E1-D893-9D40-93EA-9A3CB866D944}" destId="{E8281F06-CF0B-8F4A-AC27-826ABF30E288}" srcOrd="1" destOrd="0" parTransId="{14D59111-818F-DC49-B08C-56C95BD2B146}" sibTransId="{771957DA-09A0-B04D-B8ED-3115A640B704}"/>
    <dgm:cxn modelId="{5A8C65A5-0F48-7C4B-A5BB-52C8D49289A5}" type="presOf" srcId="{2AF1D6E2-7522-6643-A315-C4127D7A267D}" destId="{84DFFC31-C1D5-C24C-97E1-7C4154052146}" srcOrd="0" destOrd="0" presId="urn:microsoft.com/office/officeart/2008/layout/SquareAccentList"/>
    <dgm:cxn modelId="{8265F8A7-64F8-6F41-B162-049599ED0EDB}" type="presOf" srcId="{3896D956-CDB5-F642-B475-E8E3B096BBC3}" destId="{04F51DA2-0653-CD4A-BDCF-CD4A5C399324}" srcOrd="0" destOrd="0" presId="urn:microsoft.com/office/officeart/2008/layout/SquareAccentList"/>
    <dgm:cxn modelId="{2B4CA8AF-A9C0-FE4B-88B4-895574EDA0D1}" srcId="{2421C6ED-36F2-F548-9F90-326B1660776B}" destId="{8CAD52BC-1860-D84A-B0C2-B8713E2F8029}" srcOrd="1" destOrd="0" parTransId="{3559EB03-BB56-574F-A5B3-E08103CEACCA}" sibTransId="{AC64A0B9-6CCD-3A48-A592-FB32CA1E331C}"/>
    <dgm:cxn modelId="{CFF4A7B8-87ED-0748-B7CA-EC2D71EEF3FA}" type="presOf" srcId="{6FFAFB7E-46EA-194C-A4D0-7EFDC1287772}" destId="{EFAA3E93-01E3-BF4F-97D7-56FD75F5F49B}" srcOrd="0" destOrd="0" presId="urn:microsoft.com/office/officeart/2008/layout/SquareAccentList"/>
    <dgm:cxn modelId="{0D5E01C9-11CC-4A45-B064-6DEB53AA6429}" srcId="{E8281F06-CF0B-8F4A-AC27-826ABF30E288}" destId="{6FFAFB7E-46EA-194C-A4D0-7EFDC1287772}" srcOrd="1" destOrd="0" parTransId="{68141EAF-E8A6-9B42-B941-2FED042C4F59}" sibTransId="{A79692CF-A089-B34D-BDAA-556A7B0506A0}"/>
    <dgm:cxn modelId="{33E10AC9-A490-B94E-9591-4F9B0D6EC587}" type="presOf" srcId="{7CDBB4E1-D893-9D40-93EA-9A3CB866D944}" destId="{CD70E217-AF7F-D44E-AE24-06A497F4F3CA}" srcOrd="0" destOrd="0" presId="urn:microsoft.com/office/officeart/2008/layout/SquareAccentList"/>
    <dgm:cxn modelId="{575B52DE-7F6B-DC4C-8C37-CB60692B7221}" type="presOf" srcId="{E8281F06-CF0B-8F4A-AC27-826ABF30E288}" destId="{3B7FBA17-0B8B-B249-A5AD-D277661B6EB1}" srcOrd="0" destOrd="0" presId="urn:microsoft.com/office/officeart/2008/layout/SquareAccentList"/>
    <dgm:cxn modelId="{4B0C76FF-9EB0-C145-9899-4307AA23876E}" type="presOf" srcId="{C111C777-95F5-4743-A39C-517E0ACBE657}" destId="{A43E60C3-5D7C-A94F-8958-B262C6331879}" srcOrd="0" destOrd="0" presId="urn:microsoft.com/office/officeart/2008/layout/SquareAccentList"/>
    <dgm:cxn modelId="{708D1762-DB15-B54A-9EE7-0FC17967B9EB}" type="presParOf" srcId="{CD70E217-AF7F-D44E-AE24-06A497F4F3CA}" destId="{27BC1D65-646A-0C40-BEC6-F15EEAD825BB}" srcOrd="0" destOrd="0" presId="urn:microsoft.com/office/officeart/2008/layout/SquareAccentList"/>
    <dgm:cxn modelId="{A1DE91DA-5F2E-6748-BFB9-D7840D974B27}" type="presParOf" srcId="{27BC1D65-646A-0C40-BEC6-F15EEAD825BB}" destId="{49C5FA0E-732E-9F4E-B627-4B1C2C2D58FC}" srcOrd="0" destOrd="0" presId="urn:microsoft.com/office/officeart/2008/layout/SquareAccentList"/>
    <dgm:cxn modelId="{66F97018-FED7-A744-B543-06661F6F3F73}" type="presParOf" srcId="{49C5FA0E-732E-9F4E-B627-4B1C2C2D58FC}" destId="{290D7232-073E-AD43-8EF4-8084152F76C5}" srcOrd="0" destOrd="0" presId="urn:microsoft.com/office/officeart/2008/layout/SquareAccentList"/>
    <dgm:cxn modelId="{0F0FF6FD-066C-144E-8CDA-814C880A88F2}" type="presParOf" srcId="{49C5FA0E-732E-9F4E-B627-4B1C2C2D58FC}" destId="{76140C11-14D9-C246-9B6F-65234F297DC7}" srcOrd="1" destOrd="0" presId="urn:microsoft.com/office/officeart/2008/layout/SquareAccentList"/>
    <dgm:cxn modelId="{8C6330E8-1FCD-9447-B532-141E37B966EB}" type="presParOf" srcId="{49C5FA0E-732E-9F4E-B627-4B1C2C2D58FC}" destId="{42384F8A-3E34-6A44-B66A-3C3EACD4121C}" srcOrd="2" destOrd="0" presId="urn:microsoft.com/office/officeart/2008/layout/SquareAccentList"/>
    <dgm:cxn modelId="{E321627A-F8B3-F146-A944-8A570CF5ADCF}" type="presParOf" srcId="{27BC1D65-646A-0C40-BEC6-F15EEAD825BB}" destId="{DD8CEDE4-B4DE-494D-ADA4-4B5FF3DE811A}" srcOrd="1" destOrd="0" presId="urn:microsoft.com/office/officeart/2008/layout/SquareAccentList"/>
    <dgm:cxn modelId="{7D632FB2-1EEF-584B-AB01-041338324ADF}" type="presParOf" srcId="{DD8CEDE4-B4DE-494D-ADA4-4B5FF3DE811A}" destId="{C75B06D6-98B7-6B41-ABC3-8B84D3EDDFE9}" srcOrd="0" destOrd="0" presId="urn:microsoft.com/office/officeart/2008/layout/SquareAccentList"/>
    <dgm:cxn modelId="{9E7010ED-31B6-4D4A-900B-BEA42D2533A2}" type="presParOf" srcId="{C75B06D6-98B7-6B41-ABC3-8B84D3EDDFE9}" destId="{BCC084EF-D7C5-7048-AAC6-9A7D6C430886}" srcOrd="0" destOrd="0" presId="urn:microsoft.com/office/officeart/2008/layout/SquareAccentList"/>
    <dgm:cxn modelId="{53122453-BD30-6F40-B9EE-CD58C32FC519}" type="presParOf" srcId="{C75B06D6-98B7-6B41-ABC3-8B84D3EDDFE9}" destId="{1AA349CA-2B30-C74C-B47B-4736578FA001}" srcOrd="1" destOrd="0" presId="urn:microsoft.com/office/officeart/2008/layout/SquareAccentList"/>
    <dgm:cxn modelId="{5BA83C25-34B3-C940-9078-8413531DA0DE}" type="presParOf" srcId="{DD8CEDE4-B4DE-494D-ADA4-4B5FF3DE811A}" destId="{B6A6F9AF-78F6-0E42-AB13-FA3BC6C1CD7A}" srcOrd="1" destOrd="0" presId="urn:microsoft.com/office/officeart/2008/layout/SquareAccentList"/>
    <dgm:cxn modelId="{D7EC61CD-EE47-A94A-96C8-472D0395FC07}" type="presParOf" srcId="{B6A6F9AF-78F6-0E42-AB13-FA3BC6C1CD7A}" destId="{48F1FE16-7AEA-F443-A29B-B8FC1D8D25B9}" srcOrd="0" destOrd="0" presId="urn:microsoft.com/office/officeart/2008/layout/SquareAccentList"/>
    <dgm:cxn modelId="{3AEDD474-65E8-EB4C-9FE1-33CFB05B384B}" type="presParOf" srcId="{B6A6F9AF-78F6-0E42-AB13-FA3BC6C1CD7A}" destId="{04F51DA2-0653-CD4A-BDCF-CD4A5C399324}" srcOrd="1" destOrd="0" presId="urn:microsoft.com/office/officeart/2008/layout/SquareAccentList"/>
    <dgm:cxn modelId="{6FC7AF72-86FB-664B-986B-DCC44CD444A7}" type="presParOf" srcId="{CD70E217-AF7F-D44E-AE24-06A497F4F3CA}" destId="{D8695552-0F3F-B34F-92D4-7858719CB6DC}" srcOrd="1" destOrd="0" presId="urn:microsoft.com/office/officeart/2008/layout/SquareAccentList"/>
    <dgm:cxn modelId="{B3AF8BCA-045D-6F42-BF80-7D69A132AEBC}" type="presParOf" srcId="{D8695552-0F3F-B34F-92D4-7858719CB6DC}" destId="{DD870287-DC67-874E-8DB7-3B3255EAC8F5}" srcOrd="0" destOrd="0" presId="urn:microsoft.com/office/officeart/2008/layout/SquareAccentList"/>
    <dgm:cxn modelId="{DAC0EBD0-9216-9F43-9F2F-6F04DDA315E3}" type="presParOf" srcId="{DD870287-DC67-874E-8DB7-3B3255EAC8F5}" destId="{30E189EE-AC4D-B641-AF70-DEAD917E0186}" srcOrd="0" destOrd="0" presId="urn:microsoft.com/office/officeart/2008/layout/SquareAccentList"/>
    <dgm:cxn modelId="{EDF977C3-4694-C845-B655-30C79FE7DFCB}" type="presParOf" srcId="{DD870287-DC67-874E-8DB7-3B3255EAC8F5}" destId="{A2788468-2099-4C49-9795-E602C7BA26EC}" srcOrd="1" destOrd="0" presId="urn:microsoft.com/office/officeart/2008/layout/SquareAccentList"/>
    <dgm:cxn modelId="{91300836-0E4F-0149-9088-E89A5E1B040A}" type="presParOf" srcId="{DD870287-DC67-874E-8DB7-3B3255EAC8F5}" destId="{3B7FBA17-0B8B-B249-A5AD-D277661B6EB1}" srcOrd="2" destOrd="0" presId="urn:microsoft.com/office/officeart/2008/layout/SquareAccentList"/>
    <dgm:cxn modelId="{84FC3434-C918-B146-B46B-5466CD45F970}" type="presParOf" srcId="{D8695552-0F3F-B34F-92D4-7858719CB6DC}" destId="{A958C909-6049-0C43-8071-36215923984D}" srcOrd="1" destOrd="0" presId="urn:microsoft.com/office/officeart/2008/layout/SquareAccentList"/>
    <dgm:cxn modelId="{C5934328-F4A8-FE43-8C8E-27B8B1207BF4}" type="presParOf" srcId="{A958C909-6049-0C43-8071-36215923984D}" destId="{ADDB041F-1AA2-4A4A-B1CD-A8D6B1484173}" srcOrd="0" destOrd="0" presId="urn:microsoft.com/office/officeart/2008/layout/SquareAccentList"/>
    <dgm:cxn modelId="{ECE1AC8E-FD5E-AE41-AC1C-D3001C851ACA}" type="presParOf" srcId="{ADDB041F-1AA2-4A4A-B1CD-A8D6B1484173}" destId="{59975288-95CB-6441-B4EC-ECC1E97CF853}" srcOrd="0" destOrd="0" presId="urn:microsoft.com/office/officeart/2008/layout/SquareAccentList"/>
    <dgm:cxn modelId="{8B0B2D22-2499-6A43-9840-66391435483E}" type="presParOf" srcId="{ADDB041F-1AA2-4A4A-B1CD-A8D6B1484173}" destId="{2EEE3AD9-C76D-4C49-9807-392379B6075A}" srcOrd="1" destOrd="0" presId="urn:microsoft.com/office/officeart/2008/layout/SquareAccentList"/>
    <dgm:cxn modelId="{347CC5ED-029F-0646-948C-1B7A36FDBCB0}" type="presParOf" srcId="{A958C909-6049-0C43-8071-36215923984D}" destId="{5426CFE0-3A81-D645-9F26-499598147F59}" srcOrd="1" destOrd="0" presId="urn:microsoft.com/office/officeart/2008/layout/SquareAccentList"/>
    <dgm:cxn modelId="{0C9C2CD6-6247-7449-8F0D-0C0EE7FA079B}" type="presParOf" srcId="{5426CFE0-3A81-D645-9F26-499598147F59}" destId="{5780C244-42C1-7A4B-9298-7265590BDCD8}" srcOrd="0" destOrd="0" presId="urn:microsoft.com/office/officeart/2008/layout/SquareAccentList"/>
    <dgm:cxn modelId="{BF9CAF49-A653-7046-A9C4-0BEEF8273DD0}" type="presParOf" srcId="{5426CFE0-3A81-D645-9F26-499598147F59}" destId="{EFAA3E93-01E3-BF4F-97D7-56FD75F5F49B}" srcOrd="1" destOrd="0" presId="urn:microsoft.com/office/officeart/2008/layout/SquareAccentList"/>
    <dgm:cxn modelId="{4A61B19B-C123-884A-8D03-7BBD7C9B5D23}" type="presParOf" srcId="{CD70E217-AF7F-D44E-AE24-06A497F4F3CA}" destId="{788A24B1-2574-5444-9598-40724F64E985}" srcOrd="2" destOrd="0" presId="urn:microsoft.com/office/officeart/2008/layout/SquareAccentList"/>
    <dgm:cxn modelId="{824C7C3D-CAF4-EF4C-AD00-9A79849CBAF7}" type="presParOf" srcId="{788A24B1-2574-5444-9598-40724F64E985}" destId="{173D0F6F-B321-1846-BF8C-6E2C5C2C1C28}" srcOrd="0" destOrd="0" presId="urn:microsoft.com/office/officeart/2008/layout/SquareAccentList"/>
    <dgm:cxn modelId="{4623D91A-AF4C-1A4D-9AD7-9E874B0FAA70}" type="presParOf" srcId="{173D0F6F-B321-1846-BF8C-6E2C5C2C1C28}" destId="{93A5D586-8EF8-FB40-9CC8-3529C2EEEAE5}" srcOrd="0" destOrd="0" presId="urn:microsoft.com/office/officeart/2008/layout/SquareAccentList"/>
    <dgm:cxn modelId="{BF14415D-B399-B845-B2A9-3CF4E4367497}" type="presParOf" srcId="{173D0F6F-B321-1846-BF8C-6E2C5C2C1C28}" destId="{E5A50B31-A53C-9649-B4B7-025D215385C9}" srcOrd="1" destOrd="0" presId="urn:microsoft.com/office/officeart/2008/layout/SquareAccentList"/>
    <dgm:cxn modelId="{3CEB3538-62F2-E447-87B5-9458C94CC5C5}" type="presParOf" srcId="{173D0F6F-B321-1846-BF8C-6E2C5C2C1C28}" destId="{F08A1257-367D-6D47-B32C-60996C3EE335}" srcOrd="2" destOrd="0" presId="urn:microsoft.com/office/officeart/2008/layout/SquareAccentList"/>
    <dgm:cxn modelId="{98308A37-3674-5E4C-82D9-5E8F71BD06F0}" type="presParOf" srcId="{788A24B1-2574-5444-9598-40724F64E985}" destId="{9C12CCBA-EA23-C440-ADB5-B16403332C2D}" srcOrd="1" destOrd="0" presId="urn:microsoft.com/office/officeart/2008/layout/SquareAccentList"/>
    <dgm:cxn modelId="{FD7A6A26-E659-3B43-8719-159CBA412D64}" type="presParOf" srcId="{9C12CCBA-EA23-C440-ADB5-B16403332C2D}" destId="{B75277AF-1262-A649-B214-3A0DEB585FF0}" srcOrd="0" destOrd="0" presId="urn:microsoft.com/office/officeart/2008/layout/SquareAccentList"/>
    <dgm:cxn modelId="{A05BA71B-1DF7-0448-A2AA-292D42BCCFA2}" type="presParOf" srcId="{B75277AF-1262-A649-B214-3A0DEB585FF0}" destId="{EB56BD85-0004-FC4A-872A-452225E61C2F}" srcOrd="0" destOrd="0" presId="urn:microsoft.com/office/officeart/2008/layout/SquareAccentList"/>
    <dgm:cxn modelId="{6A593E9A-893C-7542-8245-928801B29FF9}" type="presParOf" srcId="{B75277AF-1262-A649-B214-3A0DEB585FF0}" destId="{84DFFC31-C1D5-C24C-97E1-7C4154052146}" srcOrd="1" destOrd="0" presId="urn:microsoft.com/office/officeart/2008/layout/SquareAccentList"/>
    <dgm:cxn modelId="{AAD34876-F32D-4949-873D-6715AA47C845}" type="presParOf" srcId="{9C12CCBA-EA23-C440-ADB5-B16403332C2D}" destId="{1DB0D0DE-225D-1E41-A7B3-865AFDF7496D}" srcOrd="1" destOrd="0" presId="urn:microsoft.com/office/officeart/2008/layout/SquareAccentList"/>
    <dgm:cxn modelId="{8ABC8CE7-46A6-FF4D-B368-69C608956ABB}" type="presParOf" srcId="{1DB0D0DE-225D-1E41-A7B3-865AFDF7496D}" destId="{0408C53C-A9B6-AE43-BEC0-6D7626687294}" srcOrd="0" destOrd="0" presId="urn:microsoft.com/office/officeart/2008/layout/SquareAccentList"/>
    <dgm:cxn modelId="{EC8E6D48-0B99-8841-A965-6422BA83468B}" type="presParOf" srcId="{1DB0D0DE-225D-1E41-A7B3-865AFDF7496D}" destId="{5A557EC0-0C3F-DE47-AC3C-A4DA0107B4F8}" srcOrd="1" destOrd="0" presId="urn:microsoft.com/office/officeart/2008/layout/SquareAccentList"/>
    <dgm:cxn modelId="{F6BE84B4-533F-AD4A-B262-504FF971C631}" type="presParOf" srcId="{9C12CCBA-EA23-C440-ADB5-B16403332C2D}" destId="{8CAF7FF7-7EA7-CD42-8EBF-C8E3181E8DE0}" srcOrd="2" destOrd="0" presId="urn:microsoft.com/office/officeart/2008/layout/SquareAccentList"/>
    <dgm:cxn modelId="{F339B438-5D05-5F44-A844-072C596CC7C2}" type="presParOf" srcId="{8CAF7FF7-7EA7-CD42-8EBF-C8E3181E8DE0}" destId="{3CC7DF79-55B4-CF4F-BD4E-B91DD95CAD7D}" srcOrd="0" destOrd="0" presId="urn:microsoft.com/office/officeart/2008/layout/SquareAccentList"/>
    <dgm:cxn modelId="{CD23310D-4619-4E4A-B304-7CC2E5EADB95}" type="presParOf" srcId="{8CAF7FF7-7EA7-CD42-8EBF-C8E3181E8DE0}" destId="{A43E60C3-5D7C-A94F-8958-B262C6331879}" srcOrd="1" destOrd="0" presId="urn:microsoft.com/office/officeart/2008/layout/SquareAccent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48ABD27-D314-406D-861E-B0D6ABF5B162}"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fr-FR"/>
        </a:p>
      </dgm:t>
    </dgm:pt>
    <dgm:pt modelId="{0DD73BB4-B0BE-4B43-A47C-B396F2857F01}">
      <dgm:prSet phldrT="[Texte]" phldr="0" custT="1"/>
      <dgm:spPr/>
      <dgm:t>
        <a:bodyPr/>
        <a:lstStyle/>
        <a:p>
          <a:pPr rtl="0"/>
          <a:r>
            <a:rPr lang="fr-FR" sz="4000" dirty="0">
              <a:latin typeface="Arial"/>
            </a:rPr>
            <a:t> 1. Figures reproduction </a:t>
          </a:r>
          <a:r>
            <a:rPr lang="fr-FR" sz="4000" dirty="0" err="1">
              <a:latin typeface="Arial"/>
            </a:rPr>
            <a:t>task</a:t>
          </a:r>
          <a:endParaRPr lang="fr-FR" sz="4000" dirty="0"/>
        </a:p>
      </dgm:t>
    </dgm:pt>
    <dgm:pt modelId="{D2D90410-4E88-4FDE-BC2B-49E51DE2784B}" type="parTrans" cxnId="{0C004763-1C81-41DF-B148-E7BA9C2E37E5}">
      <dgm:prSet/>
      <dgm:spPr/>
      <dgm:t>
        <a:bodyPr/>
        <a:lstStyle/>
        <a:p>
          <a:endParaRPr lang="fr-FR" sz="1200"/>
        </a:p>
      </dgm:t>
    </dgm:pt>
    <dgm:pt modelId="{8D71A75C-F419-4560-8984-EF3459BEAEE9}" type="sibTrans" cxnId="{0C004763-1C81-41DF-B148-E7BA9C2E37E5}">
      <dgm:prSet/>
      <dgm:spPr/>
      <dgm:t>
        <a:bodyPr/>
        <a:lstStyle/>
        <a:p>
          <a:endParaRPr lang="fr-FR" sz="1200"/>
        </a:p>
      </dgm:t>
    </dgm:pt>
    <dgm:pt modelId="{47ECAD77-8764-494A-9AA9-2B4C40CF461A}" type="pres">
      <dgm:prSet presAssocID="{148ABD27-D314-406D-861E-B0D6ABF5B162}" presName="diagram" presStyleCnt="0">
        <dgm:presLayoutVars>
          <dgm:dir/>
          <dgm:resizeHandles val="exact"/>
        </dgm:presLayoutVars>
      </dgm:prSet>
      <dgm:spPr/>
    </dgm:pt>
    <dgm:pt modelId="{19DA2EDB-F965-4125-90F4-693583B6E45D}" type="pres">
      <dgm:prSet presAssocID="{0DD73BB4-B0BE-4B43-A47C-B396F2857F01}" presName="node" presStyleLbl="node1" presStyleIdx="0" presStyleCnt="1" custScaleY="65829" custLinFactNeighborX="193" custLinFactNeighborY="-4931">
        <dgm:presLayoutVars>
          <dgm:bulletEnabled val="1"/>
        </dgm:presLayoutVars>
      </dgm:prSet>
      <dgm:spPr/>
    </dgm:pt>
  </dgm:ptLst>
  <dgm:cxnLst>
    <dgm:cxn modelId="{0C004763-1C81-41DF-B148-E7BA9C2E37E5}" srcId="{148ABD27-D314-406D-861E-B0D6ABF5B162}" destId="{0DD73BB4-B0BE-4B43-A47C-B396F2857F01}" srcOrd="0" destOrd="0" parTransId="{D2D90410-4E88-4FDE-BC2B-49E51DE2784B}" sibTransId="{8D71A75C-F419-4560-8984-EF3459BEAEE9}"/>
    <dgm:cxn modelId="{3688ED9F-8F8A-4319-9270-B3FD378E2CCD}" type="presOf" srcId="{148ABD27-D314-406D-861E-B0D6ABF5B162}" destId="{47ECAD77-8764-494A-9AA9-2B4C40CF461A}" srcOrd="0" destOrd="0" presId="urn:microsoft.com/office/officeart/2005/8/layout/default"/>
    <dgm:cxn modelId="{925A57C3-97F6-4E35-9004-2B6208FBB973}" type="presOf" srcId="{0DD73BB4-B0BE-4B43-A47C-B396F2857F01}" destId="{19DA2EDB-F965-4125-90F4-693583B6E45D}" srcOrd="0" destOrd="0" presId="urn:microsoft.com/office/officeart/2005/8/layout/default"/>
    <dgm:cxn modelId="{EE785BFA-A0E7-40EB-829C-00015D627251}" type="presParOf" srcId="{47ECAD77-8764-494A-9AA9-2B4C40CF461A}" destId="{19DA2EDB-F965-4125-90F4-693583B6E45D}" srcOrd="0"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982B4D-2D24-6C45-AA49-20CDD0EF3C45}">
      <dsp:nvSpPr>
        <dsp:cNvPr id="0" name=""/>
        <dsp:cNvSpPr/>
      </dsp:nvSpPr>
      <dsp:spPr>
        <a:xfrm>
          <a:off x="0" y="0"/>
          <a:ext cx="10465503"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141BE72B-2435-9542-8F47-BE6263DA223C}">
      <dsp:nvSpPr>
        <dsp:cNvPr id="0" name=""/>
        <dsp:cNvSpPr/>
      </dsp:nvSpPr>
      <dsp:spPr>
        <a:xfrm>
          <a:off x="0" y="0"/>
          <a:ext cx="10465503" cy="1052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fr-FR" sz="2200" kern="1200" dirty="0"/>
            <a:t>Active process of </a:t>
          </a:r>
          <a:r>
            <a:rPr lang="fr-FR" sz="2200" kern="1200" dirty="0" err="1"/>
            <a:t>exchanging</a:t>
          </a:r>
          <a:r>
            <a:rPr lang="fr-FR" sz="2200" kern="1200" dirty="0"/>
            <a:t> information and </a:t>
          </a:r>
          <a:r>
            <a:rPr lang="fr-FR" sz="2200" kern="1200" dirty="0">
              <a:latin typeface="Arial"/>
            </a:rPr>
            <a:t>idea</a:t>
          </a:r>
          <a:endParaRPr lang="fr-FR" sz="2200" kern="1200" dirty="0"/>
        </a:p>
      </dsp:txBody>
      <dsp:txXfrm>
        <a:off x="0" y="0"/>
        <a:ext cx="10465503" cy="1052472"/>
      </dsp:txXfrm>
    </dsp:sp>
    <dsp:sp modelId="{2321277D-63AD-CF4D-BE99-4CC603242055}">
      <dsp:nvSpPr>
        <dsp:cNvPr id="0" name=""/>
        <dsp:cNvSpPr/>
      </dsp:nvSpPr>
      <dsp:spPr>
        <a:xfrm>
          <a:off x="0" y="1052471"/>
          <a:ext cx="10465503"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BF532F9B-F1E9-1D40-9BA2-2A20A4D74D71}">
      <dsp:nvSpPr>
        <dsp:cNvPr id="0" name=""/>
        <dsp:cNvSpPr/>
      </dsp:nvSpPr>
      <dsp:spPr>
        <a:xfrm>
          <a:off x="0" y="1052472"/>
          <a:ext cx="10465503" cy="1052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fr-FR" sz="2200" kern="1200" dirty="0" err="1"/>
            <a:t>Understanding</a:t>
          </a:r>
          <a:r>
            <a:rPr lang="fr-FR" sz="2200" kern="1200" dirty="0"/>
            <a:t> and expression</a:t>
          </a:r>
        </a:p>
      </dsp:txBody>
      <dsp:txXfrm>
        <a:off x="0" y="1052472"/>
        <a:ext cx="10465503" cy="1052472"/>
      </dsp:txXfrm>
    </dsp:sp>
    <dsp:sp modelId="{6A277332-C775-9B47-AB8C-9BE958284A22}">
      <dsp:nvSpPr>
        <dsp:cNvPr id="0" name=""/>
        <dsp:cNvSpPr/>
      </dsp:nvSpPr>
      <dsp:spPr>
        <a:xfrm>
          <a:off x="0" y="2104943"/>
          <a:ext cx="10465503"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DAA3092C-813A-D54F-B10E-C9E95D9F7C5A}">
      <dsp:nvSpPr>
        <dsp:cNvPr id="0" name=""/>
        <dsp:cNvSpPr/>
      </dsp:nvSpPr>
      <dsp:spPr>
        <a:xfrm>
          <a:off x="0" y="2104944"/>
          <a:ext cx="10465503" cy="1052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fr-FR" sz="2200" kern="1200" dirty="0" err="1"/>
            <a:t>Personalized</a:t>
          </a:r>
          <a:r>
            <a:rPr lang="fr-FR" sz="2200" kern="1200" dirty="0"/>
            <a:t> </a:t>
          </a:r>
          <a:r>
            <a:rPr lang="fr-FR" sz="2200" kern="1200" dirty="0" err="1"/>
            <a:t>movements</a:t>
          </a:r>
          <a:r>
            <a:rPr lang="fr-FR" sz="2200" kern="1200" dirty="0"/>
            <a:t>, </a:t>
          </a:r>
          <a:r>
            <a:rPr lang="fr-FR" sz="2200" kern="1200" dirty="0" err="1"/>
            <a:t>gestures</a:t>
          </a:r>
          <a:r>
            <a:rPr lang="fr-FR" sz="2200" kern="1200" dirty="0"/>
            <a:t>, </a:t>
          </a:r>
          <a:r>
            <a:rPr lang="fr-FR" sz="2200" kern="1200" dirty="0" err="1"/>
            <a:t>objects</a:t>
          </a:r>
          <a:r>
            <a:rPr lang="fr-FR" sz="2200" kern="1200" dirty="0"/>
            <a:t>, </a:t>
          </a:r>
          <a:r>
            <a:rPr lang="fr-FR" sz="2200" kern="1200" dirty="0" err="1"/>
            <a:t>verbalizations</a:t>
          </a:r>
          <a:r>
            <a:rPr lang="fr-FR" sz="2200" kern="1200" dirty="0"/>
            <a:t>, </a:t>
          </a:r>
          <a:r>
            <a:rPr lang="fr-FR" sz="2200" kern="1200" dirty="0" err="1"/>
            <a:t>vocalizations</a:t>
          </a:r>
          <a:r>
            <a:rPr lang="fr-FR" sz="2200" kern="1200" dirty="0"/>
            <a:t>, </a:t>
          </a:r>
          <a:r>
            <a:rPr lang="fr-FR" sz="2200" kern="1200" dirty="0" err="1"/>
            <a:t>pictures</a:t>
          </a:r>
          <a:r>
            <a:rPr lang="fr-FR" sz="2200" kern="1200" dirty="0"/>
            <a:t>, </a:t>
          </a:r>
          <a:r>
            <a:rPr lang="fr-FR" sz="2200" kern="1200" dirty="0" err="1"/>
            <a:t>signs</a:t>
          </a:r>
          <a:r>
            <a:rPr lang="fr-FR" sz="2200" kern="1200" dirty="0"/>
            <a:t>, </a:t>
          </a:r>
          <a:r>
            <a:rPr lang="fr-FR" sz="2200" kern="1200" dirty="0" err="1"/>
            <a:t>symbols</a:t>
          </a:r>
          <a:r>
            <a:rPr lang="fr-FR" sz="2200" kern="1200" dirty="0"/>
            <a:t>, </a:t>
          </a:r>
          <a:r>
            <a:rPr lang="fr-FR" sz="2200" kern="1200" dirty="0" err="1"/>
            <a:t>written</a:t>
          </a:r>
          <a:r>
            <a:rPr lang="fr-FR" sz="2200" kern="1200" dirty="0"/>
            <a:t> </a:t>
          </a:r>
          <a:r>
            <a:rPr lang="fr-FR" sz="2200" kern="1200" dirty="0" err="1"/>
            <a:t>language</a:t>
          </a:r>
          <a:r>
            <a:rPr lang="fr-FR" sz="2200" kern="1200" dirty="0"/>
            <a:t> and output </a:t>
          </a:r>
          <a:r>
            <a:rPr lang="fr-FR" sz="2200" kern="1200" dirty="0" err="1"/>
            <a:t>from</a:t>
          </a:r>
          <a:r>
            <a:rPr lang="fr-FR" sz="2200" kern="1200" dirty="0"/>
            <a:t> Augmentative and Alternative </a:t>
          </a:r>
          <a:r>
            <a:rPr lang="fr-FR" sz="2200" kern="1200" dirty="0" err="1"/>
            <a:t>Devices</a:t>
          </a:r>
          <a:r>
            <a:rPr lang="fr-FR" sz="2200" kern="1200" dirty="0"/>
            <a:t> (AAC)</a:t>
          </a:r>
        </a:p>
      </dsp:txBody>
      <dsp:txXfrm>
        <a:off x="0" y="2104944"/>
        <a:ext cx="10465503" cy="1052472"/>
      </dsp:txXfrm>
    </dsp:sp>
    <dsp:sp modelId="{50B3E71C-213A-284D-AC10-4AEAE7358A35}">
      <dsp:nvSpPr>
        <dsp:cNvPr id="0" name=""/>
        <dsp:cNvSpPr/>
      </dsp:nvSpPr>
      <dsp:spPr>
        <a:xfrm>
          <a:off x="0" y="3157416"/>
          <a:ext cx="10465503"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4B9CC01C-25D5-6246-8EFD-C0D7E22C3503}">
      <dsp:nvSpPr>
        <dsp:cNvPr id="0" name=""/>
        <dsp:cNvSpPr/>
      </dsp:nvSpPr>
      <dsp:spPr>
        <a:xfrm>
          <a:off x="0" y="3157416"/>
          <a:ext cx="10465503" cy="1052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fr-FR" sz="2200" kern="1200" dirty="0"/>
            <a:t>Efficient communication </a:t>
          </a:r>
          <a:r>
            <a:rPr lang="fr-FR" sz="2200" kern="1200" dirty="0" err="1"/>
            <a:t>allow</a:t>
          </a:r>
          <a:r>
            <a:rPr lang="fr-FR" sz="2200" kern="1200" dirty="0"/>
            <a:t> </a:t>
          </a:r>
          <a:r>
            <a:rPr lang="fr-FR" sz="2200" kern="1200" dirty="0" err="1"/>
            <a:t>ones</a:t>
          </a:r>
          <a:r>
            <a:rPr lang="fr-FR" sz="2200" kern="1200" dirty="0"/>
            <a:t> to express </a:t>
          </a:r>
          <a:r>
            <a:rPr lang="fr-FR" sz="2200" kern="1200" dirty="0" err="1"/>
            <a:t>needs</a:t>
          </a:r>
          <a:r>
            <a:rPr lang="fr-FR" sz="2200" kern="1200" dirty="0"/>
            <a:t>, </a:t>
          </a:r>
          <a:r>
            <a:rPr lang="fr-FR" sz="2200" kern="1200" dirty="0" err="1"/>
            <a:t>wants</a:t>
          </a:r>
          <a:r>
            <a:rPr lang="fr-FR" sz="2200" kern="1200" dirty="0"/>
            <a:t>, and </a:t>
          </a:r>
          <a:r>
            <a:rPr lang="fr-FR" sz="2200" kern="1200" dirty="0" err="1"/>
            <a:t>preferences</a:t>
          </a:r>
          <a:endParaRPr lang="fr-FR" sz="2200" kern="1200" dirty="0"/>
        </a:p>
      </dsp:txBody>
      <dsp:txXfrm>
        <a:off x="0" y="3157416"/>
        <a:ext cx="10465503" cy="105247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DA2EDB-F965-4125-90F4-693583B6E45D}">
      <dsp:nvSpPr>
        <dsp:cNvPr id="0" name=""/>
        <dsp:cNvSpPr/>
      </dsp:nvSpPr>
      <dsp:spPr>
        <a:xfrm>
          <a:off x="85310" y="441486"/>
          <a:ext cx="7271999" cy="2879982"/>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rtl="0">
            <a:lnSpc>
              <a:spcPct val="90000"/>
            </a:lnSpc>
            <a:spcBef>
              <a:spcPct val="0"/>
            </a:spcBef>
            <a:spcAft>
              <a:spcPct val="35000"/>
            </a:spcAft>
            <a:buNone/>
          </a:pPr>
          <a:r>
            <a:rPr lang="fr-FR" sz="4000" kern="1200" dirty="0">
              <a:latin typeface="Arial"/>
            </a:rPr>
            <a:t>2.  </a:t>
          </a:r>
          <a:r>
            <a:rPr lang="fr-FR" sz="4000" kern="1200" dirty="0" err="1">
              <a:latin typeface="Arial"/>
            </a:rPr>
            <a:t>Describing</a:t>
          </a:r>
          <a:r>
            <a:rPr lang="fr-FR" sz="4000" kern="1200" dirty="0">
              <a:latin typeface="Arial"/>
            </a:rPr>
            <a:t> </a:t>
          </a:r>
          <a:r>
            <a:rPr lang="fr-FR" sz="4000" kern="1200" dirty="0" err="1">
              <a:latin typeface="Arial"/>
            </a:rPr>
            <a:t>characters</a:t>
          </a:r>
          <a:endParaRPr lang="fr-FR" sz="4000" kern="1200" dirty="0"/>
        </a:p>
      </dsp:txBody>
      <dsp:txXfrm>
        <a:off x="85310" y="441486"/>
        <a:ext cx="7271999" cy="28799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90130A-F973-CB44-A170-84643218D31F}">
      <dsp:nvSpPr>
        <dsp:cNvPr id="0" name=""/>
        <dsp:cNvSpPr/>
      </dsp:nvSpPr>
      <dsp:spPr>
        <a:xfrm>
          <a:off x="4302390" y="2385"/>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a:t>Request</a:t>
          </a:r>
        </a:p>
      </dsp:txBody>
      <dsp:txXfrm>
        <a:off x="4329691" y="29686"/>
        <a:ext cx="1239991" cy="504654"/>
      </dsp:txXfrm>
    </dsp:sp>
    <dsp:sp modelId="{7EFBDE98-AF22-B442-AD7A-5054EE043DCA}">
      <dsp:nvSpPr>
        <dsp:cNvPr id="0" name=""/>
        <dsp:cNvSpPr/>
      </dsp:nvSpPr>
      <dsp:spPr>
        <a:xfrm>
          <a:off x="2430577" y="282014"/>
          <a:ext cx="5038218" cy="5038218"/>
        </a:xfrm>
        <a:custGeom>
          <a:avLst/>
          <a:gdLst/>
          <a:ahLst/>
          <a:cxnLst/>
          <a:rect l="0" t="0" r="0" b="0"/>
          <a:pathLst>
            <a:path>
              <a:moveTo>
                <a:pt x="3167631" y="84909"/>
              </a:moveTo>
              <a:arcTo wR="2519109" hR="2519109" stAng="17095098" swAng="16974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8239580-2662-A849-A375-04C5E1DBFBB9}">
      <dsp:nvSpPr>
        <dsp:cNvPr id="0" name=""/>
        <dsp:cNvSpPr/>
      </dsp:nvSpPr>
      <dsp:spPr>
        <a:xfrm>
          <a:off x="5664323" y="402285"/>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a:t>Refuse</a:t>
          </a:r>
        </a:p>
      </dsp:txBody>
      <dsp:txXfrm>
        <a:off x="5691624" y="429586"/>
        <a:ext cx="1239991" cy="504654"/>
      </dsp:txXfrm>
    </dsp:sp>
    <dsp:sp modelId="{09CF3C45-59CB-D44D-8C8F-D4599177DE0F}">
      <dsp:nvSpPr>
        <dsp:cNvPr id="0" name=""/>
        <dsp:cNvSpPr/>
      </dsp:nvSpPr>
      <dsp:spPr>
        <a:xfrm>
          <a:off x="2430577" y="282014"/>
          <a:ext cx="5038218" cy="5038218"/>
        </a:xfrm>
        <a:custGeom>
          <a:avLst/>
          <a:gdLst/>
          <a:ahLst/>
          <a:cxnLst/>
          <a:rect l="0" t="0" r="0" b="0"/>
          <a:pathLst>
            <a:path>
              <a:moveTo>
                <a:pt x="4244954" y="684069"/>
              </a:moveTo>
              <a:arcTo wR="2519109" hR="2519109" stAng="18794615" swAng="89050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A58400E-F106-794C-B2E7-A62A5220A12F}">
      <dsp:nvSpPr>
        <dsp:cNvPr id="0" name=""/>
        <dsp:cNvSpPr/>
      </dsp:nvSpPr>
      <dsp:spPr>
        <a:xfrm>
          <a:off x="6593852" y="1475019"/>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a:t>Question</a:t>
          </a:r>
        </a:p>
      </dsp:txBody>
      <dsp:txXfrm>
        <a:off x="6621153" y="1502320"/>
        <a:ext cx="1239991" cy="504654"/>
      </dsp:txXfrm>
    </dsp:sp>
    <dsp:sp modelId="{A419775D-31AD-6F4D-AAF2-20088406BF93}">
      <dsp:nvSpPr>
        <dsp:cNvPr id="0" name=""/>
        <dsp:cNvSpPr/>
      </dsp:nvSpPr>
      <dsp:spPr>
        <a:xfrm>
          <a:off x="2430577" y="282014"/>
          <a:ext cx="5038218" cy="5038218"/>
        </a:xfrm>
        <a:custGeom>
          <a:avLst/>
          <a:gdLst/>
          <a:ahLst/>
          <a:cxnLst/>
          <a:rect l="0" t="0" r="0" b="0"/>
          <a:pathLst>
            <a:path>
              <a:moveTo>
                <a:pt x="4921248" y="1760400"/>
              </a:moveTo>
              <a:arcTo wR="2519109" hR="2519109" stAng="20548286" swAng="114772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351A002-2915-ED4B-9595-EBBE7E0B00D5}">
      <dsp:nvSpPr>
        <dsp:cNvPr id="0" name=""/>
        <dsp:cNvSpPr/>
      </dsp:nvSpPr>
      <dsp:spPr>
        <a:xfrm>
          <a:off x="6795858" y="2880001"/>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a:t>Choose</a:t>
          </a:r>
        </a:p>
      </dsp:txBody>
      <dsp:txXfrm>
        <a:off x="6823159" y="2907302"/>
        <a:ext cx="1239991" cy="504654"/>
      </dsp:txXfrm>
    </dsp:sp>
    <dsp:sp modelId="{8C05593E-50B4-AD48-920E-C59449F58999}">
      <dsp:nvSpPr>
        <dsp:cNvPr id="0" name=""/>
        <dsp:cNvSpPr/>
      </dsp:nvSpPr>
      <dsp:spPr>
        <a:xfrm>
          <a:off x="2430577" y="282014"/>
          <a:ext cx="5038218" cy="5038218"/>
        </a:xfrm>
        <a:custGeom>
          <a:avLst/>
          <a:gdLst/>
          <a:ahLst/>
          <a:cxnLst/>
          <a:rect l="0" t="0" r="0" b="0"/>
          <a:pathLst>
            <a:path>
              <a:moveTo>
                <a:pt x="4954013" y="3164979"/>
              </a:moveTo>
              <a:arcTo wR="2519109" hR="2519109" stAng="891353" swAng="1074529"/>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4B36EA1-CA0A-9D42-AA31-57E14D6F8140}">
      <dsp:nvSpPr>
        <dsp:cNvPr id="0" name=""/>
        <dsp:cNvSpPr/>
      </dsp:nvSpPr>
      <dsp:spPr>
        <a:xfrm>
          <a:off x="6206206" y="4171160"/>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a:t>Express a preference</a:t>
          </a:r>
        </a:p>
      </dsp:txBody>
      <dsp:txXfrm>
        <a:off x="6233507" y="4198461"/>
        <a:ext cx="1239991" cy="504654"/>
      </dsp:txXfrm>
    </dsp:sp>
    <dsp:sp modelId="{5BC7DC72-62D8-C04D-A7FB-C9AA4063E4C7}">
      <dsp:nvSpPr>
        <dsp:cNvPr id="0" name=""/>
        <dsp:cNvSpPr/>
      </dsp:nvSpPr>
      <dsp:spPr>
        <a:xfrm>
          <a:off x="2430577" y="282014"/>
          <a:ext cx="5038218" cy="5038218"/>
        </a:xfrm>
        <a:custGeom>
          <a:avLst/>
          <a:gdLst/>
          <a:ahLst/>
          <a:cxnLst/>
          <a:rect l="0" t="0" r="0" b="0"/>
          <a:pathLst>
            <a:path>
              <a:moveTo>
                <a:pt x="4136189" y="4450678"/>
              </a:moveTo>
              <a:arcTo wR="2519109" hR="2519109" stAng="3003867" swAng="474168"/>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BC0391A-72CE-3B4B-8AC3-B4CADC4B062F}">
      <dsp:nvSpPr>
        <dsp:cNvPr id="0" name=""/>
        <dsp:cNvSpPr/>
      </dsp:nvSpPr>
      <dsp:spPr>
        <a:xfrm>
          <a:off x="5012105" y="4938562"/>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dirty="0"/>
            <a:t>Respect and dignity</a:t>
          </a:r>
        </a:p>
      </dsp:txBody>
      <dsp:txXfrm>
        <a:off x="5039406" y="4965863"/>
        <a:ext cx="1239991" cy="504654"/>
      </dsp:txXfrm>
    </dsp:sp>
    <dsp:sp modelId="{A623B684-EEE1-1846-9E46-D8CC809B2626}">
      <dsp:nvSpPr>
        <dsp:cNvPr id="0" name=""/>
        <dsp:cNvSpPr/>
      </dsp:nvSpPr>
      <dsp:spPr>
        <a:xfrm>
          <a:off x="2430577" y="282014"/>
          <a:ext cx="5038218" cy="5038218"/>
        </a:xfrm>
        <a:custGeom>
          <a:avLst/>
          <a:gdLst/>
          <a:ahLst/>
          <a:cxnLst/>
          <a:rect l="0" t="0" r="0" b="0"/>
          <a:pathLst>
            <a:path>
              <a:moveTo>
                <a:pt x="2580279" y="5037475"/>
              </a:moveTo>
              <a:arcTo wR="2519109" hR="2519109" stAng="5316514" swAng="16697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8522BB1-0B3C-6F47-AB0E-0390802C87AD}">
      <dsp:nvSpPr>
        <dsp:cNvPr id="0" name=""/>
        <dsp:cNvSpPr/>
      </dsp:nvSpPr>
      <dsp:spPr>
        <a:xfrm>
          <a:off x="3592675" y="4938562"/>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a:t>Expressing yourself</a:t>
          </a:r>
        </a:p>
      </dsp:txBody>
      <dsp:txXfrm>
        <a:off x="3619976" y="4965863"/>
        <a:ext cx="1239991" cy="504654"/>
      </dsp:txXfrm>
    </dsp:sp>
    <dsp:sp modelId="{AF3B7AB9-52B6-7743-8298-7DE4CF895557}">
      <dsp:nvSpPr>
        <dsp:cNvPr id="0" name=""/>
        <dsp:cNvSpPr/>
      </dsp:nvSpPr>
      <dsp:spPr>
        <a:xfrm>
          <a:off x="2430577" y="282014"/>
          <a:ext cx="5038218" cy="5038218"/>
        </a:xfrm>
        <a:custGeom>
          <a:avLst/>
          <a:gdLst/>
          <a:ahLst/>
          <a:cxnLst/>
          <a:rect l="0" t="0" r="0" b="0"/>
          <a:pathLst>
            <a:path>
              <a:moveTo>
                <a:pt x="1182963" y="4654671"/>
              </a:moveTo>
              <a:arcTo wR="2519109" hR="2519109" stAng="7321965" swAng="474168"/>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AFE8ED9-62DE-8046-B538-D0E8676F15B1}">
      <dsp:nvSpPr>
        <dsp:cNvPr id="0" name=""/>
        <dsp:cNvSpPr/>
      </dsp:nvSpPr>
      <dsp:spPr>
        <a:xfrm>
          <a:off x="2398574" y="4171160"/>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dirty="0"/>
            <a:t>Access to AAC</a:t>
          </a:r>
        </a:p>
      </dsp:txBody>
      <dsp:txXfrm>
        <a:off x="2425875" y="4198461"/>
        <a:ext cx="1239991" cy="504654"/>
      </dsp:txXfrm>
    </dsp:sp>
    <dsp:sp modelId="{98AF1B1E-1663-4E44-B27A-840D18ABFD2B}">
      <dsp:nvSpPr>
        <dsp:cNvPr id="0" name=""/>
        <dsp:cNvSpPr/>
      </dsp:nvSpPr>
      <dsp:spPr>
        <a:xfrm>
          <a:off x="2430577" y="282014"/>
          <a:ext cx="5038218" cy="5038218"/>
        </a:xfrm>
        <a:custGeom>
          <a:avLst/>
          <a:gdLst/>
          <a:ahLst/>
          <a:cxnLst/>
          <a:rect l="0" t="0" r="0" b="0"/>
          <a:pathLst>
            <a:path>
              <a:moveTo>
                <a:pt x="400789" y="3882426"/>
              </a:moveTo>
              <a:arcTo wR="2519109" hR="2519109" stAng="8834118" swAng="1074529"/>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C266475-E4D6-A546-B268-85F1FF7B376D}">
      <dsp:nvSpPr>
        <dsp:cNvPr id="0" name=""/>
        <dsp:cNvSpPr/>
      </dsp:nvSpPr>
      <dsp:spPr>
        <a:xfrm>
          <a:off x="1808922" y="2880001"/>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a:t>Inform</a:t>
          </a:r>
        </a:p>
      </dsp:txBody>
      <dsp:txXfrm>
        <a:off x="1836223" y="2907302"/>
        <a:ext cx="1239991" cy="504654"/>
      </dsp:txXfrm>
    </dsp:sp>
    <dsp:sp modelId="{D08C305D-C4E8-7148-99A6-DE676D75F4DF}">
      <dsp:nvSpPr>
        <dsp:cNvPr id="0" name=""/>
        <dsp:cNvSpPr/>
      </dsp:nvSpPr>
      <dsp:spPr>
        <a:xfrm>
          <a:off x="2430577" y="282014"/>
          <a:ext cx="5038218" cy="5038218"/>
        </a:xfrm>
        <a:custGeom>
          <a:avLst/>
          <a:gdLst/>
          <a:ahLst/>
          <a:cxnLst/>
          <a:rect l="0" t="0" r="0" b="0"/>
          <a:pathLst>
            <a:path>
              <a:moveTo>
                <a:pt x="982" y="2589451"/>
              </a:moveTo>
              <a:arcTo wR="2519109" hR="2519109" stAng="10703993" swAng="114772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F79386F-4AF6-C146-8A91-E0E173B7D540}">
      <dsp:nvSpPr>
        <dsp:cNvPr id="0" name=""/>
        <dsp:cNvSpPr/>
      </dsp:nvSpPr>
      <dsp:spPr>
        <a:xfrm>
          <a:off x="2010928" y="1475019"/>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a:t>Comment</a:t>
          </a:r>
        </a:p>
      </dsp:txBody>
      <dsp:txXfrm>
        <a:off x="2038229" y="1502320"/>
        <a:ext cx="1239991" cy="504654"/>
      </dsp:txXfrm>
    </dsp:sp>
    <dsp:sp modelId="{A835ECCB-7283-B34E-8A96-525FE0B7F2F6}">
      <dsp:nvSpPr>
        <dsp:cNvPr id="0" name=""/>
        <dsp:cNvSpPr/>
      </dsp:nvSpPr>
      <dsp:spPr>
        <a:xfrm>
          <a:off x="2430577" y="282014"/>
          <a:ext cx="5038218" cy="5038218"/>
        </a:xfrm>
        <a:custGeom>
          <a:avLst/>
          <a:gdLst/>
          <a:ahLst/>
          <a:cxnLst/>
          <a:rect l="0" t="0" r="0" b="0"/>
          <a:pathLst>
            <a:path>
              <a:moveTo>
                <a:pt x="380799" y="1187365"/>
              </a:moveTo>
              <a:arcTo wR="2519109" hR="2519109" stAng="12714884" swAng="89050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D5E8F52-BB9E-AE42-9127-DADF1F93E976}">
      <dsp:nvSpPr>
        <dsp:cNvPr id="0" name=""/>
        <dsp:cNvSpPr/>
      </dsp:nvSpPr>
      <dsp:spPr>
        <a:xfrm>
          <a:off x="2940457" y="402285"/>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a:t>Interact socially</a:t>
          </a:r>
        </a:p>
      </dsp:txBody>
      <dsp:txXfrm>
        <a:off x="2967758" y="429586"/>
        <a:ext cx="1239991" cy="504654"/>
      </dsp:txXfrm>
    </dsp:sp>
    <dsp:sp modelId="{8C842384-7077-7246-8E26-2232B2B51545}">
      <dsp:nvSpPr>
        <dsp:cNvPr id="0" name=""/>
        <dsp:cNvSpPr/>
      </dsp:nvSpPr>
      <dsp:spPr>
        <a:xfrm>
          <a:off x="2430577" y="282014"/>
          <a:ext cx="5038218" cy="5038218"/>
        </a:xfrm>
        <a:custGeom>
          <a:avLst/>
          <a:gdLst/>
          <a:ahLst/>
          <a:cxnLst/>
          <a:rect l="0" t="0" r="0" b="0"/>
          <a:pathLst>
            <a:path>
              <a:moveTo>
                <a:pt x="1751235" y="119884"/>
              </a:moveTo>
              <a:arcTo wR="2519109" hR="2519109" stAng="15135161" swAng="16974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A3D4BA-9968-CB45-B537-280C6BDB970E}">
      <dsp:nvSpPr>
        <dsp:cNvPr id="0" name=""/>
        <dsp:cNvSpPr/>
      </dsp:nvSpPr>
      <dsp:spPr>
        <a:xfrm>
          <a:off x="0" y="0"/>
          <a:ext cx="10731786" cy="1959337"/>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E4BDE44-5545-354D-A34F-43269217133C}">
      <dsp:nvSpPr>
        <dsp:cNvPr id="0" name=""/>
        <dsp:cNvSpPr/>
      </dsp:nvSpPr>
      <dsp:spPr>
        <a:xfrm>
          <a:off x="321953" y="261244"/>
          <a:ext cx="3152462" cy="1436847"/>
        </a:xfrm>
        <a:prstGeom prst="roundRect">
          <a:avLst>
            <a:gd name="adj" fmla="val 10000"/>
          </a:avLst>
        </a:prstGeom>
        <a:blipFill>
          <a:blip xmlns:r="http://schemas.openxmlformats.org/officeDocument/2006/relationships" r:embed="rId1"/>
          <a:srcRect/>
          <a:stretch>
            <a:fillRect t="-23000" b="-23000"/>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EC57A2EB-742E-B341-B237-1A1D960E050D}">
      <dsp:nvSpPr>
        <dsp:cNvPr id="0" name=""/>
        <dsp:cNvSpPr/>
      </dsp:nvSpPr>
      <dsp:spPr>
        <a:xfrm rot="10800000">
          <a:off x="321953" y="1959337"/>
          <a:ext cx="3152462" cy="2394745"/>
        </a:xfrm>
        <a:prstGeom prst="round2SameRect">
          <a:avLst>
            <a:gd name="adj1" fmla="val 10500"/>
            <a:gd name="adj2" fmla="val 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t" anchorCtr="0">
          <a:noAutofit/>
        </a:bodyPr>
        <a:lstStyle/>
        <a:p>
          <a:pPr marL="0" lvl="0" indent="0" algn="l" defTabSz="711200">
            <a:lnSpc>
              <a:spcPct val="90000"/>
            </a:lnSpc>
            <a:spcBef>
              <a:spcPct val="0"/>
            </a:spcBef>
            <a:spcAft>
              <a:spcPct val="35000"/>
            </a:spcAft>
            <a:buNone/>
          </a:pPr>
          <a:r>
            <a:rPr lang="fr-FR" sz="1600" kern="1200" dirty="0"/>
            <a:t>Recognition of </a:t>
          </a:r>
          <a:r>
            <a:rPr lang="fr-FR" sz="1600" kern="1200" dirty="0" err="1"/>
            <a:t>rights</a:t>
          </a:r>
          <a:r>
            <a:rPr lang="fr-FR" sz="1600" kern="1200" dirty="0"/>
            <a:t> of </a:t>
          </a:r>
          <a:r>
            <a:rPr lang="fr-FR" sz="1600" kern="1200" dirty="0" err="1"/>
            <a:t>access</a:t>
          </a:r>
          <a:r>
            <a:rPr lang="fr-FR" sz="1600" kern="1200" dirty="0"/>
            <a:t> to </a:t>
          </a:r>
          <a:r>
            <a:rPr lang="fr-FR" sz="1600" kern="1200" dirty="0" err="1"/>
            <a:t>education</a:t>
          </a:r>
          <a:r>
            <a:rPr lang="fr-FR" sz="1600" kern="1200" dirty="0"/>
            <a:t>
Non-discrimination
Social </a:t>
          </a:r>
          <a:r>
            <a:rPr lang="fr-FR" sz="1600" kern="1200" dirty="0" err="1"/>
            <a:t>integration</a:t>
          </a:r>
          <a:r>
            <a:rPr lang="fr-FR" sz="1600" kern="1200" dirty="0"/>
            <a:t> = the </a:t>
          </a:r>
          <a:r>
            <a:rPr lang="fr-FR" sz="1600" kern="1200" dirty="0" err="1"/>
            <a:t>purpose</a:t>
          </a:r>
          <a:r>
            <a:rPr lang="fr-FR" sz="1600" kern="1200" dirty="0"/>
            <a:t> of </a:t>
          </a:r>
          <a:r>
            <a:rPr lang="fr-FR" sz="1600" kern="1200" dirty="0" err="1"/>
            <a:t>education</a:t>
          </a:r>
          <a:endParaRPr lang="fr-FR" sz="1600" kern="1200" dirty="0"/>
        </a:p>
      </dsp:txBody>
      <dsp:txXfrm rot="10800000">
        <a:off x="395600" y="1959337"/>
        <a:ext cx="3005168" cy="2321098"/>
      </dsp:txXfrm>
    </dsp:sp>
    <dsp:sp modelId="{46C71207-FDB0-1F4E-A3FA-89728A8CFFDA}">
      <dsp:nvSpPr>
        <dsp:cNvPr id="0" name=""/>
        <dsp:cNvSpPr/>
      </dsp:nvSpPr>
      <dsp:spPr>
        <a:xfrm>
          <a:off x="3789661" y="261244"/>
          <a:ext cx="3152462" cy="1436847"/>
        </a:xfrm>
        <a:prstGeom prst="roundRect">
          <a:avLst>
            <a:gd name="adj" fmla="val 10000"/>
          </a:avLst>
        </a:prstGeom>
        <a:blipFill>
          <a:blip xmlns:r="http://schemas.openxmlformats.org/officeDocument/2006/relationships" r:embed="rId2"/>
          <a:srcRect/>
          <a:stretch>
            <a:fillRect t="-19000" b="-19000"/>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45EDFDC8-FFFC-9B4D-97A2-247F143A45D5}">
      <dsp:nvSpPr>
        <dsp:cNvPr id="0" name=""/>
        <dsp:cNvSpPr/>
      </dsp:nvSpPr>
      <dsp:spPr>
        <a:xfrm rot="10800000">
          <a:off x="3789661" y="1959337"/>
          <a:ext cx="3152462" cy="2394745"/>
        </a:xfrm>
        <a:prstGeom prst="round2SameRect">
          <a:avLst>
            <a:gd name="adj1" fmla="val 10500"/>
            <a:gd name="adj2" fmla="val 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t" anchorCtr="0">
          <a:noAutofit/>
        </a:bodyPr>
        <a:lstStyle/>
        <a:p>
          <a:pPr marL="0" lvl="0" indent="0" algn="l" defTabSz="711200">
            <a:lnSpc>
              <a:spcPct val="90000"/>
            </a:lnSpc>
            <a:spcBef>
              <a:spcPct val="0"/>
            </a:spcBef>
            <a:spcAft>
              <a:spcPct val="35000"/>
            </a:spcAft>
            <a:buNone/>
          </a:pPr>
          <a:r>
            <a:rPr lang="fr-FR" sz="1600" kern="1200" dirty="0" err="1"/>
            <a:t>Rigth</a:t>
          </a:r>
          <a:r>
            <a:rPr lang="fr-FR" sz="1600" kern="1200" dirty="0"/>
            <a:t> to </a:t>
          </a:r>
          <a:r>
            <a:rPr lang="fr-FR" sz="1600" kern="1200" dirty="0" err="1"/>
            <a:t>freedom</a:t>
          </a:r>
          <a:r>
            <a:rPr lang="fr-FR" sz="1600" kern="1200" dirty="0"/>
            <a:t> of expression, self </a:t>
          </a:r>
          <a:r>
            <a:rPr lang="fr-FR" sz="1600" kern="1200" dirty="0" err="1"/>
            <a:t>determination</a:t>
          </a:r>
          <a:r>
            <a:rPr lang="fr-FR" sz="1600" kern="1200" dirty="0"/>
            <a:t> and inclusion</a:t>
          </a:r>
        </a:p>
        <a:p>
          <a:pPr marL="0" lvl="0" indent="0" algn="l" defTabSz="711200">
            <a:lnSpc>
              <a:spcPct val="90000"/>
            </a:lnSpc>
            <a:spcBef>
              <a:spcPct val="0"/>
            </a:spcBef>
            <a:spcAft>
              <a:spcPct val="35000"/>
            </a:spcAft>
            <a:buNone/>
          </a:pPr>
          <a:r>
            <a:rPr lang="fr-FR" sz="1600" kern="1200" dirty="0"/>
            <a:t>Freedom of expression</a:t>
          </a:r>
        </a:p>
        <a:p>
          <a:pPr marL="0" lvl="0" indent="0" algn="l" defTabSz="711200">
            <a:lnSpc>
              <a:spcPct val="90000"/>
            </a:lnSpc>
            <a:spcBef>
              <a:spcPct val="0"/>
            </a:spcBef>
            <a:spcAft>
              <a:spcPct val="35000"/>
            </a:spcAft>
            <a:buNone/>
          </a:pPr>
          <a:r>
            <a:rPr lang="fr-FR" sz="1600" kern="1200" dirty="0"/>
            <a:t>Access to information</a:t>
          </a:r>
        </a:p>
      </dsp:txBody>
      <dsp:txXfrm rot="10800000">
        <a:off x="3863308" y="1959337"/>
        <a:ext cx="3005168" cy="2321098"/>
      </dsp:txXfrm>
    </dsp:sp>
    <dsp:sp modelId="{855CA2B9-CD90-CD4B-BCD9-F38E40D0E1EB}">
      <dsp:nvSpPr>
        <dsp:cNvPr id="0" name=""/>
        <dsp:cNvSpPr/>
      </dsp:nvSpPr>
      <dsp:spPr>
        <a:xfrm>
          <a:off x="7257370" y="261244"/>
          <a:ext cx="3152462" cy="1436847"/>
        </a:xfrm>
        <a:prstGeom prst="roundRect">
          <a:avLst>
            <a:gd name="adj" fmla="val 10000"/>
          </a:avLst>
        </a:prstGeom>
        <a:blipFill>
          <a:blip xmlns:r="http://schemas.openxmlformats.org/officeDocument/2006/relationships" r:embed="rId3"/>
          <a:srcRect/>
          <a:stretch>
            <a:fillRect l="-14000" r="-14000"/>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A93AADC5-9937-9647-A979-8D317621677D}">
      <dsp:nvSpPr>
        <dsp:cNvPr id="0" name=""/>
        <dsp:cNvSpPr/>
      </dsp:nvSpPr>
      <dsp:spPr>
        <a:xfrm rot="10800000">
          <a:off x="7257370" y="1959337"/>
          <a:ext cx="3152462" cy="2394745"/>
        </a:xfrm>
        <a:prstGeom prst="round2SameRect">
          <a:avLst>
            <a:gd name="adj1" fmla="val 10500"/>
            <a:gd name="adj2" fmla="val 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t" anchorCtr="0">
          <a:noAutofit/>
        </a:bodyPr>
        <a:lstStyle/>
        <a:p>
          <a:pPr marL="0" lvl="0" indent="0" algn="l" defTabSz="711200">
            <a:lnSpc>
              <a:spcPct val="90000"/>
            </a:lnSpc>
            <a:spcBef>
              <a:spcPct val="0"/>
            </a:spcBef>
            <a:spcAft>
              <a:spcPct val="35000"/>
            </a:spcAft>
            <a:buNone/>
          </a:pPr>
          <a:r>
            <a:rPr lang="fr-FR" sz="1600" kern="1200" dirty="0" err="1"/>
            <a:t>Everyone</a:t>
          </a:r>
          <a:r>
            <a:rPr lang="fr-FR" sz="1600" kern="1200" dirty="0"/>
            <a:t> has the right to </a:t>
          </a:r>
          <a:r>
            <a:rPr lang="fr-FR" sz="1600" kern="1200" dirty="0" err="1"/>
            <a:t>freedom</a:t>
          </a:r>
          <a:r>
            <a:rPr lang="fr-FR" sz="1600" kern="1200" dirty="0"/>
            <a:t> of opinion and expression, </a:t>
          </a:r>
          <a:r>
            <a:rPr lang="fr-FR" sz="1600" kern="1200" dirty="0" err="1"/>
            <a:t>includes</a:t>
          </a:r>
          <a:r>
            <a:rPr lang="fr-FR" sz="1600" kern="1200" dirty="0"/>
            <a:t> </a:t>
          </a:r>
          <a:r>
            <a:rPr lang="fr-FR" sz="1600" kern="1200" dirty="0" err="1"/>
            <a:t>freedom</a:t>
          </a:r>
          <a:r>
            <a:rPr lang="fr-FR" sz="1600" kern="1200" dirty="0"/>
            <a:t> to:</a:t>
          </a:r>
        </a:p>
        <a:p>
          <a:pPr marL="0" lvl="0" indent="0" algn="l" defTabSz="711200">
            <a:lnSpc>
              <a:spcPct val="90000"/>
            </a:lnSpc>
            <a:spcBef>
              <a:spcPct val="0"/>
            </a:spcBef>
            <a:spcAft>
              <a:spcPct val="35000"/>
            </a:spcAft>
            <a:buNone/>
          </a:pPr>
          <a:r>
            <a:rPr lang="fr-FR" sz="1600" kern="1200" dirty="0"/>
            <a:t>- </a:t>
          </a:r>
          <a:r>
            <a:rPr lang="fr-FR" sz="1600" kern="1200" dirty="0" err="1"/>
            <a:t>hold</a:t>
          </a:r>
          <a:r>
            <a:rPr lang="fr-FR" sz="1600" kern="1200" dirty="0"/>
            <a:t> opinion </a:t>
          </a:r>
          <a:r>
            <a:rPr lang="fr-FR" sz="1600" kern="1200" dirty="0" err="1"/>
            <a:t>without</a:t>
          </a:r>
          <a:r>
            <a:rPr lang="fr-FR" sz="1600" kern="1200" dirty="0"/>
            <a:t> </a:t>
          </a:r>
          <a:r>
            <a:rPr lang="fr-FR" sz="1600" kern="1200" dirty="0" err="1"/>
            <a:t>interference</a:t>
          </a:r>
          <a:endParaRPr lang="fr-FR" sz="1600" kern="1200" dirty="0"/>
        </a:p>
        <a:p>
          <a:pPr marL="0" lvl="0" indent="0" algn="l" defTabSz="711200">
            <a:lnSpc>
              <a:spcPct val="90000"/>
            </a:lnSpc>
            <a:spcBef>
              <a:spcPct val="0"/>
            </a:spcBef>
            <a:spcAft>
              <a:spcPct val="35000"/>
            </a:spcAft>
            <a:buNone/>
          </a:pPr>
          <a:r>
            <a:rPr lang="fr-FR" sz="1600" kern="1200" dirty="0"/>
            <a:t>- </a:t>
          </a:r>
          <a:r>
            <a:rPr lang="fr-FR" sz="1600" kern="1200" dirty="0" err="1"/>
            <a:t>seek</a:t>
          </a:r>
          <a:r>
            <a:rPr lang="fr-FR" sz="1600" kern="1200" dirty="0"/>
            <a:t> and </a:t>
          </a:r>
          <a:r>
            <a:rPr lang="fr-FR" sz="1600" kern="1200" dirty="0" err="1"/>
            <a:t>receive</a:t>
          </a:r>
          <a:r>
            <a:rPr lang="fr-FR" sz="1600" kern="1200" dirty="0"/>
            <a:t> information and </a:t>
          </a:r>
          <a:r>
            <a:rPr lang="fr-FR" sz="1600" kern="1200" dirty="0" err="1"/>
            <a:t>ideas</a:t>
          </a:r>
          <a:r>
            <a:rPr lang="fr-FR" sz="1600" kern="1200" dirty="0"/>
            <a:t> </a:t>
          </a:r>
          <a:r>
            <a:rPr lang="fr-FR" sz="1600" kern="1200" dirty="0" err="1"/>
            <a:t>through</a:t>
          </a:r>
          <a:r>
            <a:rPr lang="fr-FR" sz="1600" kern="1200" dirty="0"/>
            <a:t> </a:t>
          </a:r>
          <a:r>
            <a:rPr lang="fr-FR" sz="1600" kern="1200" dirty="0" err="1"/>
            <a:t>any</a:t>
          </a:r>
          <a:r>
            <a:rPr lang="fr-FR" sz="1600" kern="1200" dirty="0"/>
            <a:t> media and </a:t>
          </a:r>
          <a:r>
            <a:rPr lang="fr-FR" sz="1600" kern="1200" dirty="0" err="1"/>
            <a:t>regardless</a:t>
          </a:r>
          <a:r>
            <a:rPr lang="fr-FR" sz="1600" kern="1200" dirty="0"/>
            <a:t> of </a:t>
          </a:r>
          <a:r>
            <a:rPr lang="fr-FR" sz="1600" kern="1200" dirty="0" err="1"/>
            <a:t>frontiers</a:t>
          </a:r>
          <a:endParaRPr lang="fr-FR" sz="1600" kern="1200" dirty="0"/>
        </a:p>
      </dsp:txBody>
      <dsp:txXfrm rot="10800000">
        <a:off x="7331017" y="1959337"/>
        <a:ext cx="3005168" cy="232109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D811B6-5FFF-49C3-A3D3-9FF571CC54A9}">
      <dsp:nvSpPr>
        <dsp:cNvPr id="0" name=""/>
        <dsp:cNvSpPr/>
      </dsp:nvSpPr>
      <dsp:spPr>
        <a:xfrm>
          <a:off x="0" y="0"/>
          <a:ext cx="6702966" cy="750931"/>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fr-FR" sz="1800" kern="1200" dirty="0"/>
            <a:t>UNCRPD, Article 21 </a:t>
          </a:r>
        </a:p>
        <a:p>
          <a:pPr marL="0" lvl="0" indent="0" algn="l" defTabSz="800100">
            <a:lnSpc>
              <a:spcPct val="90000"/>
            </a:lnSpc>
            <a:spcBef>
              <a:spcPct val="0"/>
            </a:spcBef>
            <a:spcAft>
              <a:spcPct val="35000"/>
            </a:spcAft>
            <a:buNone/>
          </a:pPr>
          <a:r>
            <a:rPr lang="fr-FR" sz="1800" kern="1200" dirty="0"/>
            <a:t>Freedom of expression and opinion, and </a:t>
          </a:r>
          <a:r>
            <a:rPr lang="fr-FR" sz="1800" kern="1200" dirty="0" err="1"/>
            <a:t>access</a:t>
          </a:r>
          <a:r>
            <a:rPr lang="fr-FR" sz="1800" kern="1200" dirty="0"/>
            <a:t> to information</a:t>
          </a:r>
        </a:p>
      </dsp:txBody>
      <dsp:txXfrm>
        <a:off x="36657" y="36657"/>
        <a:ext cx="6629652" cy="67761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FC56FF-31CE-0843-BF73-0969464C55E4}">
      <dsp:nvSpPr>
        <dsp:cNvPr id="0" name=""/>
        <dsp:cNvSpPr/>
      </dsp:nvSpPr>
      <dsp:spPr>
        <a:xfrm>
          <a:off x="0" y="0"/>
          <a:ext cx="10769884"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2D8E911-1462-974A-9101-82CC0AD7D1E8}">
      <dsp:nvSpPr>
        <dsp:cNvPr id="0" name=""/>
        <dsp:cNvSpPr/>
      </dsp:nvSpPr>
      <dsp:spPr>
        <a:xfrm>
          <a:off x="0" y="0"/>
          <a:ext cx="2153977" cy="48558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fr-FR" sz="2000" b="1" kern="1200" dirty="0" err="1">
              <a:solidFill>
                <a:schemeClr val="tx2">
                  <a:lumMod val="50000"/>
                </a:schemeClr>
              </a:solidFill>
            </a:rPr>
            <a:t>Commitment</a:t>
          </a:r>
          <a:r>
            <a:rPr lang="fr-FR" sz="2000" b="1" kern="1200" dirty="0">
              <a:solidFill>
                <a:schemeClr val="tx2">
                  <a:lumMod val="50000"/>
                </a:schemeClr>
              </a:solidFill>
            </a:rPr>
            <a:t> of </a:t>
          </a:r>
          <a:r>
            <a:rPr lang="fr-FR" sz="2000" b="1" kern="1200" dirty="0" err="1">
              <a:solidFill>
                <a:schemeClr val="tx2">
                  <a:lumMod val="50000"/>
                </a:schemeClr>
              </a:solidFill>
            </a:rPr>
            <a:t>signatory</a:t>
          </a:r>
          <a:r>
            <a:rPr lang="fr-FR" sz="2000" b="1" kern="1200" dirty="0">
              <a:solidFill>
                <a:schemeClr val="tx2">
                  <a:lumMod val="50000"/>
                </a:schemeClr>
              </a:solidFill>
            </a:rPr>
            <a:t> states</a:t>
          </a:r>
        </a:p>
      </dsp:txBody>
      <dsp:txXfrm>
        <a:off x="0" y="0"/>
        <a:ext cx="2153977" cy="4855841"/>
      </dsp:txXfrm>
    </dsp:sp>
    <dsp:sp modelId="{872ED5AD-ACAA-B84A-BEE4-D0CE22196C92}">
      <dsp:nvSpPr>
        <dsp:cNvPr id="0" name=""/>
        <dsp:cNvSpPr/>
      </dsp:nvSpPr>
      <dsp:spPr>
        <a:xfrm>
          <a:off x="2315525" y="45760"/>
          <a:ext cx="8454359" cy="915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t>Providing information in accessible formats and technologies appropriate to different kinds of disabilities in a timely manner and without additional cost</a:t>
          </a:r>
          <a:endParaRPr lang="fr-FR" sz="1800" kern="1200" dirty="0"/>
        </a:p>
      </dsp:txBody>
      <dsp:txXfrm>
        <a:off x="2315525" y="45760"/>
        <a:ext cx="8454359" cy="915212"/>
      </dsp:txXfrm>
    </dsp:sp>
    <dsp:sp modelId="{61E30F5C-C53D-C04F-9223-9253010A0B76}">
      <dsp:nvSpPr>
        <dsp:cNvPr id="0" name=""/>
        <dsp:cNvSpPr/>
      </dsp:nvSpPr>
      <dsp:spPr>
        <a:xfrm>
          <a:off x="2153977" y="960972"/>
          <a:ext cx="8615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32AAC8-34A7-3949-B8CA-BA9BEBA69332}">
      <dsp:nvSpPr>
        <dsp:cNvPr id="0" name=""/>
        <dsp:cNvSpPr/>
      </dsp:nvSpPr>
      <dsp:spPr>
        <a:xfrm>
          <a:off x="2315525" y="1006733"/>
          <a:ext cx="8454359" cy="915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t>Accepting and facilitating the use of sign languages, Braille, augmentative and alternative communication, and all other accessible means, modes and formats of communication of their choice by persons with disabilities in official interactions</a:t>
          </a:r>
          <a:endParaRPr lang="fr-FR" sz="1800" kern="1200" dirty="0"/>
        </a:p>
      </dsp:txBody>
      <dsp:txXfrm>
        <a:off x="2315525" y="1006733"/>
        <a:ext cx="8454359" cy="915212"/>
      </dsp:txXfrm>
    </dsp:sp>
    <dsp:sp modelId="{7D8B7974-3503-534A-A5A1-9E13DC831271}">
      <dsp:nvSpPr>
        <dsp:cNvPr id="0" name=""/>
        <dsp:cNvSpPr/>
      </dsp:nvSpPr>
      <dsp:spPr>
        <a:xfrm>
          <a:off x="2153977" y="1921945"/>
          <a:ext cx="8615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D7016E6-73DC-E74F-8D07-37FE6426623B}">
      <dsp:nvSpPr>
        <dsp:cNvPr id="0" name=""/>
        <dsp:cNvSpPr/>
      </dsp:nvSpPr>
      <dsp:spPr>
        <a:xfrm>
          <a:off x="2315525" y="1967706"/>
          <a:ext cx="8454359" cy="915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t>Urging private entities that provide services to the general public, including through the Internet, to provide information and services in accessible and usable formats for persons with disabilities</a:t>
          </a:r>
          <a:endParaRPr lang="fr-FR" sz="1800" kern="1200" dirty="0"/>
        </a:p>
      </dsp:txBody>
      <dsp:txXfrm>
        <a:off x="2315525" y="1967706"/>
        <a:ext cx="8454359" cy="915212"/>
      </dsp:txXfrm>
    </dsp:sp>
    <dsp:sp modelId="{D9CDFDA9-5451-9A4B-B0E6-3703CAFCC022}">
      <dsp:nvSpPr>
        <dsp:cNvPr id="0" name=""/>
        <dsp:cNvSpPr/>
      </dsp:nvSpPr>
      <dsp:spPr>
        <a:xfrm>
          <a:off x="2153977" y="2882918"/>
          <a:ext cx="8615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D5D01B1-876F-B84D-A0B6-BCEDABC1E9BE}">
      <dsp:nvSpPr>
        <dsp:cNvPr id="0" name=""/>
        <dsp:cNvSpPr/>
      </dsp:nvSpPr>
      <dsp:spPr>
        <a:xfrm>
          <a:off x="2315525" y="2928679"/>
          <a:ext cx="8454359" cy="915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t>Encouraging the mass media, including providers of information through the Internet, to make their services accessible to persons with disabilities</a:t>
          </a:r>
          <a:endParaRPr lang="fr-FR" sz="1800" kern="1200" dirty="0"/>
        </a:p>
      </dsp:txBody>
      <dsp:txXfrm>
        <a:off x="2315525" y="2928679"/>
        <a:ext cx="8454359" cy="915212"/>
      </dsp:txXfrm>
    </dsp:sp>
    <dsp:sp modelId="{DF142573-BB0F-644E-93C6-9873F3C94A62}">
      <dsp:nvSpPr>
        <dsp:cNvPr id="0" name=""/>
        <dsp:cNvSpPr/>
      </dsp:nvSpPr>
      <dsp:spPr>
        <a:xfrm>
          <a:off x="2153977" y="3843891"/>
          <a:ext cx="8615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0CCA84E-E6AD-784D-B3DF-F6D18E0CDBF1}">
      <dsp:nvSpPr>
        <dsp:cNvPr id="0" name=""/>
        <dsp:cNvSpPr/>
      </dsp:nvSpPr>
      <dsp:spPr>
        <a:xfrm>
          <a:off x="2315525" y="3889651"/>
          <a:ext cx="8454359" cy="915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t>Recognizing and promoting the use of sign languages</a:t>
          </a:r>
          <a:endParaRPr lang="fr-FR" sz="1800" kern="1200" dirty="0"/>
        </a:p>
      </dsp:txBody>
      <dsp:txXfrm>
        <a:off x="2315525" y="3889651"/>
        <a:ext cx="8454359" cy="915212"/>
      </dsp:txXfrm>
    </dsp:sp>
    <dsp:sp modelId="{BFC965E1-B8EB-7841-AF96-EE662D92F7C6}">
      <dsp:nvSpPr>
        <dsp:cNvPr id="0" name=""/>
        <dsp:cNvSpPr/>
      </dsp:nvSpPr>
      <dsp:spPr>
        <a:xfrm>
          <a:off x="2153977" y="4804864"/>
          <a:ext cx="8615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7AB981-8176-4483-993D-E077F5278C5B}">
      <dsp:nvSpPr>
        <dsp:cNvPr id="0" name=""/>
        <dsp:cNvSpPr/>
      </dsp:nvSpPr>
      <dsp:spPr>
        <a:xfrm>
          <a:off x="0" y="154764"/>
          <a:ext cx="10575289" cy="631800"/>
        </a:xfrm>
        <a:prstGeom prst="roundRect">
          <a:avLst/>
        </a:prstGeom>
        <a:solidFill>
          <a:srgbClr val="346A8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err="1"/>
            <a:t>Intellectual</a:t>
          </a:r>
          <a:r>
            <a:rPr lang="fr-FR" sz="2700" kern="1200"/>
            <a:t> </a:t>
          </a:r>
          <a:r>
            <a:rPr lang="fr-FR" sz="2700" kern="1200" err="1"/>
            <a:t>developmental</a:t>
          </a:r>
          <a:r>
            <a:rPr lang="fr-FR" sz="2700" kern="1200"/>
            <a:t> disabilities</a:t>
          </a:r>
        </a:p>
      </dsp:txBody>
      <dsp:txXfrm>
        <a:off x="30842" y="185606"/>
        <a:ext cx="10513605" cy="570116"/>
      </dsp:txXfrm>
    </dsp:sp>
    <dsp:sp modelId="{C26EB9D7-6CA0-40D7-B9E5-B18399546DE6}">
      <dsp:nvSpPr>
        <dsp:cNvPr id="0" name=""/>
        <dsp:cNvSpPr/>
      </dsp:nvSpPr>
      <dsp:spPr>
        <a:xfrm>
          <a:off x="0" y="786564"/>
          <a:ext cx="10575289" cy="447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5765"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fr-FR" sz="2100" kern="1200"/>
            <a:t>ICD11 (</a:t>
          </a:r>
          <a:r>
            <a:rPr lang="fr-FR" sz="2100" kern="1200" err="1"/>
            <a:t>Intellectual</a:t>
          </a:r>
          <a:r>
            <a:rPr lang="fr-FR" sz="2100" kern="1200"/>
            <a:t> Classification of </a:t>
          </a:r>
          <a:r>
            <a:rPr lang="fr-FR" sz="2100" kern="1200" err="1"/>
            <a:t>Diseases</a:t>
          </a:r>
          <a:r>
            <a:rPr lang="fr-FR" sz="2100" kern="1200"/>
            <a:t>), World </a:t>
          </a:r>
          <a:r>
            <a:rPr lang="fr-FR" sz="2100" kern="1200" err="1"/>
            <a:t>Health</a:t>
          </a:r>
          <a:r>
            <a:rPr lang="fr-FR" sz="2100" kern="1200"/>
            <a:t> </a:t>
          </a:r>
          <a:r>
            <a:rPr lang="fr-FR" sz="2100" kern="1200" err="1"/>
            <a:t>Organization</a:t>
          </a:r>
          <a:r>
            <a:rPr lang="fr-FR" sz="2100" kern="1200"/>
            <a:t> (WHO)</a:t>
          </a:r>
        </a:p>
      </dsp:txBody>
      <dsp:txXfrm>
        <a:off x="0" y="786564"/>
        <a:ext cx="10575289" cy="447120"/>
      </dsp:txXfrm>
    </dsp:sp>
    <dsp:sp modelId="{BEEB5485-582C-4058-8285-2F8DA00C958F}">
      <dsp:nvSpPr>
        <dsp:cNvPr id="0" name=""/>
        <dsp:cNvSpPr/>
      </dsp:nvSpPr>
      <dsp:spPr>
        <a:xfrm>
          <a:off x="0" y="1233684"/>
          <a:ext cx="10575289" cy="631800"/>
        </a:xfrm>
        <a:prstGeom prst="roundRect">
          <a:avLst/>
        </a:prstGeom>
        <a:solidFill>
          <a:srgbClr val="4184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Condition in </a:t>
          </a:r>
          <a:r>
            <a:rPr lang="fr-FR" sz="2700" kern="1200" dirty="0" err="1"/>
            <a:t>which</a:t>
          </a:r>
          <a:r>
            <a:rPr lang="fr-FR" sz="2700" kern="1200" dirty="0"/>
            <a:t> </a:t>
          </a:r>
          <a:r>
            <a:rPr lang="fr-FR" sz="2700" kern="1200" dirty="0" err="1"/>
            <a:t>intellectual</a:t>
          </a:r>
          <a:r>
            <a:rPr lang="fr-FR" sz="2700" kern="1200" dirty="0"/>
            <a:t> and adaptative </a:t>
          </a:r>
          <a:r>
            <a:rPr lang="fr-FR" sz="2700" kern="1200" dirty="0" err="1"/>
            <a:t>functioning</a:t>
          </a:r>
          <a:r>
            <a:rPr lang="fr-FR" sz="2700" kern="1200" dirty="0"/>
            <a:t> are </a:t>
          </a:r>
          <a:r>
            <a:rPr lang="fr-FR" sz="2700" kern="1200" dirty="0" err="1"/>
            <a:t>limited</a:t>
          </a:r>
          <a:endParaRPr lang="fr-FR" sz="2700" kern="1200" dirty="0"/>
        </a:p>
      </dsp:txBody>
      <dsp:txXfrm>
        <a:off x="30842" y="1264526"/>
        <a:ext cx="10513605" cy="570116"/>
      </dsp:txXfrm>
    </dsp:sp>
    <dsp:sp modelId="{88D9EE02-D735-4F3A-AE2D-F0E08AFC8D09}">
      <dsp:nvSpPr>
        <dsp:cNvPr id="0" name=""/>
        <dsp:cNvSpPr/>
      </dsp:nvSpPr>
      <dsp:spPr>
        <a:xfrm>
          <a:off x="0" y="1865484"/>
          <a:ext cx="10575289" cy="9780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5765"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fr-FR" sz="2100" kern="1200" err="1"/>
            <a:t>appears</a:t>
          </a:r>
          <a:r>
            <a:rPr lang="fr-FR" sz="2100" kern="1200"/>
            <a:t> </a:t>
          </a:r>
          <a:r>
            <a:rPr lang="fr-FR" sz="2100" kern="1200" err="1"/>
            <a:t>during</a:t>
          </a:r>
          <a:r>
            <a:rPr lang="fr-FR" sz="2100" kern="1200"/>
            <a:t> the </a:t>
          </a:r>
          <a:r>
            <a:rPr lang="fr-FR" sz="2100" kern="1200" err="1"/>
            <a:t>developmental</a:t>
          </a:r>
          <a:r>
            <a:rPr lang="fr-FR" sz="2100" kern="1200"/>
            <a:t> </a:t>
          </a:r>
          <a:r>
            <a:rPr lang="fr-FR" sz="2100" kern="1200" err="1"/>
            <a:t>period</a:t>
          </a:r>
          <a:endParaRPr lang="fr-FR" sz="2100" kern="1200"/>
        </a:p>
        <a:p>
          <a:pPr marL="228600" lvl="1" indent="-228600" algn="l" defTabSz="933450">
            <a:lnSpc>
              <a:spcPct val="90000"/>
            </a:lnSpc>
            <a:spcBef>
              <a:spcPct val="0"/>
            </a:spcBef>
            <a:spcAft>
              <a:spcPct val="20000"/>
            </a:spcAft>
            <a:buChar char="•"/>
          </a:pPr>
          <a:r>
            <a:rPr lang="fr-FR" sz="2100" kern="1200" err="1"/>
            <a:t>alone</a:t>
          </a:r>
          <a:r>
            <a:rPr lang="fr-FR" sz="2100" kern="1200"/>
            <a:t> or in combination </a:t>
          </a:r>
          <a:r>
            <a:rPr lang="fr-FR" sz="2100" kern="1200" err="1"/>
            <a:t>with</a:t>
          </a:r>
          <a:r>
            <a:rPr lang="fr-FR" sz="2100" kern="1200"/>
            <a:t> </a:t>
          </a:r>
          <a:r>
            <a:rPr lang="fr-FR" sz="2100" kern="1200" err="1"/>
            <a:t>any</a:t>
          </a:r>
          <a:r>
            <a:rPr lang="fr-FR" sz="2100" kern="1200"/>
            <a:t> </a:t>
          </a:r>
          <a:r>
            <a:rPr lang="fr-FR" sz="2100" kern="1200" err="1"/>
            <a:t>physical</a:t>
          </a:r>
          <a:r>
            <a:rPr lang="fr-FR" sz="2100" kern="1200"/>
            <a:t> or mental condition (e.g. sensorial </a:t>
          </a:r>
          <a:r>
            <a:rPr lang="fr-FR" sz="2100" kern="1200" err="1"/>
            <a:t>disorders</a:t>
          </a:r>
          <a:r>
            <a:rPr lang="fr-FR" sz="2100" kern="1200"/>
            <a:t>, </a:t>
          </a:r>
          <a:r>
            <a:rPr lang="fr-FR" sz="2100" kern="1200" err="1"/>
            <a:t>autism</a:t>
          </a:r>
          <a:r>
            <a:rPr lang="fr-FR" sz="2100" kern="1200"/>
            <a:t>…)</a:t>
          </a:r>
        </a:p>
      </dsp:txBody>
      <dsp:txXfrm>
        <a:off x="0" y="1865484"/>
        <a:ext cx="10575289" cy="978075"/>
      </dsp:txXfrm>
    </dsp:sp>
    <dsp:sp modelId="{F95C8166-F69B-40FE-91F6-A44134E722FA}">
      <dsp:nvSpPr>
        <dsp:cNvPr id="0" name=""/>
        <dsp:cNvSpPr/>
      </dsp:nvSpPr>
      <dsp:spPr>
        <a:xfrm>
          <a:off x="0" y="2843559"/>
          <a:ext cx="10575289" cy="631800"/>
        </a:xfrm>
        <a:prstGeom prst="roundRect">
          <a:avLst/>
        </a:prstGeom>
        <a:solidFill>
          <a:srgbClr val="5597B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err="1"/>
            <a:t>Formerly</a:t>
          </a:r>
          <a:r>
            <a:rPr lang="fr-FR" sz="2700" kern="1200"/>
            <a:t>: mental retardation</a:t>
          </a:r>
        </a:p>
      </dsp:txBody>
      <dsp:txXfrm>
        <a:off x="30842" y="2874401"/>
        <a:ext cx="10513605" cy="57011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36A8E4-B192-4311-916B-A9295C309277}">
      <dsp:nvSpPr>
        <dsp:cNvPr id="0" name=""/>
        <dsp:cNvSpPr/>
      </dsp:nvSpPr>
      <dsp:spPr>
        <a:xfrm>
          <a:off x="4398" y="40150"/>
          <a:ext cx="3775406" cy="1339199"/>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ctr" anchorCtr="0">
          <a:noAutofit/>
        </a:bodyPr>
        <a:lstStyle/>
        <a:p>
          <a:pPr marL="0" lvl="0" indent="0" algn="ctr" defTabSz="800100">
            <a:lnSpc>
              <a:spcPct val="90000"/>
            </a:lnSpc>
            <a:spcBef>
              <a:spcPct val="0"/>
            </a:spcBef>
            <a:spcAft>
              <a:spcPct val="35000"/>
            </a:spcAft>
            <a:buNone/>
          </a:pPr>
          <a:r>
            <a:rPr lang="fr-FR" sz="1800" kern="1200"/>
            <a:t>4 groups in </a:t>
          </a:r>
          <a:r>
            <a:rPr lang="fr-FR" sz="1800" kern="1200" err="1"/>
            <a:t>function</a:t>
          </a:r>
          <a:r>
            <a:rPr lang="fr-FR" sz="1800" kern="1200"/>
            <a:t> of the IQ (intelligence quotient)</a:t>
          </a:r>
        </a:p>
      </dsp:txBody>
      <dsp:txXfrm>
        <a:off x="4398" y="40150"/>
        <a:ext cx="3775406" cy="892800"/>
      </dsp:txXfrm>
    </dsp:sp>
    <dsp:sp modelId="{CDA0FE45-BBC3-41A6-B808-8C51B32176FF}">
      <dsp:nvSpPr>
        <dsp:cNvPr id="0" name=""/>
        <dsp:cNvSpPr/>
      </dsp:nvSpPr>
      <dsp:spPr>
        <a:xfrm>
          <a:off x="777674" y="932950"/>
          <a:ext cx="3775406" cy="1785600"/>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ctr" anchorCtr="0">
          <a:noAutofit/>
        </a:bodyPr>
        <a:lstStyle/>
        <a:p>
          <a:pPr marL="171450" lvl="1" indent="-171450" algn="l" defTabSz="800100">
            <a:lnSpc>
              <a:spcPct val="90000"/>
            </a:lnSpc>
            <a:spcBef>
              <a:spcPct val="0"/>
            </a:spcBef>
            <a:spcAft>
              <a:spcPct val="15000"/>
            </a:spcAft>
            <a:buChar char="•"/>
          </a:pPr>
          <a:r>
            <a:rPr lang="fr-FR" sz="1800" kern="1200" err="1"/>
            <a:t>Mild</a:t>
          </a:r>
          <a:r>
            <a:rPr lang="fr-FR" sz="1800" kern="1200"/>
            <a:t> (50 to 70)</a:t>
          </a:r>
        </a:p>
        <a:p>
          <a:pPr marL="171450" lvl="1" indent="-171450" algn="l" defTabSz="800100">
            <a:lnSpc>
              <a:spcPct val="90000"/>
            </a:lnSpc>
            <a:spcBef>
              <a:spcPct val="0"/>
            </a:spcBef>
            <a:spcAft>
              <a:spcPct val="15000"/>
            </a:spcAft>
            <a:buChar char="•"/>
          </a:pPr>
          <a:r>
            <a:rPr lang="fr-FR" sz="1800" kern="1200" err="1"/>
            <a:t>Intermediate</a:t>
          </a:r>
          <a:r>
            <a:rPr lang="fr-FR" sz="1800" kern="1200"/>
            <a:t> (35 to 59)</a:t>
          </a:r>
        </a:p>
        <a:p>
          <a:pPr marL="171450" lvl="1" indent="-171450" algn="l" defTabSz="800100">
            <a:lnSpc>
              <a:spcPct val="90000"/>
            </a:lnSpc>
            <a:spcBef>
              <a:spcPct val="0"/>
            </a:spcBef>
            <a:spcAft>
              <a:spcPct val="15000"/>
            </a:spcAft>
            <a:buChar char="•"/>
          </a:pPr>
          <a:r>
            <a:rPr lang="fr-FR" sz="1800" kern="1200" err="1"/>
            <a:t>Severe</a:t>
          </a:r>
          <a:r>
            <a:rPr lang="fr-FR" sz="1800" kern="1200"/>
            <a:t> (20 to 34)</a:t>
          </a:r>
        </a:p>
        <a:p>
          <a:pPr marL="171450" lvl="1" indent="-171450" algn="l" defTabSz="800100">
            <a:lnSpc>
              <a:spcPct val="90000"/>
            </a:lnSpc>
            <a:spcBef>
              <a:spcPct val="0"/>
            </a:spcBef>
            <a:spcAft>
              <a:spcPct val="15000"/>
            </a:spcAft>
            <a:buChar char="•"/>
          </a:pPr>
          <a:r>
            <a:rPr lang="fr-FR" sz="1800" kern="1200" err="1"/>
            <a:t>Deep</a:t>
          </a:r>
          <a:r>
            <a:rPr lang="fr-FR" sz="1800" kern="1200"/>
            <a:t> (</a:t>
          </a:r>
          <a:r>
            <a:rPr lang="fr-FR" sz="1800" kern="1200" err="1"/>
            <a:t>less</a:t>
          </a:r>
          <a:r>
            <a:rPr lang="fr-FR" sz="1800" kern="1200"/>
            <a:t> </a:t>
          </a:r>
          <a:r>
            <a:rPr lang="fr-FR" sz="1800" kern="1200" err="1"/>
            <a:t>than</a:t>
          </a:r>
          <a:r>
            <a:rPr lang="fr-FR" sz="1800" kern="1200"/>
            <a:t> 20)</a:t>
          </a:r>
        </a:p>
        <a:p>
          <a:pPr marL="171450" lvl="1" indent="-171450" algn="l" defTabSz="800100">
            <a:lnSpc>
              <a:spcPct val="90000"/>
            </a:lnSpc>
            <a:spcBef>
              <a:spcPct val="0"/>
            </a:spcBef>
            <a:spcAft>
              <a:spcPct val="15000"/>
            </a:spcAft>
            <a:buChar char="•"/>
          </a:pPr>
          <a:r>
            <a:rPr lang="fr-FR" sz="1800" kern="1200"/>
            <a:t>+ </a:t>
          </a:r>
          <a:r>
            <a:rPr lang="fr-FR" sz="1800" kern="1200" err="1"/>
            <a:t>unspecified</a:t>
          </a:r>
          <a:r>
            <a:rPr lang="fr-FR" sz="1800" kern="1200"/>
            <a:t> IDD</a:t>
          </a:r>
        </a:p>
      </dsp:txBody>
      <dsp:txXfrm>
        <a:off x="829972" y="985248"/>
        <a:ext cx="3670810" cy="1681004"/>
      </dsp:txXfrm>
    </dsp:sp>
    <dsp:sp modelId="{97E1B57F-4738-49AA-9F0D-328A9E2A8101}">
      <dsp:nvSpPr>
        <dsp:cNvPr id="0" name=""/>
        <dsp:cNvSpPr/>
      </dsp:nvSpPr>
      <dsp:spPr>
        <a:xfrm>
          <a:off x="4352142" y="16566"/>
          <a:ext cx="1213356" cy="939967"/>
        </a:xfrm>
        <a:prstGeom prst="righ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fr-FR" sz="1600" kern="1200"/>
        </a:p>
      </dsp:txBody>
      <dsp:txXfrm>
        <a:off x="4352142" y="204559"/>
        <a:ext cx="931366" cy="563981"/>
      </dsp:txXfrm>
    </dsp:sp>
    <dsp:sp modelId="{36F94408-B527-45EF-9A7E-82CA06A04DE1}">
      <dsp:nvSpPr>
        <dsp:cNvPr id="0" name=""/>
        <dsp:cNvSpPr/>
      </dsp:nvSpPr>
      <dsp:spPr>
        <a:xfrm>
          <a:off x="6069157" y="40150"/>
          <a:ext cx="3775406" cy="1339199"/>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ctr" anchorCtr="0">
          <a:noAutofit/>
        </a:bodyPr>
        <a:lstStyle/>
        <a:p>
          <a:pPr marL="0" lvl="0" indent="0" algn="ctr" defTabSz="800100">
            <a:lnSpc>
              <a:spcPct val="90000"/>
            </a:lnSpc>
            <a:spcBef>
              <a:spcPct val="0"/>
            </a:spcBef>
            <a:spcAft>
              <a:spcPct val="35000"/>
            </a:spcAft>
            <a:buNone/>
          </a:pPr>
          <a:r>
            <a:rPr lang="fr-FR" sz="1800" kern="1200"/>
            <a:t>AAIDD recommandation</a:t>
          </a:r>
        </a:p>
      </dsp:txBody>
      <dsp:txXfrm>
        <a:off x="6069157" y="40150"/>
        <a:ext cx="3775406" cy="892800"/>
      </dsp:txXfrm>
    </dsp:sp>
    <dsp:sp modelId="{DE726072-7BBC-40FD-A29D-FF7197AC09FF}">
      <dsp:nvSpPr>
        <dsp:cNvPr id="0" name=""/>
        <dsp:cNvSpPr/>
      </dsp:nvSpPr>
      <dsp:spPr>
        <a:xfrm>
          <a:off x="6842433" y="932950"/>
          <a:ext cx="3775406" cy="1785600"/>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ctr" anchorCtr="0">
          <a:noAutofit/>
        </a:bodyPr>
        <a:lstStyle/>
        <a:p>
          <a:pPr marL="171450" lvl="1" indent="-171450" algn="l" defTabSz="800100">
            <a:lnSpc>
              <a:spcPct val="90000"/>
            </a:lnSpc>
            <a:spcBef>
              <a:spcPct val="0"/>
            </a:spcBef>
            <a:spcAft>
              <a:spcPct val="15000"/>
            </a:spcAft>
            <a:buChar char="•"/>
          </a:pPr>
          <a:r>
            <a:rPr lang="fr-FR" sz="1800" kern="1200"/>
            <a:t>IDD = </a:t>
          </a:r>
          <a:r>
            <a:rPr lang="fr-FR" sz="1800" kern="1200" err="1"/>
            <a:t>intellectual</a:t>
          </a:r>
          <a:r>
            <a:rPr lang="fr-FR" sz="1800" kern="1200"/>
            <a:t> + adaptative</a:t>
          </a:r>
        </a:p>
        <a:p>
          <a:pPr marL="171450" lvl="1" indent="-171450" algn="l" defTabSz="800100">
            <a:lnSpc>
              <a:spcPct val="90000"/>
            </a:lnSpc>
            <a:spcBef>
              <a:spcPct val="0"/>
            </a:spcBef>
            <a:spcAft>
              <a:spcPct val="15000"/>
            </a:spcAft>
            <a:buChar char="•"/>
          </a:pPr>
          <a:r>
            <a:rPr lang="fr-FR" sz="1800" kern="1200" err="1"/>
            <a:t>Criteria</a:t>
          </a:r>
          <a:r>
            <a:rPr lang="fr-FR" sz="1800" kern="1200"/>
            <a:t> for support </a:t>
          </a:r>
          <a:r>
            <a:rPr lang="fr-FR" sz="1800" kern="1200" err="1"/>
            <a:t>intensity</a:t>
          </a:r>
          <a:r>
            <a:rPr lang="fr-FR" sz="1800" kern="1200"/>
            <a:t> </a:t>
          </a:r>
          <a:r>
            <a:rPr lang="fr-FR" sz="1800" kern="1200" err="1"/>
            <a:t>limited</a:t>
          </a:r>
          <a:r>
            <a:rPr lang="fr-FR" sz="1800" kern="1200"/>
            <a:t>, intermittent, extensive, pervasive</a:t>
          </a:r>
        </a:p>
      </dsp:txBody>
      <dsp:txXfrm>
        <a:off x="6894731" y="985248"/>
        <a:ext cx="3670810" cy="168100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0D7232-073E-AD43-8EF4-8084152F76C5}">
      <dsp:nvSpPr>
        <dsp:cNvPr id="0" name=""/>
        <dsp:cNvSpPr/>
      </dsp:nvSpPr>
      <dsp:spPr>
        <a:xfrm>
          <a:off x="10479" y="790390"/>
          <a:ext cx="3739837" cy="43998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6140C11-14D9-C246-9B6F-65234F297DC7}">
      <dsp:nvSpPr>
        <dsp:cNvPr id="0" name=""/>
        <dsp:cNvSpPr/>
      </dsp:nvSpPr>
      <dsp:spPr>
        <a:xfrm>
          <a:off x="10479" y="955629"/>
          <a:ext cx="274742" cy="274742"/>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2384F8A-3E34-6A44-B66A-3C3EACD4121C}">
      <dsp:nvSpPr>
        <dsp:cNvPr id="0" name=""/>
        <dsp:cNvSpPr/>
      </dsp:nvSpPr>
      <dsp:spPr>
        <a:xfrm>
          <a:off x="10479" y="0"/>
          <a:ext cx="3739837" cy="7903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fr-FR" sz="2000" b="1" kern="1200" dirty="0"/>
            <a:t>Methods for </a:t>
          </a:r>
          <a:r>
            <a:rPr lang="fr-FR" sz="2000" b="1" kern="1200" dirty="0" err="1"/>
            <a:t>improving</a:t>
          </a:r>
          <a:r>
            <a:rPr lang="fr-FR" sz="2000" b="1" kern="1200" dirty="0"/>
            <a:t> communication </a:t>
          </a:r>
          <a:r>
            <a:rPr lang="fr-FR" sz="2000" b="1" kern="1200" dirty="0" err="1"/>
            <a:t>skills</a:t>
          </a:r>
          <a:endParaRPr lang="fr-FR" sz="2000" b="1" kern="1200" dirty="0"/>
        </a:p>
      </dsp:txBody>
      <dsp:txXfrm>
        <a:off x="10479" y="0"/>
        <a:ext cx="3739837" cy="790390"/>
      </dsp:txXfrm>
    </dsp:sp>
    <dsp:sp modelId="{BCC084EF-D7C5-7048-AAC6-9A7D6C430886}">
      <dsp:nvSpPr>
        <dsp:cNvPr id="0" name=""/>
        <dsp:cNvSpPr/>
      </dsp:nvSpPr>
      <dsp:spPr>
        <a:xfrm>
          <a:off x="10479" y="1596045"/>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AA349CA-2B30-C74C-B47B-4736578FA001}">
      <dsp:nvSpPr>
        <dsp:cNvPr id="0" name=""/>
        <dsp:cNvSpPr/>
      </dsp:nvSpPr>
      <dsp:spPr>
        <a:xfrm>
          <a:off x="272267" y="1413208"/>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fr-FR" sz="1500" kern="1200" dirty="0"/>
            <a:t>In </a:t>
          </a:r>
          <a:r>
            <a:rPr lang="fr-FR" sz="1500" kern="1200" dirty="0" err="1"/>
            <a:t>persons</a:t>
          </a:r>
          <a:r>
            <a:rPr lang="fr-FR" sz="1500" kern="1200" dirty="0"/>
            <a:t> </a:t>
          </a:r>
          <a:r>
            <a:rPr lang="fr-FR" sz="1500" kern="1200" dirty="0" err="1"/>
            <a:t>with</a:t>
          </a:r>
          <a:r>
            <a:rPr lang="fr-FR" sz="1500" kern="1200" dirty="0"/>
            <a:t> IDD</a:t>
          </a:r>
        </a:p>
      </dsp:txBody>
      <dsp:txXfrm>
        <a:off x="272267" y="1413208"/>
        <a:ext cx="3478049" cy="640408"/>
      </dsp:txXfrm>
    </dsp:sp>
    <dsp:sp modelId="{48F1FE16-7AEA-F443-A29B-B8FC1D8D25B9}">
      <dsp:nvSpPr>
        <dsp:cNvPr id="0" name=""/>
        <dsp:cNvSpPr/>
      </dsp:nvSpPr>
      <dsp:spPr>
        <a:xfrm>
          <a:off x="10479" y="2236453"/>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4F51DA2-0653-CD4A-BDCF-CD4A5C399324}">
      <dsp:nvSpPr>
        <dsp:cNvPr id="0" name=""/>
        <dsp:cNvSpPr/>
      </dsp:nvSpPr>
      <dsp:spPr>
        <a:xfrm>
          <a:off x="272267" y="2053616"/>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fr-FR" sz="1500" kern="1200" dirty="0"/>
            <a:t>In </a:t>
          </a:r>
          <a:r>
            <a:rPr lang="fr-FR" sz="1500" kern="1200" dirty="0" err="1"/>
            <a:t>professionals</a:t>
          </a:r>
          <a:endParaRPr lang="fr-FR" sz="1500" kern="1200" dirty="0"/>
        </a:p>
      </dsp:txBody>
      <dsp:txXfrm>
        <a:off x="272267" y="2053616"/>
        <a:ext cx="3478049" cy="640408"/>
      </dsp:txXfrm>
    </dsp:sp>
    <dsp:sp modelId="{30E189EE-AC4D-B641-AF70-DEAD917E0186}">
      <dsp:nvSpPr>
        <dsp:cNvPr id="0" name=""/>
        <dsp:cNvSpPr/>
      </dsp:nvSpPr>
      <dsp:spPr>
        <a:xfrm>
          <a:off x="3937309" y="790390"/>
          <a:ext cx="3739837" cy="43998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788468-2099-4C49-9795-E602C7BA26EC}">
      <dsp:nvSpPr>
        <dsp:cNvPr id="0" name=""/>
        <dsp:cNvSpPr/>
      </dsp:nvSpPr>
      <dsp:spPr>
        <a:xfrm>
          <a:off x="3937309" y="955629"/>
          <a:ext cx="274742" cy="274742"/>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B7FBA17-0B8B-B249-A5AD-D277661B6EB1}">
      <dsp:nvSpPr>
        <dsp:cNvPr id="0" name=""/>
        <dsp:cNvSpPr/>
      </dsp:nvSpPr>
      <dsp:spPr>
        <a:xfrm>
          <a:off x="3937309" y="0"/>
          <a:ext cx="3739837" cy="7903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fr-FR" sz="2000" b="1" kern="1200" dirty="0" err="1"/>
            <a:t>Role</a:t>
          </a:r>
          <a:r>
            <a:rPr lang="fr-FR" sz="2000" b="1" kern="1200" dirty="0"/>
            <a:t> of </a:t>
          </a:r>
          <a:r>
            <a:rPr lang="fr-FR" sz="2000" b="1" kern="1200" dirty="0" err="1"/>
            <a:t>daily</a:t>
          </a:r>
          <a:r>
            <a:rPr lang="fr-FR" sz="2000" b="1" kern="1200" dirty="0"/>
            <a:t> interactions </a:t>
          </a:r>
          <a:r>
            <a:rPr lang="fr-FR" sz="2000" b="1" kern="1200" dirty="0" err="1"/>
            <a:t>with</a:t>
          </a:r>
          <a:r>
            <a:rPr lang="fr-FR" sz="2000" b="1" kern="1200" dirty="0"/>
            <a:t> the </a:t>
          </a:r>
          <a:r>
            <a:rPr lang="fr-FR" sz="2000" b="1" kern="1200" dirty="0" err="1"/>
            <a:t>environment</a:t>
          </a:r>
          <a:endParaRPr lang="fr-FR" sz="2000" b="1" kern="1200" dirty="0"/>
        </a:p>
      </dsp:txBody>
      <dsp:txXfrm>
        <a:off x="3937309" y="0"/>
        <a:ext cx="3739837" cy="790390"/>
      </dsp:txXfrm>
    </dsp:sp>
    <dsp:sp modelId="{59975288-95CB-6441-B4EC-ECC1E97CF853}">
      <dsp:nvSpPr>
        <dsp:cNvPr id="0" name=""/>
        <dsp:cNvSpPr/>
      </dsp:nvSpPr>
      <dsp:spPr>
        <a:xfrm>
          <a:off x="3937309" y="1596045"/>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EEE3AD9-C76D-4C49-9807-392379B6075A}">
      <dsp:nvSpPr>
        <dsp:cNvPr id="0" name=""/>
        <dsp:cNvSpPr/>
      </dsp:nvSpPr>
      <dsp:spPr>
        <a:xfrm>
          <a:off x="4199097" y="1413208"/>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fr-FR" sz="1500" kern="1200" dirty="0" err="1"/>
            <a:t>Build</a:t>
          </a:r>
          <a:r>
            <a:rPr lang="fr-FR" sz="1500" kern="1200" dirty="0"/>
            <a:t> new </a:t>
          </a:r>
          <a:r>
            <a:rPr lang="fr-FR" sz="1500" kern="1200" dirty="0" err="1"/>
            <a:t>supporting</a:t>
          </a:r>
          <a:r>
            <a:rPr lang="fr-FR" sz="1500" kern="1200" dirty="0"/>
            <a:t> </a:t>
          </a:r>
          <a:r>
            <a:rPr lang="fr-FR" sz="1500" kern="1200" dirty="0" err="1"/>
            <a:t>relationships</a:t>
          </a:r>
          <a:endParaRPr lang="fr-FR" sz="1500" kern="1200" dirty="0"/>
        </a:p>
      </dsp:txBody>
      <dsp:txXfrm>
        <a:off x="4199097" y="1413208"/>
        <a:ext cx="3478049" cy="640408"/>
      </dsp:txXfrm>
    </dsp:sp>
    <dsp:sp modelId="{5780C244-42C1-7A4B-9298-7265590BDCD8}">
      <dsp:nvSpPr>
        <dsp:cNvPr id="0" name=""/>
        <dsp:cNvSpPr/>
      </dsp:nvSpPr>
      <dsp:spPr>
        <a:xfrm>
          <a:off x="3937309" y="2236453"/>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FAA3E93-01E3-BF4F-97D7-56FD75F5F49B}">
      <dsp:nvSpPr>
        <dsp:cNvPr id="0" name=""/>
        <dsp:cNvSpPr/>
      </dsp:nvSpPr>
      <dsp:spPr>
        <a:xfrm>
          <a:off x="4199097" y="2053616"/>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fr-FR" sz="1500" kern="1200" dirty="0" err="1"/>
            <a:t>Reinforcing</a:t>
          </a:r>
          <a:r>
            <a:rPr lang="fr-FR" sz="1500" kern="1200" dirty="0"/>
            <a:t> </a:t>
          </a:r>
          <a:r>
            <a:rPr lang="fr-FR" sz="1500" kern="1200" dirty="0" err="1"/>
            <a:t>existing</a:t>
          </a:r>
          <a:r>
            <a:rPr lang="fr-FR" sz="1500" kern="1200" dirty="0"/>
            <a:t> </a:t>
          </a:r>
          <a:r>
            <a:rPr lang="fr-FR" sz="1500" kern="1200" dirty="0" err="1"/>
            <a:t>relationships</a:t>
          </a:r>
          <a:endParaRPr lang="fr-FR" sz="1500" kern="1200" dirty="0"/>
        </a:p>
      </dsp:txBody>
      <dsp:txXfrm>
        <a:off x="4199097" y="2053616"/>
        <a:ext cx="3478049" cy="640408"/>
      </dsp:txXfrm>
    </dsp:sp>
    <dsp:sp modelId="{93A5D586-8EF8-FB40-9CC8-3529C2EEEAE5}">
      <dsp:nvSpPr>
        <dsp:cNvPr id="0" name=""/>
        <dsp:cNvSpPr/>
      </dsp:nvSpPr>
      <dsp:spPr>
        <a:xfrm>
          <a:off x="7864138" y="790390"/>
          <a:ext cx="3739837" cy="43998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A50B31-A53C-9649-B4B7-025D215385C9}">
      <dsp:nvSpPr>
        <dsp:cNvPr id="0" name=""/>
        <dsp:cNvSpPr/>
      </dsp:nvSpPr>
      <dsp:spPr>
        <a:xfrm>
          <a:off x="7864138" y="955629"/>
          <a:ext cx="274742" cy="274742"/>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08A1257-367D-6D47-B32C-60996C3EE335}">
      <dsp:nvSpPr>
        <dsp:cNvPr id="0" name=""/>
        <dsp:cNvSpPr/>
      </dsp:nvSpPr>
      <dsp:spPr>
        <a:xfrm>
          <a:off x="7864138" y="0"/>
          <a:ext cx="3739837" cy="7903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fr-FR" sz="2000" b="1" kern="1200" dirty="0"/>
            <a:t>Communication as backbone of social links</a:t>
          </a:r>
        </a:p>
      </dsp:txBody>
      <dsp:txXfrm>
        <a:off x="7864138" y="0"/>
        <a:ext cx="3739837" cy="790390"/>
      </dsp:txXfrm>
    </dsp:sp>
    <dsp:sp modelId="{EB56BD85-0004-FC4A-872A-452225E61C2F}">
      <dsp:nvSpPr>
        <dsp:cNvPr id="0" name=""/>
        <dsp:cNvSpPr/>
      </dsp:nvSpPr>
      <dsp:spPr>
        <a:xfrm>
          <a:off x="7864138" y="1596045"/>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4DFFC31-C1D5-C24C-97E1-7C4154052146}">
      <dsp:nvSpPr>
        <dsp:cNvPr id="0" name=""/>
        <dsp:cNvSpPr/>
      </dsp:nvSpPr>
      <dsp:spPr>
        <a:xfrm>
          <a:off x="8125927" y="1413208"/>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fr-FR" sz="1500" kern="1200" dirty="0"/>
            <a:t>Express </a:t>
          </a:r>
          <a:r>
            <a:rPr lang="fr-FR" sz="1500" kern="1200" dirty="0" err="1"/>
            <a:t>needs</a:t>
          </a:r>
          <a:r>
            <a:rPr lang="fr-FR" sz="1500" kern="1200" dirty="0"/>
            <a:t>, </a:t>
          </a:r>
          <a:r>
            <a:rPr lang="fr-FR" sz="1500" kern="1200" dirty="0" err="1"/>
            <a:t>thoughts</a:t>
          </a:r>
          <a:r>
            <a:rPr lang="fr-FR" sz="1500" kern="1200" dirty="0"/>
            <a:t> and </a:t>
          </a:r>
          <a:r>
            <a:rPr lang="fr-FR" sz="1500" kern="1200" dirty="0" err="1"/>
            <a:t>emotions</a:t>
          </a:r>
          <a:endParaRPr lang="fr-FR" sz="1500" kern="1200" dirty="0"/>
        </a:p>
      </dsp:txBody>
      <dsp:txXfrm>
        <a:off x="8125927" y="1413208"/>
        <a:ext cx="3478049" cy="640408"/>
      </dsp:txXfrm>
    </dsp:sp>
    <dsp:sp modelId="{0408C53C-A9B6-AE43-BEC0-6D7626687294}">
      <dsp:nvSpPr>
        <dsp:cNvPr id="0" name=""/>
        <dsp:cNvSpPr/>
      </dsp:nvSpPr>
      <dsp:spPr>
        <a:xfrm>
          <a:off x="7864138" y="2236453"/>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A557EC0-0C3F-DE47-AC3C-A4DA0107B4F8}">
      <dsp:nvSpPr>
        <dsp:cNvPr id="0" name=""/>
        <dsp:cNvSpPr/>
      </dsp:nvSpPr>
      <dsp:spPr>
        <a:xfrm>
          <a:off x="8125927" y="2053616"/>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fr-FR" sz="1500" kern="1200" dirty="0"/>
            <a:t>Share </a:t>
          </a:r>
          <a:r>
            <a:rPr lang="fr-FR" sz="1500" kern="1200" dirty="0" err="1"/>
            <a:t>concerns</a:t>
          </a:r>
          <a:r>
            <a:rPr lang="fr-FR" sz="1500" kern="1200" dirty="0"/>
            <a:t> and </a:t>
          </a:r>
          <a:r>
            <a:rPr lang="fr-FR" sz="1500" kern="1200" dirty="0" err="1"/>
            <a:t>wishes</a:t>
          </a:r>
          <a:endParaRPr lang="fr-FR" sz="1500" kern="1200" dirty="0"/>
        </a:p>
      </dsp:txBody>
      <dsp:txXfrm>
        <a:off x="8125927" y="2053616"/>
        <a:ext cx="3478049" cy="640408"/>
      </dsp:txXfrm>
    </dsp:sp>
    <dsp:sp modelId="{3CC7DF79-55B4-CF4F-BD4E-B91DD95CAD7D}">
      <dsp:nvSpPr>
        <dsp:cNvPr id="0" name=""/>
        <dsp:cNvSpPr/>
      </dsp:nvSpPr>
      <dsp:spPr>
        <a:xfrm>
          <a:off x="7864138" y="2876861"/>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43E60C3-5D7C-A94F-8958-B262C6331879}">
      <dsp:nvSpPr>
        <dsp:cNvPr id="0" name=""/>
        <dsp:cNvSpPr/>
      </dsp:nvSpPr>
      <dsp:spPr>
        <a:xfrm>
          <a:off x="8125927" y="2694025"/>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fr-FR" sz="1500" kern="1200" dirty="0" err="1"/>
            <a:t>Fair</a:t>
          </a:r>
          <a:r>
            <a:rPr lang="fr-FR" sz="1500" kern="1200" dirty="0"/>
            <a:t> and </a:t>
          </a:r>
          <a:r>
            <a:rPr lang="fr-FR" sz="1500" kern="1200" dirty="0" err="1"/>
            <a:t>strong</a:t>
          </a:r>
          <a:r>
            <a:rPr lang="fr-FR" sz="1500" kern="1200" dirty="0"/>
            <a:t> </a:t>
          </a:r>
          <a:r>
            <a:rPr lang="fr-FR" sz="1500" kern="1200" dirty="0" err="1"/>
            <a:t>relationships</a:t>
          </a:r>
          <a:endParaRPr lang="fr-FR" sz="1500" kern="1200" dirty="0"/>
        </a:p>
      </dsp:txBody>
      <dsp:txXfrm>
        <a:off x="8125927" y="2694025"/>
        <a:ext cx="3478049" cy="64040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DA2EDB-F965-4125-90F4-693583B6E45D}">
      <dsp:nvSpPr>
        <dsp:cNvPr id="0" name=""/>
        <dsp:cNvSpPr/>
      </dsp:nvSpPr>
      <dsp:spPr>
        <a:xfrm>
          <a:off x="0" y="10005"/>
          <a:ext cx="7291586" cy="2879986"/>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rtl="0">
            <a:lnSpc>
              <a:spcPct val="90000"/>
            </a:lnSpc>
            <a:spcBef>
              <a:spcPct val="0"/>
            </a:spcBef>
            <a:spcAft>
              <a:spcPct val="35000"/>
            </a:spcAft>
            <a:buNone/>
          </a:pPr>
          <a:r>
            <a:rPr lang="fr-FR" sz="4000" kern="1200" dirty="0">
              <a:latin typeface="Arial"/>
            </a:rPr>
            <a:t> 1. Figures reproduction </a:t>
          </a:r>
          <a:r>
            <a:rPr lang="fr-FR" sz="4000" kern="1200" dirty="0" err="1">
              <a:latin typeface="Arial"/>
            </a:rPr>
            <a:t>task</a:t>
          </a:r>
          <a:endParaRPr lang="fr-FR" sz="4000" kern="1200" dirty="0"/>
        </a:p>
      </dsp:txBody>
      <dsp:txXfrm>
        <a:off x="0" y="10005"/>
        <a:ext cx="7291586" cy="2879986"/>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en-GB" sz="1100" b="0" i="0" u="none" strike="noStrike" cap="none" dirty="0">
                <a:solidFill>
                  <a:srgbClr val="000000"/>
                </a:solidFill>
                <a:effectLst/>
                <a:latin typeface="Arial"/>
                <a:ea typeface="Arial"/>
                <a:cs typeface="Arial"/>
                <a:sym typeface="Arial"/>
              </a:rPr>
              <a:t>This highlights the relevance of developing and implementing methodologies and processes aimed at improving their communication skills both professionals and the attended persons by our organisations. </a:t>
            </a:r>
            <a:endParaRPr lang="fr-FR"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All of us should consider that the daily interactions with the environment are crucial to build new supporting relationships and, at the same time, to reinforce the existing ones. And the communication is the backbone of any social bond. After all, without developing the basic communication skills, the individuals cannot express their needs, thoughts and emotions and, if they cannot share their concerns and wishes, their relationships will be flimsy, ephemeral and probably unfair.</a:t>
            </a:r>
            <a:endParaRPr lang="fr-FR" sz="1100" b="0" i="0" u="none" strike="noStrike" cap="none" dirty="0">
              <a:solidFill>
                <a:srgbClr val="000000"/>
              </a:solidFill>
              <a:effectLst/>
              <a:latin typeface="Arial"/>
              <a:ea typeface="Arial"/>
              <a:cs typeface="Arial"/>
              <a:sym typeface="Arial"/>
            </a:endParaRP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382868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fr-FR" sz="1100" b="0" i="0" u="none" strike="noStrike" cap="none" dirty="0" err="1">
                <a:solidFill>
                  <a:srgbClr val="000000"/>
                </a:solidFill>
                <a:effectLst/>
                <a:latin typeface="Arial"/>
                <a:ea typeface="Arial"/>
                <a:cs typeface="Arial"/>
                <a:sym typeface="Arial"/>
              </a:rPr>
              <a:t>Both</a:t>
            </a:r>
            <a:r>
              <a:rPr lang="fr-FR" sz="1100" b="0" i="0" u="none" strike="noStrike" cap="none" dirty="0">
                <a:solidFill>
                  <a:srgbClr val="000000"/>
                </a:solidFill>
                <a:effectLst/>
                <a:latin typeface="Arial"/>
                <a:ea typeface="Arial"/>
                <a:cs typeface="Arial"/>
                <a:sym typeface="Arial"/>
              </a:rPr>
              <a:t> </a:t>
            </a:r>
            <a:r>
              <a:rPr lang="fr-FR" sz="1100" b="0" i="0" u="none" strike="noStrike" cap="none" dirty="0" err="1">
                <a:solidFill>
                  <a:srgbClr val="000000"/>
                </a:solidFill>
                <a:effectLst/>
                <a:latin typeface="Arial"/>
                <a:ea typeface="Arial"/>
                <a:cs typeface="Arial"/>
                <a:sym typeface="Arial"/>
              </a:rPr>
              <a:t>these</a:t>
            </a:r>
            <a:r>
              <a:rPr lang="fr-FR" sz="1100" b="0" i="0" u="none" strike="noStrike" cap="none" dirty="0">
                <a:solidFill>
                  <a:srgbClr val="000000"/>
                </a:solidFill>
                <a:effectLst/>
                <a:latin typeface="Arial"/>
                <a:ea typeface="Arial"/>
                <a:cs typeface="Arial"/>
                <a:sym typeface="Arial"/>
              </a:rPr>
              <a:t> </a:t>
            </a:r>
            <a:r>
              <a:rPr lang="fr-FR" sz="1100" b="0" i="0" u="none" strike="noStrike" cap="none" dirty="0" err="1">
                <a:solidFill>
                  <a:srgbClr val="000000"/>
                </a:solidFill>
                <a:effectLst/>
                <a:latin typeface="Arial"/>
                <a:ea typeface="Arial"/>
                <a:cs typeface="Arial"/>
                <a:sym typeface="Arial"/>
              </a:rPr>
              <a:t>actitivities</a:t>
            </a:r>
            <a:r>
              <a:rPr lang="fr-FR" sz="1100" b="0" i="0" u="none" strike="noStrike" cap="none" dirty="0">
                <a:solidFill>
                  <a:srgbClr val="000000"/>
                </a:solidFill>
                <a:effectLst/>
                <a:latin typeface="Arial"/>
                <a:ea typeface="Arial"/>
                <a:cs typeface="Arial"/>
                <a:sym typeface="Arial"/>
              </a:rPr>
              <a:t> </a:t>
            </a:r>
            <a:r>
              <a:rPr lang="fr-FR" sz="1100" b="0" i="0" u="none" strike="noStrike" cap="none" dirty="0" err="1">
                <a:solidFill>
                  <a:srgbClr val="000000"/>
                </a:solidFill>
                <a:effectLst/>
                <a:latin typeface="Arial"/>
                <a:ea typeface="Arial"/>
                <a:cs typeface="Arial"/>
                <a:sym typeface="Arial"/>
              </a:rPr>
              <a:t>aim</a:t>
            </a:r>
            <a:r>
              <a:rPr lang="fr-FR" sz="1100" b="0" i="0" u="none" strike="noStrike" cap="none" dirty="0">
                <a:solidFill>
                  <a:srgbClr val="000000"/>
                </a:solidFill>
                <a:effectLst/>
                <a:latin typeface="Arial"/>
                <a:ea typeface="Arial"/>
                <a:cs typeface="Arial"/>
                <a:sym typeface="Arial"/>
              </a:rPr>
              <a:t> at </a:t>
            </a:r>
            <a:r>
              <a:rPr lang="fr-FR" sz="1100" b="0" i="0" u="none" strike="noStrike" cap="none" dirty="0" err="1">
                <a:solidFill>
                  <a:srgbClr val="000000"/>
                </a:solidFill>
                <a:effectLst/>
                <a:latin typeface="Arial"/>
                <a:ea typeface="Arial"/>
                <a:cs typeface="Arial"/>
                <a:sym typeface="Arial"/>
              </a:rPr>
              <a:t>experiencing</a:t>
            </a:r>
            <a:r>
              <a:rPr lang="fr-FR" sz="1100" b="0" i="0" u="none" strike="noStrike" cap="none" dirty="0">
                <a:solidFill>
                  <a:srgbClr val="000000"/>
                </a:solidFill>
                <a:effectLst/>
                <a:latin typeface="Arial"/>
                <a:ea typeface="Arial"/>
                <a:cs typeface="Arial"/>
                <a:sym typeface="Arial"/>
              </a:rPr>
              <a:t> communication, and </a:t>
            </a:r>
            <a:r>
              <a:rPr lang="fr-FR" sz="1100" b="0" i="0" u="none" strike="noStrike" cap="none" dirty="0" err="1">
                <a:solidFill>
                  <a:srgbClr val="000000"/>
                </a:solidFill>
                <a:effectLst/>
                <a:latin typeface="Arial"/>
                <a:ea typeface="Arial"/>
                <a:cs typeface="Arial"/>
                <a:sym typeface="Arial"/>
              </a:rPr>
              <a:t>illustrating</a:t>
            </a:r>
            <a:r>
              <a:rPr lang="fr-FR" sz="1100" b="0" i="0" u="none" strike="noStrike" cap="none" dirty="0">
                <a:solidFill>
                  <a:srgbClr val="000000"/>
                </a:solidFill>
                <a:effectLst/>
                <a:latin typeface="Arial"/>
                <a:ea typeface="Arial"/>
                <a:cs typeface="Arial"/>
                <a:sym typeface="Arial"/>
              </a:rPr>
              <a:t> </a:t>
            </a:r>
            <a:r>
              <a:rPr lang="fr-FR" sz="1100" b="0" i="0" u="none" strike="noStrike" cap="none" dirty="0" err="1">
                <a:solidFill>
                  <a:srgbClr val="000000"/>
                </a:solidFill>
                <a:effectLst/>
                <a:latin typeface="Arial"/>
                <a:ea typeface="Arial"/>
                <a:cs typeface="Arial"/>
                <a:sym typeface="Arial"/>
              </a:rPr>
              <a:t>why</a:t>
            </a:r>
            <a:r>
              <a:rPr lang="fr-FR" sz="1100" b="0" i="0" u="none" strike="noStrike" cap="none" dirty="0">
                <a:solidFill>
                  <a:srgbClr val="000000"/>
                </a:solidFill>
                <a:effectLst/>
                <a:latin typeface="Arial"/>
                <a:ea typeface="Arial"/>
                <a:cs typeface="Arial"/>
                <a:sym typeface="Arial"/>
              </a:rPr>
              <a:t> </a:t>
            </a:r>
            <a:r>
              <a:rPr lang="fr-FR" sz="1100" b="0" i="0" u="none" strike="noStrike" cap="none" dirty="0" err="1">
                <a:solidFill>
                  <a:srgbClr val="000000"/>
                </a:solidFill>
                <a:effectLst/>
                <a:latin typeface="Arial"/>
                <a:ea typeface="Arial"/>
                <a:cs typeface="Arial"/>
                <a:sym typeface="Arial"/>
              </a:rPr>
              <a:t>communicate</a:t>
            </a:r>
            <a:r>
              <a:rPr lang="fr-FR" sz="1100" b="0" i="0" u="none" strike="noStrike" cap="none" dirty="0">
                <a:solidFill>
                  <a:srgbClr val="000000"/>
                </a:solidFill>
                <a:effectLst/>
                <a:latin typeface="Arial"/>
                <a:ea typeface="Arial"/>
                <a:cs typeface="Arial"/>
                <a:sym typeface="Arial"/>
              </a:rPr>
              <a:t> </a:t>
            </a:r>
            <a:r>
              <a:rPr lang="fr-FR" sz="1100" b="0" i="0" u="none" strike="noStrike" cap="none" dirty="0" err="1">
                <a:solidFill>
                  <a:srgbClr val="000000"/>
                </a:solidFill>
                <a:effectLst/>
                <a:latin typeface="Arial"/>
                <a:ea typeface="Arial"/>
                <a:cs typeface="Arial"/>
                <a:sym typeface="Arial"/>
              </a:rPr>
              <a:t>is</a:t>
            </a:r>
            <a:r>
              <a:rPr lang="fr-FR" sz="1100" b="0" i="0" u="none" strike="noStrike" cap="none" dirty="0">
                <a:solidFill>
                  <a:srgbClr val="000000"/>
                </a:solidFill>
                <a:effectLst/>
                <a:latin typeface="Arial"/>
                <a:ea typeface="Arial"/>
                <a:cs typeface="Arial"/>
                <a:sym typeface="Arial"/>
              </a:rPr>
              <a:t> not </a:t>
            </a:r>
            <a:r>
              <a:rPr lang="fr-FR" sz="1100" b="0" i="0" u="none" strike="noStrike" cap="none" dirty="0" err="1">
                <a:solidFill>
                  <a:srgbClr val="000000"/>
                </a:solidFill>
                <a:effectLst/>
                <a:latin typeface="Arial"/>
                <a:ea typeface="Arial"/>
                <a:cs typeface="Arial"/>
                <a:sym typeface="Arial"/>
              </a:rPr>
              <a:t>so</a:t>
            </a:r>
            <a:r>
              <a:rPr lang="fr-FR" sz="1100" b="0" i="0" u="none" strike="noStrike" cap="none" dirty="0">
                <a:solidFill>
                  <a:srgbClr val="000000"/>
                </a:solidFill>
                <a:effectLst/>
                <a:latin typeface="Arial"/>
                <a:ea typeface="Arial"/>
                <a:cs typeface="Arial"/>
                <a:sym typeface="Arial"/>
              </a:rPr>
              <a:t> </a:t>
            </a:r>
            <a:r>
              <a:rPr lang="fr-FR" sz="1100" b="0" i="0" u="none" strike="noStrike" cap="none" dirty="0" err="1">
                <a:solidFill>
                  <a:srgbClr val="000000"/>
                </a:solidFill>
                <a:effectLst/>
                <a:latin typeface="Arial"/>
                <a:ea typeface="Arial"/>
                <a:cs typeface="Arial"/>
                <a:sym typeface="Arial"/>
              </a:rPr>
              <a:t>easy</a:t>
            </a:r>
            <a:r>
              <a:rPr lang="fr-FR" sz="1100" b="0" i="0" u="none" strike="noStrike" cap="none" dirty="0">
                <a:solidFill>
                  <a:srgbClr val="000000"/>
                </a:solidFill>
                <a:effectLst/>
                <a:latin typeface="Arial"/>
                <a:ea typeface="Arial"/>
                <a:cs typeface="Arial"/>
                <a:sym typeface="Arial"/>
              </a:rPr>
              <a:t>.</a:t>
            </a:r>
          </a:p>
          <a:p>
            <a:pPr marL="158750" indent="0">
              <a:buNone/>
            </a:pPr>
            <a:r>
              <a:rPr lang="ca-ES" sz="1100" b="0" i="0" u="none" strike="noStrike" cap="none" dirty="0">
                <a:solidFill>
                  <a:srgbClr val="000000"/>
                </a:solidFill>
                <a:effectLst/>
                <a:latin typeface="Arial"/>
                <a:ea typeface="Arial"/>
                <a:cs typeface="Arial"/>
                <a:sym typeface="Arial"/>
              </a:rPr>
              <a:t>Activity #1 Figure reproduction task:</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Pair up the learners. One participant must describe a Bricks figure to their partner based on a model, and the other participant must reproduce it as accurately as possible. Give the following instructions: </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1" u="none" strike="noStrike" cap="none" dirty="0">
                <a:solidFill>
                  <a:srgbClr val="000000"/>
                </a:solidFill>
                <a:effectLst/>
                <a:latin typeface="Arial"/>
                <a:ea typeface="Arial"/>
                <a:cs typeface="Arial"/>
                <a:sym typeface="Arial"/>
              </a:rPr>
              <a:t>"Pair up. One of you should take a model of a Brick figure and describe it as faithfully as possible to your partner so that they can reproduce it."</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At the end of each task, identify the errors and difficulties that arose in communication between the participants.</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Annex 1 of the trainer’s guide presents the different models.</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The aim should be explained to the trainees:</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Through this verbal task, the aim is to demonstrate to participants that it can be challenging to verbally communicate to others what one sees, even with normal communication skills. This difficulty is further heightened in individuals with a IDD, where language, whether on the expressive or receptive side, is generally affected. This may involve various linguistic systems such as phonology, lexico-semantics, morphosyntax, or pragmatics. Therefore, this task highlights the necessity of supporting individuals with a TDI in the realm of communication </a:t>
            </a:r>
            <a:endParaRPr lang="fr-FR" sz="1100" b="0" i="0" u="none" strike="noStrike" cap="none" dirty="0">
              <a:solidFill>
                <a:srgbClr val="000000"/>
              </a:solidFill>
              <a:effectLst/>
              <a:latin typeface="Arial"/>
              <a:ea typeface="Arial"/>
              <a:cs typeface="Arial"/>
              <a:sym typeface="Arial"/>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157549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ca-ES" dirty="0" err="1"/>
              <a:t>Activity</a:t>
            </a:r>
            <a:r>
              <a:rPr lang="ca-ES" dirty="0"/>
              <a:t> # </a:t>
            </a:r>
            <a:r>
              <a:rPr lang="ca-ES" dirty="0" err="1"/>
              <a:t>Describing</a:t>
            </a:r>
            <a:r>
              <a:rPr lang="ca-ES" dirty="0"/>
              <a:t> </a:t>
            </a:r>
            <a:r>
              <a:rPr lang="ca-ES" dirty="0" err="1"/>
              <a:t>characters</a:t>
            </a:r>
            <a:endParaRPr lang="fr-FR" dirty="0" err="1"/>
          </a:p>
          <a:p>
            <a:pPr marL="158750" indent="0">
              <a:buNone/>
            </a:pPr>
            <a:r>
              <a:rPr lang="fr-FR" sz="1100" b="0" i="0" u="none" strike="noStrike" cap="none" dirty="0">
                <a:solidFill>
                  <a:srgbClr val="000000"/>
                </a:solidFill>
                <a:effectLst/>
                <a:latin typeface="Arial"/>
                <a:ea typeface="Arial"/>
                <a:cs typeface="Arial"/>
                <a:sym typeface="Arial"/>
              </a:rPr>
              <a:t>This </a:t>
            </a:r>
            <a:r>
              <a:rPr lang="fr-FR" sz="1100" b="0" i="0" u="none" strike="noStrike" cap="none" dirty="0" err="1">
                <a:solidFill>
                  <a:srgbClr val="000000"/>
                </a:solidFill>
                <a:effectLst/>
                <a:latin typeface="Arial"/>
                <a:ea typeface="Arial"/>
                <a:cs typeface="Arial"/>
                <a:sym typeface="Arial"/>
              </a:rPr>
              <a:t>task</a:t>
            </a:r>
            <a:r>
              <a:rPr lang="fr-FR" sz="1100" b="0" i="0" u="none" strike="noStrike" cap="none" dirty="0">
                <a:solidFill>
                  <a:srgbClr val="000000"/>
                </a:solidFill>
                <a:effectLst/>
                <a:latin typeface="Arial"/>
                <a:ea typeface="Arial"/>
                <a:cs typeface="Arial"/>
                <a:sym typeface="Arial"/>
              </a:rPr>
              <a:t> </a:t>
            </a:r>
            <a:r>
              <a:rPr lang="fr-FR" sz="1100" b="0" i="0" u="none" strike="noStrike" cap="none" dirty="0" err="1">
                <a:solidFill>
                  <a:srgbClr val="000000"/>
                </a:solidFill>
                <a:effectLst/>
                <a:latin typeface="Arial"/>
                <a:ea typeface="Arial"/>
                <a:cs typeface="Arial"/>
                <a:sym typeface="Arial"/>
              </a:rPr>
              <a:t>aims</a:t>
            </a:r>
            <a:r>
              <a:rPr lang="fr-FR" sz="1100" b="0" i="0" u="none" strike="noStrike" cap="none" dirty="0">
                <a:solidFill>
                  <a:srgbClr val="000000"/>
                </a:solidFill>
                <a:effectLst/>
                <a:latin typeface="Arial"/>
                <a:ea typeface="Arial"/>
                <a:cs typeface="Arial"/>
                <a:sym typeface="Arial"/>
              </a:rPr>
              <a:t> to </a:t>
            </a:r>
            <a:r>
              <a:rPr lang="fr-FR" sz="1100" b="0" i="0" u="none" strike="noStrike" cap="none" dirty="0" err="1">
                <a:solidFill>
                  <a:srgbClr val="000000"/>
                </a:solidFill>
                <a:effectLst/>
                <a:latin typeface="Arial"/>
                <a:ea typeface="Arial"/>
                <a:cs typeface="Arial"/>
                <a:sym typeface="Arial"/>
              </a:rPr>
              <a:t>raise</a:t>
            </a:r>
            <a:r>
              <a:rPr lang="fr-FR" sz="1100" b="0" i="0" u="none" strike="noStrike" cap="none" dirty="0">
                <a:solidFill>
                  <a:srgbClr val="000000"/>
                </a:solidFill>
                <a:effectLst/>
                <a:latin typeface="Arial"/>
                <a:ea typeface="Arial"/>
                <a:cs typeface="Arial"/>
                <a:sym typeface="Arial"/>
              </a:rPr>
              <a:t> </a:t>
            </a:r>
            <a:r>
              <a:rPr lang="fr-FR" sz="1100" b="0" i="0" u="none" strike="noStrike" cap="none" dirty="0" err="1">
                <a:solidFill>
                  <a:srgbClr val="000000"/>
                </a:solidFill>
                <a:effectLst/>
                <a:latin typeface="Arial"/>
                <a:ea typeface="Arial"/>
                <a:cs typeface="Arial"/>
                <a:sym typeface="Arial"/>
              </a:rPr>
              <a:t>awareness</a:t>
            </a:r>
            <a:r>
              <a:rPr lang="fr-FR" sz="1100" b="0" i="0" u="none" strike="noStrike" cap="none" dirty="0">
                <a:solidFill>
                  <a:srgbClr val="000000"/>
                </a:solidFill>
                <a:effectLst/>
                <a:latin typeface="Arial"/>
                <a:ea typeface="Arial"/>
                <a:cs typeface="Arial"/>
                <a:sym typeface="Arial"/>
              </a:rPr>
              <a:t> on the </a:t>
            </a:r>
            <a:r>
              <a:rPr lang="fr-FR" sz="1100" b="0" i="0" u="none" strike="noStrike" cap="none" dirty="0" err="1">
                <a:solidFill>
                  <a:srgbClr val="000000"/>
                </a:solidFill>
                <a:effectLst/>
                <a:latin typeface="Arial"/>
                <a:ea typeface="Arial"/>
                <a:cs typeface="Arial"/>
                <a:sym typeface="Arial"/>
              </a:rPr>
              <a:t>stereotypes</a:t>
            </a:r>
            <a:r>
              <a:rPr lang="fr-FR" sz="1100" b="0" i="0" u="none" strike="noStrike" cap="none" dirty="0">
                <a:solidFill>
                  <a:srgbClr val="000000"/>
                </a:solidFill>
                <a:effectLst/>
                <a:latin typeface="Arial"/>
                <a:ea typeface="Arial"/>
                <a:cs typeface="Arial"/>
                <a:sym typeface="Arial"/>
              </a:rPr>
              <a:t>.</a:t>
            </a:r>
          </a:p>
          <a:p>
            <a:pPr marL="158750" indent="0">
              <a:buNone/>
            </a:pPr>
            <a:r>
              <a:rPr lang="ca-ES" sz="1100" b="0" i="0" u="none" strike="noStrike" cap="none" dirty="0">
                <a:solidFill>
                  <a:srgbClr val="000000"/>
                </a:solidFill>
                <a:effectLst/>
                <a:latin typeface="Arial"/>
                <a:ea typeface="Arial"/>
                <a:cs typeface="Arial"/>
                <a:sym typeface="Arial"/>
              </a:rPr>
              <a:t>Pair up the learners. Arrange on the middle of the tables the cards of characters and psychological or behavioral features presented in Annex 2. </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Each participant selects a character from the suggested options (labels provided in Annex 2): an adult with an autistic spectrum disorder, a deaf adult, an elderly person, a teenager with an intellectual developmental disability, a kindergarten child, a refugee, and an adult suffering from depression."</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The reminding characters cards are removed with only the features cards being in the middle of the table.</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Each participant is then asked to select, among the features cards, the ones that they consider fitting to their chosen character and to align them on their side of the table. Note that sometimes the participants might want the same cards which is normal. This is not a problem.</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One they have done the selection, the reminding features cards are removed from the table. </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Take a moment to discuss with the participants on what is true and is related to stereotypes on each of their choices for their respective characters. For this step, you can refer to the grid provided in annex for each character. </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Then, both participants look at all the selected features cards for both characters and they identify common cards. These are moved to the center of the table.</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The common cards give the opportunity to raise awareness on the fact that needs may be shared between different kinds of people. This means that the same accomodations could be used to support them, including for people without disablities (ex: accommodations for deaf people could be also useful for both elderly people or non reading children).Then, both participants look at all the selected features cards for both characters and they identify common cards. These are moved to the center of the table.</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The common cards give the opportunity to raise awareness on the fact that needs may be shared between different kinds of people. This means that the same accomodations could be used to support them, including for people without disablities (ex: accommodations for deaf people could be also useful for both elderly people or non reading children).</a:t>
            </a: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924849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65288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fr-FR" sz="1100" b="0" i="0" u="none" strike="noStrike" cap="none" dirty="0">
                <a:solidFill>
                  <a:srgbClr val="000000"/>
                </a:solidFill>
                <a:effectLst/>
                <a:latin typeface="Arial"/>
                <a:ea typeface="Arial"/>
                <a:cs typeface="Arial"/>
                <a:sym typeface="Arial"/>
              </a:rPr>
              <a:t>The ASHA (American Speech-</a:t>
            </a:r>
            <a:r>
              <a:rPr lang="fr-FR" sz="1100" b="0" i="0" u="none" strike="noStrike" cap="none" dirty="0" err="1">
                <a:solidFill>
                  <a:srgbClr val="000000"/>
                </a:solidFill>
                <a:effectLst/>
                <a:latin typeface="Arial"/>
                <a:ea typeface="Arial"/>
                <a:cs typeface="Arial"/>
                <a:sym typeface="Arial"/>
              </a:rPr>
              <a:t>Language</a:t>
            </a:r>
            <a:r>
              <a:rPr lang="fr-FR" sz="1100" b="0" i="0" u="none" strike="noStrike" cap="none" dirty="0">
                <a:solidFill>
                  <a:srgbClr val="000000"/>
                </a:solidFill>
                <a:effectLst/>
                <a:latin typeface="Arial"/>
                <a:ea typeface="Arial"/>
                <a:cs typeface="Arial"/>
                <a:sym typeface="Arial"/>
              </a:rPr>
              <a:t>-</a:t>
            </a:r>
            <a:r>
              <a:rPr lang="fr-FR" sz="1100" b="0" i="0" u="none" strike="noStrike" cap="none" dirty="0" err="1">
                <a:solidFill>
                  <a:srgbClr val="000000"/>
                </a:solidFill>
                <a:effectLst/>
                <a:latin typeface="Arial"/>
                <a:ea typeface="Arial"/>
                <a:cs typeface="Arial"/>
                <a:sym typeface="Arial"/>
              </a:rPr>
              <a:t>Hearing</a:t>
            </a:r>
            <a:r>
              <a:rPr lang="fr-FR" sz="1100" b="0" i="0" u="none" strike="noStrike" cap="none" dirty="0">
                <a:solidFill>
                  <a:srgbClr val="000000"/>
                </a:solidFill>
                <a:effectLst/>
                <a:latin typeface="Arial"/>
                <a:ea typeface="Arial"/>
                <a:cs typeface="Arial"/>
                <a:sym typeface="Arial"/>
              </a:rPr>
              <a:t> Association) has </a:t>
            </a:r>
            <a:r>
              <a:rPr lang="fr-FR" sz="1100" b="0" i="0" u="none" strike="noStrike" cap="none" dirty="0" err="1">
                <a:solidFill>
                  <a:srgbClr val="000000"/>
                </a:solidFill>
                <a:effectLst/>
                <a:latin typeface="Arial"/>
                <a:ea typeface="Arial"/>
                <a:cs typeface="Arial"/>
                <a:sym typeface="Arial"/>
              </a:rPr>
              <a:t>edicted</a:t>
            </a:r>
            <a:r>
              <a:rPr lang="fr-FR" sz="1100" b="0" i="0" u="none" strike="noStrike" cap="none" dirty="0">
                <a:solidFill>
                  <a:srgbClr val="000000"/>
                </a:solidFill>
                <a:effectLst/>
                <a:latin typeface="Arial"/>
                <a:ea typeface="Arial"/>
                <a:cs typeface="Arial"/>
                <a:sym typeface="Arial"/>
              </a:rPr>
              <a:t> guidelines on </a:t>
            </a:r>
            <a:r>
              <a:rPr lang="fr-FR" sz="1100" b="0" i="0" u="none" strike="noStrike" cap="none" dirty="0" err="1">
                <a:solidFill>
                  <a:srgbClr val="000000"/>
                </a:solidFill>
                <a:effectLst/>
                <a:latin typeface="Arial"/>
                <a:ea typeface="Arial"/>
                <a:cs typeface="Arial"/>
                <a:sym typeface="Arial"/>
              </a:rPr>
              <a:t>which</a:t>
            </a:r>
            <a:r>
              <a:rPr lang="fr-FR" sz="1100" b="0" i="0" u="none" strike="noStrike" cap="none" dirty="0">
                <a:solidFill>
                  <a:srgbClr val="000000"/>
                </a:solidFill>
                <a:effectLst/>
                <a:latin typeface="Arial"/>
                <a:ea typeface="Arial"/>
                <a:cs typeface="Arial"/>
                <a:sym typeface="Arial"/>
              </a:rPr>
              <a:t> </a:t>
            </a:r>
            <a:r>
              <a:rPr lang="fr-FR" sz="1100" b="0" i="0" u="none" strike="noStrike" cap="none" dirty="0" err="1">
                <a:solidFill>
                  <a:srgbClr val="000000"/>
                </a:solidFill>
                <a:effectLst/>
                <a:latin typeface="Arial"/>
                <a:ea typeface="Arial"/>
                <a:cs typeface="Arial"/>
                <a:sym typeface="Arial"/>
              </a:rPr>
              <a:t>this</a:t>
            </a:r>
            <a:r>
              <a:rPr lang="fr-FR" sz="1100" b="0" i="0" u="none" strike="noStrike" cap="none" dirty="0">
                <a:solidFill>
                  <a:srgbClr val="000000"/>
                </a:solidFill>
                <a:effectLst/>
                <a:latin typeface="Arial"/>
                <a:ea typeface="Arial"/>
                <a:cs typeface="Arial"/>
                <a:sym typeface="Arial"/>
              </a:rPr>
              <a:t> training </a:t>
            </a:r>
            <a:r>
              <a:rPr lang="fr-FR" sz="1100" b="0" i="0" u="none" strike="noStrike" cap="none" dirty="0" err="1">
                <a:solidFill>
                  <a:srgbClr val="000000"/>
                </a:solidFill>
                <a:effectLst/>
                <a:latin typeface="Arial"/>
                <a:ea typeface="Arial"/>
                <a:cs typeface="Arial"/>
                <a:sym typeface="Arial"/>
              </a:rPr>
              <a:t>is</a:t>
            </a:r>
            <a:r>
              <a:rPr lang="fr-FR" sz="1100" b="0" i="0" u="none" strike="noStrike" cap="none" dirty="0">
                <a:solidFill>
                  <a:srgbClr val="000000"/>
                </a:solidFill>
                <a:effectLst/>
                <a:latin typeface="Arial"/>
                <a:ea typeface="Arial"/>
                <a:cs typeface="Arial"/>
                <a:sym typeface="Arial"/>
              </a:rPr>
              <a:t> </a:t>
            </a:r>
            <a:r>
              <a:rPr lang="fr-FR" sz="1100" b="0" i="0" u="none" strike="noStrike" cap="none" dirty="0" err="1">
                <a:solidFill>
                  <a:srgbClr val="000000"/>
                </a:solidFill>
                <a:effectLst/>
                <a:latin typeface="Arial"/>
                <a:ea typeface="Arial"/>
                <a:cs typeface="Arial"/>
                <a:sym typeface="Arial"/>
              </a:rPr>
              <a:t>grounded</a:t>
            </a:r>
            <a:r>
              <a:rPr lang="fr-FR" sz="1100" b="0" i="0" u="none" strike="noStrike" cap="none" dirty="0">
                <a:solidFill>
                  <a:srgbClr val="000000"/>
                </a:solidFill>
                <a:effectLst/>
                <a:latin typeface="Arial"/>
                <a:ea typeface="Arial"/>
                <a:cs typeface="Arial"/>
                <a:sym typeface="Arial"/>
              </a:rPr>
              <a:t>. </a:t>
            </a:r>
            <a:r>
              <a:rPr lang="fr-FR" sz="1100" b="0" i="0" u="none" strike="noStrike" cap="none" dirty="0" err="1">
                <a:solidFill>
                  <a:srgbClr val="000000"/>
                </a:solidFill>
                <a:effectLst/>
                <a:latin typeface="Arial"/>
                <a:ea typeface="Arial"/>
                <a:cs typeface="Arial"/>
                <a:sym typeface="Arial"/>
              </a:rPr>
              <a:t>These</a:t>
            </a:r>
            <a:r>
              <a:rPr lang="fr-FR" sz="1100" b="0" i="0" u="none" strike="noStrike" cap="none" dirty="0">
                <a:solidFill>
                  <a:srgbClr val="000000"/>
                </a:solidFill>
                <a:effectLst/>
                <a:latin typeface="Arial"/>
                <a:ea typeface="Arial"/>
                <a:cs typeface="Arial"/>
                <a:sym typeface="Arial"/>
              </a:rPr>
              <a:t> guidelines starts </a:t>
            </a:r>
            <a:r>
              <a:rPr lang="fr-FR" sz="1100" b="0" i="0" u="none" strike="noStrike" cap="none" dirty="0" err="1">
                <a:solidFill>
                  <a:srgbClr val="000000"/>
                </a:solidFill>
                <a:effectLst/>
                <a:latin typeface="Arial"/>
                <a:ea typeface="Arial"/>
                <a:cs typeface="Arial"/>
                <a:sym typeface="Arial"/>
              </a:rPr>
              <a:t>with</a:t>
            </a:r>
            <a:r>
              <a:rPr lang="fr-FR" sz="1100" b="0" i="0" u="none" strike="noStrike" cap="none" dirty="0">
                <a:solidFill>
                  <a:srgbClr val="000000"/>
                </a:solidFill>
                <a:effectLst/>
                <a:latin typeface="Arial"/>
                <a:ea typeface="Arial"/>
                <a:cs typeface="Arial"/>
                <a:sym typeface="Arial"/>
              </a:rPr>
              <a:t> a </a:t>
            </a:r>
            <a:r>
              <a:rPr lang="fr-FR" sz="1100" b="0" i="0" u="none" strike="noStrike" cap="none" dirty="0" err="1">
                <a:solidFill>
                  <a:srgbClr val="000000"/>
                </a:solidFill>
                <a:effectLst/>
                <a:latin typeface="Arial"/>
                <a:ea typeface="Arial"/>
                <a:cs typeface="Arial"/>
                <a:sym typeface="Arial"/>
              </a:rPr>
              <a:t>definition</a:t>
            </a:r>
            <a:r>
              <a:rPr lang="fr-FR" sz="1100" b="0" i="0" u="none" strike="noStrike" cap="none" dirty="0">
                <a:solidFill>
                  <a:srgbClr val="000000"/>
                </a:solidFill>
                <a:effectLst/>
                <a:latin typeface="Arial"/>
                <a:ea typeface="Arial"/>
                <a:cs typeface="Arial"/>
                <a:sym typeface="Arial"/>
              </a:rPr>
              <a:t> of communication.</a:t>
            </a: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57390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200" b="0" i="0" u="none" strike="noStrike" cap="none" dirty="0">
                <a:solidFill>
                  <a:srgbClr val="000000"/>
                </a:solidFill>
                <a:effectLst/>
                <a:latin typeface="Arial"/>
                <a:ea typeface="Arial"/>
                <a:cs typeface="Arial"/>
                <a:sym typeface="Arial"/>
              </a:rPr>
              <a:t>According to American Speech-Language-Hearing Association (ASHA), communication is the active process of exchanging information and ideas. Communication involves both understanding and expression. Communication includes also personalized movements, gestures, objects, verbalizations, vocalizations, pictures, signs, symbols, printed words, and output from augmentative and alternative (AAC) devices. When communication is effective both parties can express their needs, wants, feelings and preferences so that they can be understood.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664308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en-GB" sz="1100" b="0" i="0" u="none" strike="noStrike" cap="none" dirty="0">
                <a:solidFill>
                  <a:srgbClr val="000000"/>
                </a:solidFill>
                <a:effectLst/>
                <a:latin typeface="Arial"/>
                <a:ea typeface="Arial"/>
                <a:cs typeface="Arial"/>
                <a:sym typeface="Arial"/>
              </a:rPr>
              <a:t>Communication is a right and an instrument : it allows to express choices, feelings… It also allows to learn and to participate in the society. More generally, communicate is a fundamental right. </a:t>
            </a:r>
            <a:endParaRPr lang="fr-F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3371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8A17EB89-B555-2A45-E9CB-BBD9616EC1FE}"/>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D460855B-EE14-971B-BCE4-2A8E9E4F96E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200" b="0" i="0" u="none" strike="noStrike" cap="none" dirty="0">
                <a:solidFill>
                  <a:srgbClr val="000000"/>
                </a:solidFill>
                <a:effectLst/>
                <a:latin typeface="Arial"/>
                <a:ea typeface="Arial"/>
                <a:cs typeface="Arial"/>
                <a:sym typeface="Arial"/>
              </a:rPr>
              <a:t>Every person's right to freedom of expression, self-determination and inclusion is recognized and acknowledged in several international agreements and declarations on individual rights. Universal Declaration of Human Rights Article 19 states: Everyone has the right to freedom of opinion and expression; this right includes freedom to hold opinions without interference and to seek, receive and impart information and ideas through any media and regardless of frontiers.  </a:t>
            </a:r>
          </a:p>
          <a:p>
            <a:pPr marL="158750" indent="0" rtl="0" fontAlgn="base">
              <a:buNone/>
            </a:pPr>
            <a:r>
              <a:rPr lang="en-US" sz="1200" b="0" i="0" u="none" strike="noStrike" cap="none" dirty="0">
                <a:solidFill>
                  <a:srgbClr val="000000"/>
                </a:solidFill>
                <a:effectLst/>
                <a:latin typeface="Arial"/>
                <a:ea typeface="Arial"/>
                <a:cs typeface="Arial"/>
                <a:sym typeface="Arial"/>
              </a:rPr>
              <a:t>Possible disability or the need for support must not affect a person's rights.</a:t>
            </a:r>
            <a:endParaRPr dirty="0"/>
          </a:p>
        </p:txBody>
      </p:sp>
      <p:sp>
        <p:nvSpPr>
          <p:cNvPr id="118" name="Google Shape;118;p3:notes">
            <a:extLst>
              <a:ext uri="{FF2B5EF4-FFF2-40B4-BE49-F238E27FC236}">
                <a16:creationId xmlns:a16="http://schemas.microsoft.com/office/drawing/2014/main" id="{D85E10AD-AC02-8051-0B8F-A6AB2D82719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930247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200" b="0" i="0" u="none" strike="noStrike" cap="none" dirty="0">
                <a:solidFill>
                  <a:srgbClr val="000000"/>
                </a:solidFill>
                <a:effectLst/>
                <a:latin typeface="Arial"/>
                <a:ea typeface="Arial"/>
                <a:cs typeface="Arial"/>
                <a:sym typeface="Arial"/>
              </a:rPr>
              <a:t>Possible disability or the need for support must not affect a person's rights. United Nation Convention on the Rights of Persons with Disabilities (UNCRPD) Article 21 states: Freedom of expression and opinion, and access to information States Parties shall take all appropriate measures to ensure that persons with disabilities can exercise the right to freedom of expression and opinion, including the freedom to seek, receive and impart information and ideas on an equal basis with others and through all forms of communication of their choice, as defined in article 2 of the present Convention, including by: (a) Providing information intended for the general public to persons with disabilities in accessible formats and technologies appropriate to different kinds of disabilities in a timely manner and without additional cost; (b) Accepting and facilitating the use of sign languages, Braille, augmentative and alternative communication, and all other accessible means, – 15 – modes and formats of communication of their choice by persons with disabilities in official interactions; (c) Urging private entities that provide services to the general public, including through the Internet, to provide information and services in accessible and usable formats for persons with disabilities; (d) Encouraging the mass media, including providers of information through the Internet, to make their services accessible to persons with disabilities; (e) Recognizing and promoting the use of sign languages.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664294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100" b="0" i="0" u="none" strike="noStrike" cap="none" dirty="0">
                <a:solidFill>
                  <a:srgbClr val="000000"/>
                </a:solidFill>
                <a:effectLst/>
                <a:latin typeface="Arial"/>
                <a:ea typeface="Arial"/>
                <a:cs typeface="Arial"/>
                <a:sym typeface="Arial"/>
              </a:rPr>
              <a:t>People with IDD have difficulties in this domain. According to the World Health Organization (WHO) classification of diseases, ICD11, intellectual developmental disability refers to a condition in which both the intellectual and adaptative functioning are limited and which appear during the developmental period -between 10 and 25 years. In particular, skills that emerge during developmental age, i.e., cognitive, linguistic, motor and social skills affecting general mental performance, are insufficiently developed. IDD can occur either alone or in combination with any physical or mental condition (</a:t>
            </a:r>
            <a:r>
              <a:rPr lang="en-US" sz="1100" b="0" i="0" u="none" strike="noStrike" cap="none" dirty="0" err="1">
                <a:solidFill>
                  <a:srgbClr val="000000"/>
                </a:solidFill>
                <a:effectLst/>
                <a:latin typeface="Arial"/>
                <a:ea typeface="Arial"/>
                <a:cs typeface="Arial"/>
                <a:sym typeface="Arial"/>
              </a:rPr>
              <a:t>Kaski</a:t>
            </a:r>
            <a:r>
              <a:rPr lang="en-US" sz="1100" b="0" i="0" u="none" strike="noStrike" cap="none" dirty="0">
                <a:solidFill>
                  <a:srgbClr val="000000"/>
                </a:solidFill>
                <a:effectLst/>
                <a:latin typeface="Arial"/>
                <a:ea typeface="Arial"/>
                <a:cs typeface="Arial"/>
                <a:sym typeface="Arial"/>
              </a:rPr>
              <a:t>, 2012). IDD correspond to what was formerly named mental retardation.  </a:t>
            </a:r>
          </a:p>
          <a:p>
            <a:pPr marL="158750" indent="0" rtl="0" fontAlgn="base">
              <a:buNone/>
            </a:pPr>
            <a:r>
              <a:rPr lang="en-US" sz="1100" b="0" i="0" u="none" strike="noStrike" cap="none" dirty="0">
                <a:solidFill>
                  <a:srgbClr val="000000"/>
                </a:solidFill>
                <a:effectLst/>
                <a:latin typeface="Arial"/>
                <a:ea typeface="Arial"/>
                <a:cs typeface="Arial"/>
                <a:sym typeface="Arial"/>
              </a:rPr>
              <a:t>IDD is often associate with other disorders such sensorial disorders or autism. </a:t>
            </a: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236544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100" b="0" i="0" u="none" strike="noStrike" cap="none" dirty="0">
                <a:solidFill>
                  <a:srgbClr val="000000"/>
                </a:solidFill>
                <a:effectLst/>
                <a:latin typeface="Arial"/>
                <a:ea typeface="Arial"/>
                <a:cs typeface="Arial"/>
                <a:sym typeface="Arial"/>
              </a:rPr>
              <a:t>IDD has long been classified according to the intelligence quotient (IQ) through intelligence tests into four groups: mild (IQ approx. 50-70), intermediate (IQ 35-49), severe (approx. 20-34) and deep (IQ less than 20) mental retardation. In addition, there is a category of “unspecified intellectual developmental disabilities” when IQ has not been assessed or when intelligence testing has not yielded a reliable result (</a:t>
            </a:r>
            <a:r>
              <a:rPr lang="en-US" sz="1100" b="0" i="0" u="none" strike="noStrike" cap="none" dirty="0" err="1">
                <a:solidFill>
                  <a:srgbClr val="000000"/>
                </a:solidFill>
                <a:effectLst/>
                <a:latin typeface="Arial"/>
                <a:ea typeface="Arial"/>
                <a:cs typeface="Arial"/>
                <a:sym typeface="Arial"/>
              </a:rPr>
              <a:t>Launonen</a:t>
            </a:r>
            <a:r>
              <a:rPr lang="en-US" sz="1100" b="0" i="0" u="none" strike="noStrike" cap="none" dirty="0">
                <a:solidFill>
                  <a:srgbClr val="000000"/>
                </a:solidFill>
                <a:effectLst/>
                <a:latin typeface="Arial"/>
                <a:ea typeface="Arial"/>
                <a:cs typeface="Arial"/>
                <a:sym typeface="Arial"/>
              </a:rPr>
              <a:t> &amp; </a:t>
            </a:r>
            <a:r>
              <a:rPr lang="en-US" sz="1100" b="0" i="0" u="none" strike="noStrike" cap="none" dirty="0" err="1">
                <a:solidFill>
                  <a:srgbClr val="000000"/>
                </a:solidFill>
                <a:effectLst/>
                <a:latin typeface="Arial"/>
                <a:ea typeface="Arial"/>
                <a:cs typeface="Arial"/>
                <a:sym typeface="Arial"/>
              </a:rPr>
              <a:t>Korpijaakko-Huuhka</a:t>
            </a:r>
            <a:r>
              <a:rPr lang="en-US" sz="1100" b="0" i="0" u="none" strike="noStrike" cap="none" dirty="0">
                <a:solidFill>
                  <a:srgbClr val="000000"/>
                </a:solidFill>
                <a:effectLst/>
                <a:latin typeface="Arial"/>
                <a:ea typeface="Arial"/>
                <a:cs typeface="Arial"/>
                <a:sym typeface="Arial"/>
              </a:rPr>
              <a:t>, 2005). Since the intellectual functioning limitation is no longer the sole criterion defining IDD, the American Association for Intellectual and Developmental Disabilities (AAIDD) proposes to rather speak of criteria for support intensity. This concept also considers the limitation of adaptative functioning. Thus, four levels of support are distinguished: Limited Support, Intermittent Support, Extensive Support and Pervasive Support. </a:t>
            </a:r>
          </a:p>
          <a:p>
            <a:pPr marL="158750" indent="0">
              <a:buNone/>
            </a:pPr>
            <a:r>
              <a:rPr lang="en-GB" sz="1100" b="0" i="0" u="none" strike="noStrike" cap="none" dirty="0">
                <a:solidFill>
                  <a:srgbClr val="000000"/>
                </a:solidFill>
                <a:effectLst/>
                <a:latin typeface="Arial"/>
                <a:ea typeface="Arial"/>
                <a:cs typeface="Arial"/>
                <a:sym typeface="Arial"/>
              </a:rPr>
              <a:t>Most people with IDD rarely find opportunities to communicate what they think and feel. Their environment has problems to understand them:</a:t>
            </a:r>
            <a:endParaRPr lang="fr-FR"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 Their families or friends sometimes don’t have the necessary knowledge and tools to interpret correctly their will. </a:t>
            </a:r>
            <a:endParaRPr lang="fr-FR"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 Even, many professionals have not developed the indispensable skills to support them successfully to carry out the daily tasks. </a:t>
            </a:r>
            <a:endParaRPr lang="fr-FR"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The difficulties to promote communication in people with disabilities interact with their social environment aggravate the community exclusion and, therefore, the isolation of the most vulnerable groups:</a:t>
            </a:r>
            <a:endParaRPr lang="fr-FR" sz="1100" b="0" i="0" u="none" strike="noStrike" cap="none" dirty="0">
              <a:solidFill>
                <a:srgbClr val="000000"/>
              </a:solidFill>
              <a:effectLst/>
              <a:latin typeface="Arial"/>
              <a:ea typeface="Arial"/>
              <a:cs typeface="Arial"/>
              <a:sym typeface="Arial"/>
            </a:endParaRP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988731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8.xml"/><Relationship Id="rId3" Type="http://schemas.openxmlformats.org/officeDocument/2006/relationships/image" Target="../media/image3.png"/><Relationship Id="rId7" Type="http://schemas.openxmlformats.org/officeDocument/2006/relationships/diagramQuickStyle" Target="../diagrams/quickStyle8.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Layout" Target="../diagrams/layout8.xml"/><Relationship Id="rId5" Type="http://schemas.openxmlformats.org/officeDocument/2006/relationships/diagramData" Target="../diagrams/data8.xml"/><Relationship Id="rId4" Type="http://schemas.openxmlformats.org/officeDocument/2006/relationships/image" Target="../media/image1.png"/><Relationship Id="rId9" Type="http://schemas.microsoft.com/office/2007/relationships/diagramDrawing" Target="../diagrams/drawing8.xml"/></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9.xml"/><Relationship Id="rId3" Type="http://schemas.openxmlformats.org/officeDocument/2006/relationships/image" Target="../media/image3.png"/><Relationship Id="rId7" Type="http://schemas.openxmlformats.org/officeDocument/2006/relationships/diagramQuickStyle" Target="../diagrams/quickStyle9.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Layout" Target="../diagrams/layout9.xml"/><Relationship Id="rId5" Type="http://schemas.openxmlformats.org/officeDocument/2006/relationships/diagramData" Target="../diagrams/data9.xml"/><Relationship Id="rId4" Type="http://schemas.openxmlformats.org/officeDocument/2006/relationships/image" Target="../media/image1.png"/><Relationship Id="rId9" Type="http://schemas.microsoft.com/office/2007/relationships/diagramDrawing" Target="../diagrams/drawing9.xml"/></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10.xml"/><Relationship Id="rId3" Type="http://schemas.openxmlformats.org/officeDocument/2006/relationships/image" Target="../media/image3.png"/><Relationship Id="rId7" Type="http://schemas.openxmlformats.org/officeDocument/2006/relationships/diagramQuickStyle" Target="../diagrams/quickStyle10.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Layout" Target="../diagrams/layout10.xml"/><Relationship Id="rId5" Type="http://schemas.openxmlformats.org/officeDocument/2006/relationships/diagramData" Target="../diagrams/data10.xml"/><Relationship Id="rId4" Type="http://schemas.openxmlformats.org/officeDocument/2006/relationships/image" Target="../media/image1.png"/><Relationship Id="rId9" Type="http://schemas.microsoft.com/office/2007/relationships/diagramDrawing" Target="../diagrams/drawing10.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3.png"/><Relationship Id="rId7" Type="http://schemas.openxmlformats.org/officeDocument/2006/relationships/diagramQuickStyle" Target="../diagrams/quickStyle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3.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4.xml"/><Relationship Id="rId13" Type="http://schemas.openxmlformats.org/officeDocument/2006/relationships/diagramColors" Target="../diagrams/colors5.xml"/><Relationship Id="rId3" Type="http://schemas.openxmlformats.org/officeDocument/2006/relationships/image" Target="../media/image3.png"/><Relationship Id="rId7" Type="http://schemas.openxmlformats.org/officeDocument/2006/relationships/diagramQuickStyle" Target="../diagrams/quickStyle4.xml"/><Relationship Id="rId12" Type="http://schemas.openxmlformats.org/officeDocument/2006/relationships/diagramQuickStyle" Target="../diagrams/quickStyle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4.xml"/><Relationship Id="rId11" Type="http://schemas.openxmlformats.org/officeDocument/2006/relationships/diagramLayout" Target="../diagrams/layout5.xml"/><Relationship Id="rId5" Type="http://schemas.openxmlformats.org/officeDocument/2006/relationships/diagramData" Target="../diagrams/data4.xml"/><Relationship Id="rId10" Type="http://schemas.openxmlformats.org/officeDocument/2006/relationships/diagramData" Target="../diagrams/data5.xml"/><Relationship Id="rId4" Type="http://schemas.openxmlformats.org/officeDocument/2006/relationships/image" Target="../media/image1.png"/><Relationship Id="rId9" Type="http://schemas.microsoft.com/office/2007/relationships/diagramDrawing" Target="../diagrams/drawing4.xml"/><Relationship Id="rId14" Type="http://schemas.microsoft.com/office/2007/relationships/diagramDrawing" Target="../diagrams/drawing5.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image" Target="../media/image3.png"/><Relationship Id="rId7" Type="http://schemas.openxmlformats.org/officeDocument/2006/relationships/diagramQuickStyle" Target="../diagrams/quickStyle6.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Layout" Target="../diagrams/layout6.xml"/><Relationship Id="rId5" Type="http://schemas.openxmlformats.org/officeDocument/2006/relationships/diagramData" Target="../diagrams/data6.xml"/><Relationship Id="rId4" Type="http://schemas.openxmlformats.org/officeDocument/2006/relationships/image" Target="../media/image1.png"/><Relationship Id="rId9" Type="http://schemas.microsoft.com/office/2007/relationships/diagramDrawing" Target="../diagrams/drawing6.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7.xml"/><Relationship Id="rId3" Type="http://schemas.openxmlformats.org/officeDocument/2006/relationships/image" Target="../media/image3.png"/><Relationship Id="rId7" Type="http://schemas.openxmlformats.org/officeDocument/2006/relationships/diagramQuickStyle" Target="../diagrams/quickStyle7.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Layout" Target="../diagrams/layout7.xml"/><Relationship Id="rId5" Type="http://schemas.openxmlformats.org/officeDocument/2006/relationships/diagramData" Target="../diagrams/data7.xml"/><Relationship Id="rId4" Type="http://schemas.openxmlformats.org/officeDocument/2006/relationships/image" Target="../media/image1.png"/><Relationship Id="rId9" Type="http://schemas.microsoft.com/office/2007/relationships/diagramDrawing" Target="../diagrams/drawing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n-US" sz="6000" b="1">
                <a:solidFill>
                  <a:srgbClr val="674EA7"/>
                </a:solidFill>
                <a:latin typeface="Calibri"/>
                <a:ea typeface="Calibri"/>
                <a:cs typeface="Calibri"/>
                <a:sym typeface="Calibri"/>
              </a:rPr>
              <a:t>Module 1 </a:t>
            </a:r>
            <a:endParaRPr sz="6000">
              <a:solidFill>
                <a:srgbClr val="674EA7"/>
              </a:solidFill>
              <a:latin typeface="Calibri"/>
              <a:ea typeface="Calibri"/>
              <a:cs typeface="Calibri"/>
              <a:sym typeface="Calibri"/>
            </a:endParaRPr>
          </a:p>
          <a:p>
            <a:pPr marL="0" indent="0">
              <a:buClr>
                <a:srgbClr val="674EA7"/>
              </a:buClr>
              <a:buSzPts val="3200"/>
            </a:pPr>
            <a:r>
              <a:rPr lang="es-ES" sz="3200" b="1" err="1">
                <a:solidFill>
                  <a:srgbClr val="674EA7"/>
                </a:solidFill>
                <a:latin typeface="Calibri"/>
                <a:cs typeface="Calibri"/>
              </a:rPr>
              <a:t>Introduction</a:t>
            </a:r>
            <a:endParaRPr lang="es-ES" sz="3200" b="1">
              <a:solidFill>
                <a:srgbClr val="674EA7"/>
              </a:solidFill>
              <a:latin typeface="Calibri"/>
              <a:cs typeface="Calibri"/>
            </a:endParaRPr>
          </a:p>
          <a:p>
            <a:pPr marL="0" lvl="0" indent="0" algn="ctr" rtl="0">
              <a:lnSpc>
                <a:spcPct val="110000"/>
              </a:lnSpc>
              <a:spcBef>
                <a:spcPts val="1000"/>
              </a:spcBef>
              <a:spcAft>
                <a:spcPts val="0"/>
              </a:spcAft>
              <a:buClr>
                <a:schemeClr val="dk2"/>
              </a:buClr>
              <a:buSzPts val="2000"/>
              <a:buFont typeface="Arial"/>
              <a:buNone/>
            </a:pPr>
            <a:br>
              <a:rPr lang="en-US"/>
            </a:br>
            <a:endParaRPr/>
          </a:p>
          <a:p>
            <a:pPr marL="0" lvl="0" indent="0" algn="ctr" rtl="0">
              <a:lnSpc>
                <a:spcPct val="110000"/>
              </a:lnSpc>
              <a:spcBef>
                <a:spcPts val="1000"/>
              </a:spcBef>
              <a:spcAft>
                <a:spcPts val="0"/>
              </a:spcAft>
              <a:buClr>
                <a:schemeClr val="dk2"/>
              </a:buClr>
              <a:buSzPts val="2000"/>
              <a:buFont typeface="Arial"/>
              <a:buNone/>
            </a:pPr>
            <a:br>
              <a:rPr lang="en-US"/>
            </a:br>
            <a:endParaRPr/>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Training dedicated to professionals in IDD to support the development of </a:t>
            </a:r>
            <a:endParaRPr sz="1800" b="0" i="0" u="none" strike="noStrike" cap="none">
              <a:solidFill>
                <a:schemeClr val="dk1"/>
              </a:solidFill>
              <a:latin typeface="Arial"/>
              <a:ea typeface="Arial"/>
              <a:cs typeface="Arial"/>
              <a:sym typeface="Arial"/>
            </a:endParaRPr>
          </a:p>
          <a:p>
            <a:pPr marL="0" marR="0" lvl="0" indent="0" algn="ctr" rtl="0">
              <a:spcBef>
                <a:spcPts val="0"/>
              </a:spcBef>
              <a:spcAft>
                <a:spcPts val="0"/>
              </a:spcAft>
              <a:buNone/>
            </a:pPr>
            <a:r>
              <a:rPr lang="en-US" sz="1800" b="1" i="0" u="none" strike="noStrike" cap="none">
                <a:solidFill>
                  <a:schemeClr val="dk1"/>
                </a:solidFill>
                <a:latin typeface="Calibri"/>
                <a:ea typeface="Calibri"/>
                <a:cs typeface="Calibri"/>
                <a:sym typeface="Calibri"/>
              </a:rPr>
              <a:t>Social Communicative Abilities</a:t>
            </a:r>
            <a:endParaRPr sz="1800" b="0" i="0" u="none" strike="noStrike" cap="none">
              <a:solidFill>
                <a:schemeClr val="dk1"/>
              </a:solidFill>
              <a:latin typeface="Arial"/>
              <a:ea typeface="Arial"/>
              <a:cs typeface="Arial"/>
              <a:sym typeface="Arial"/>
            </a:endParaRPr>
          </a:p>
        </p:txBody>
      </p:sp>
      <p:sp>
        <p:nvSpPr>
          <p:cNvPr id="13" name="ZoneTexte 14">
            <a:extLst>
              <a:ext uri="{FF2B5EF4-FFF2-40B4-BE49-F238E27FC236}">
                <a16:creationId xmlns:a16="http://schemas.microsoft.com/office/drawing/2014/main" id="{5D382F80-78A0-4827-9B72-9505AB1CFCB3}"/>
              </a:ext>
            </a:extLst>
          </p:cNvPr>
          <p:cNvSpPr txBox="1"/>
          <p:nvPr/>
        </p:nvSpPr>
        <p:spPr>
          <a:xfrm>
            <a:off x="2061556" y="6405623"/>
            <a:ext cx="9880600" cy="414080"/>
          </a:xfrm>
          <a:prstGeom prst="rect">
            <a:avLst/>
          </a:prstGeom>
          <a:noFill/>
        </p:spPr>
        <p:txBody>
          <a:bodyPr wrap="square">
            <a:noAutofit/>
          </a:body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pic>
        <p:nvPicPr>
          <p:cNvPr id="14" name="Image 13">
            <a:extLst>
              <a:ext uri="{FF2B5EF4-FFF2-40B4-BE49-F238E27FC236}">
                <a16:creationId xmlns:a16="http://schemas.microsoft.com/office/drawing/2014/main" id="{185CCF82-A637-45D2-AE72-E39131C8F1BB}"/>
              </a:ext>
            </a:extLst>
          </p:cNvPr>
          <p:cNvPicPr>
            <a:picLocks noChangeAspect="1"/>
          </p:cNvPicPr>
          <p:nvPr/>
        </p:nvPicPr>
        <p:blipFill>
          <a:blip r:embed="rId4"/>
          <a:stretch>
            <a:fillRect/>
          </a:stretch>
        </p:blipFill>
        <p:spPr>
          <a:xfrm>
            <a:off x="285277" y="5485784"/>
            <a:ext cx="1231614" cy="12960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9" name="Google Shape;131;p3">
            <a:extLst>
              <a:ext uri="{FF2B5EF4-FFF2-40B4-BE49-F238E27FC236}">
                <a16:creationId xmlns:a16="http://schemas.microsoft.com/office/drawing/2014/main" id="{F213BB9C-F149-4F69-851A-1F2B15B26D0C}"/>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1. Introduction</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graphicFrame>
        <p:nvGraphicFramePr>
          <p:cNvPr id="5" name="Diagramme 4">
            <a:extLst>
              <a:ext uri="{FF2B5EF4-FFF2-40B4-BE49-F238E27FC236}">
                <a16:creationId xmlns:a16="http://schemas.microsoft.com/office/drawing/2014/main" id="{E358C4C1-156D-8DC8-C31B-A786334A15FC}"/>
              </a:ext>
            </a:extLst>
          </p:cNvPr>
          <p:cNvGraphicFramePr/>
          <p:nvPr>
            <p:extLst>
              <p:ext uri="{D42A27DB-BD31-4B8C-83A1-F6EECF244321}">
                <p14:modId xmlns:p14="http://schemas.microsoft.com/office/powerpoint/2010/main" val="978939398"/>
              </p:ext>
            </p:extLst>
          </p:nvPr>
        </p:nvGraphicFramePr>
        <p:xfrm>
          <a:off x="304800" y="1587500"/>
          <a:ext cx="11614456" cy="492148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451027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sp>
        <p:nvSpPr>
          <p:cNvPr id="9" name="Google Shape;131;p3">
            <a:extLst>
              <a:ext uri="{FF2B5EF4-FFF2-40B4-BE49-F238E27FC236}">
                <a16:creationId xmlns:a16="http://schemas.microsoft.com/office/drawing/2014/main" id="{F213BB9C-F149-4F69-851A-1F2B15B26D0C}"/>
              </a:ext>
            </a:extLst>
          </p:cNvPr>
          <p:cNvSpPr/>
          <p:nvPr/>
        </p:nvSpPr>
        <p:spPr>
          <a:xfrm>
            <a:off x="2163014" y="349012"/>
            <a:ext cx="7291586" cy="128587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1. Introduction</a:t>
            </a:r>
          </a:p>
          <a:p>
            <a:pPr marL="0" lvl="0" indent="0" algn="ctr" rtl="0">
              <a:lnSpc>
                <a:spcPct val="110000"/>
              </a:lnSpc>
              <a:spcBef>
                <a:spcPts val="0"/>
              </a:spcBef>
              <a:spcAft>
                <a:spcPts val="0"/>
              </a:spcAft>
              <a:buClr>
                <a:srgbClr val="674EA7"/>
              </a:buClr>
              <a:buSzPts val="4000"/>
              <a:buFont typeface="Calibri"/>
              <a:buNone/>
            </a:pPr>
            <a:r>
              <a:rPr lang="en-US" sz="3100" b="1" dirty="0">
                <a:solidFill>
                  <a:schemeClr val="tx1"/>
                </a:solidFill>
                <a:latin typeface="Calibri"/>
                <a:cs typeface="Calibri"/>
                <a:sym typeface="Calibri"/>
              </a:rPr>
              <a:t>Activities</a:t>
            </a:r>
            <a:endParaRPr sz="500" dirty="0">
              <a:solidFill>
                <a:schemeClr val="tx1"/>
              </a:solidFil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graphicFrame>
        <p:nvGraphicFramePr>
          <p:cNvPr id="2" name="Diagramme 1">
            <a:extLst>
              <a:ext uri="{FF2B5EF4-FFF2-40B4-BE49-F238E27FC236}">
                <a16:creationId xmlns:a16="http://schemas.microsoft.com/office/drawing/2014/main" id="{BC70252D-8DC1-5746-02D4-6452D4CC98E3}"/>
              </a:ext>
            </a:extLst>
          </p:cNvPr>
          <p:cNvGraphicFramePr/>
          <p:nvPr>
            <p:extLst>
              <p:ext uri="{D42A27DB-BD31-4B8C-83A1-F6EECF244321}">
                <p14:modId xmlns:p14="http://schemas.microsoft.com/office/powerpoint/2010/main" val="3502150920"/>
              </p:ext>
            </p:extLst>
          </p:nvPr>
        </p:nvGraphicFramePr>
        <p:xfrm>
          <a:off x="2050922" y="2489982"/>
          <a:ext cx="7291586" cy="333145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5804357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sp>
        <p:nvSpPr>
          <p:cNvPr id="9" name="Google Shape;131;p3">
            <a:extLst>
              <a:ext uri="{FF2B5EF4-FFF2-40B4-BE49-F238E27FC236}">
                <a16:creationId xmlns:a16="http://schemas.microsoft.com/office/drawing/2014/main" id="{F213BB9C-F149-4F69-851A-1F2B15B26D0C}"/>
              </a:ext>
            </a:extLst>
          </p:cNvPr>
          <p:cNvSpPr/>
          <p:nvPr/>
        </p:nvSpPr>
        <p:spPr>
          <a:xfrm>
            <a:off x="2163014" y="349012"/>
            <a:ext cx="7291586" cy="128587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1. Introduction</a:t>
            </a:r>
          </a:p>
          <a:p>
            <a:pPr marL="0" lvl="0" indent="0" algn="ctr" rtl="0">
              <a:lnSpc>
                <a:spcPct val="110000"/>
              </a:lnSpc>
              <a:spcBef>
                <a:spcPts val="0"/>
              </a:spcBef>
              <a:spcAft>
                <a:spcPts val="0"/>
              </a:spcAft>
              <a:buClr>
                <a:srgbClr val="674EA7"/>
              </a:buClr>
              <a:buSzPts val="4000"/>
              <a:buFont typeface="Calibri"/>
              <a:buNone/>
            </a:pPr>
            <a:r>
              <a:rPr lang="en-US" sz="3100" b="1" dirty="0">
                <a:solidFill>
                  <a:schemeClr val="tx1"/>
                </a:solidFill>
                <a:latin typeface="Calibri"/>
                <a:cs typeface="Calibri"/>
                <a:sym typeface="Calibri"/>
              </a:rPr>
              <a:t>Activities</a:t>
            </a:r>
            <a:endParaRPr sz="500" dirty="0">
              <a:solidFill>
                <a:schemeClr val="tx1"/>
              </a:solidFil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graphicFrame>
        <p:nvGraphicFramePr>
          <p:cNvPr id="2" name="Diagramme 1">
            <a:extLst>
              <a:ext uri="{FF2B5EF4-FFF2-40B4-BE49-F238E27FC236}">
                <a16:creationId xmlns:a16="http://schemas.microsoft.com/office/drawing/2014/main" id="{BC70252D-8DC1-5746-02D4-6452D4CC98E3}"/>
              </a:ext>
            </a:extLst>
          </p:cNvPr>
          <p:cNvGraphicFramePr/>
          <p:nvPr>
            <p:extLst>
              <p:ext uri="{D42A27DB-BD31-4B8C-83A1-F6EECF244321}">
                <p14:modId xmlns:p14="http://schemas.microsoft.com/office/powerpoint/2010/main" val="2865261707"/>
              </p:ext>
            </p:extLst>
          </p:nvPr>
        </p:nvGraphicFramePr>
        <p:xfrm>
          <a:off x="2050921" y="2058482"/>
          <a:ext cx="8090157" cy="376295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520170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3100" b="1">
                <a:solidFill>
                  <a:srgbClr val="674EA7"/>
                </a:solidFill>
                <a:latin typeface="Calibri"/>
                <a:ea typeface="Calibri"/>
                <a:cs typeface="Calibri"/>
                <a:sym typeface="Calibri"/>
              </a:rPr>
              <a:t>Module 1. Introduction</a:t>
            </a:r>
            <a:endParaRPr sz="500"/>
          </a:p>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1979269" y="3333056"/>
            <a:ext cx="7758322" cy="134500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a:solidFill>
                  <a:schemeClr val="dk1"/>
                </a:solidFill>
                <a:latin typeface="Calibri"/>
                <a:cs typeface="Calibri"/>
                <a:sym typeface="Calibri"/>
              </a:rPr>
              <a:t>Learning Objectives</a:t>
            </a:r>
          </a:p>
          <a:p>
            <a:pPr marL="342900" indent="-342900">
              <a:buChar char="•"/>
            </a:pPr>
            <a:r>
              <a:rPr lang="en-US" sz="2000">
                <a:solidFill>
                  <a:schemeClr val="dk1"/>
                </a:solidFill>
              </a:rPr>
              <a:t>Understand why it is important to support communication in people with intellectual developmental disabilities</a:t>
            </a:r>
          </a:p>
        </p:txBody>
      </p:sp>
    </p:spTree>
    <p:extLst>
      <p:ext uri="{BB962C8B-B14F-4D97-AF65-F5344CB8AC3E}">
        <p14:creationId xmlns:p14="http://schemas.microsoft.com/office/powerpoint/2010/main" val="10469778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9" name="Google Shape;131;p3">
            <a:extLst>
              <a:ext uri="{FF2B5EF4-FFF2-40B4-BE49-F238E27FC236}">
                <a16:creationId xmlns:a16="http://schemas.microsoft.com/office/drawing/2014/main" id="{F213BB9C-F149-4F69-851A-1F2B15B26D0C}"/>
              </a:ext>
            </a:extLst>
          </p:cNvPr>
          <p:cNvSpPr/>
          <p:nvPr/>
        </p:nvSpPr>
        <p:spPr>
          <a:xfrm>
            <a:off x="2163014" y="349013"/>
            <a:ext cx="7291586" cy="6779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1. Introduction</a:t>
            </a:r>
          </a:p>
          <a:p>
            <a:pPr marL="0" lvl="0" indent="0" algn="ctr" rtl="0">
              <a:lnSpc>
                <a:spcPct val="110000"/>
              </a:lnSpc>
              <a:spcBef>
                <a:spcPts val="0"/>
              </a:spcBef>
              <a:spcAft>
                <a:spcPts val="0"/>
              </a:spcAft>
              <a:buClr>
                <a:srgbClr val="674EA7"/>
              </a:buClr>
              <a:buSzPts val="4000"/>
              <a:buFont typeface="Calibri"/>
              <a:buNone/>
            </a:pP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4" name="ZoneTexte 3">
            <a:extLst>
              <a:ext uri="{FF2B5EF4-FFF2-40B4-BE49-F238E27FC236}">
                <a16:creationId xmlns:a16="http://schemas.microsoft.com/office/drawing/2014/main" id="{DD818064-15C1-727B-C1EA-EEB65A9D24AA}"/>
              </a:ext>
            </a:extLst>
          </p:cNvPr>
          <p:cNvSpPr txBox="1"/>
          <p:nvPr/>
        </p:nvSpPr>
        <p:spPr>
          <a:xfrm>
            <a:off x="839135" y="1874787"/>
            <a:ext cx="1058303" cy="461665"/>
          </a:xfrm>
          <a:prstGeom prst="rect">
            <a:avLst/>
          </a:prstGeom>
          <a:noFill/>
        </p:spPr>
        <p:txBody>
          <a:bodyPr wrap="none" rtlCol="0">
            <a:spAutoFit/>
          </a:bodyPr>
          <a:lstStyle/>
          <a:p>
            <a:r>
              <a:rPr lang="fr-FR" sz="2400" b="1" dirty="0">
                <a:solidFill>
                  <a:schemeClr val="accent4">
                    <a:lumMod val="75000"/>
                  </a:schemeClr>
                </a:solidFill>
              </a:rPr>
              <a:t>ASHA</a:t>
            </a:r>
          </a:p>
        </p:txBody>
      </p:sp>
      <p:sp>
        <p:nvSpPr>
          <p:cNvPr id="11" name="ZoneTexte 10">
            <a:extLst>
              <a:ext uri="{FF2B5EF4-FFF2-40B4-BE49-F238E27FC236}">
                <a16:creationId xmlns:a16="http://schemas.microsoft.com/office/drawing/2014/main" id="{0918E9D3-810B-4C95-8311-D8096C0FCCD0}"/>
              </a:ext>
            </a:extLst>
          </p:cNvPr>
          <p:cNvSpPr txBox="1"/>
          <p:nvPr/>
        </p:nvSpPr>
        <p:spPr>
          <a:xfrm>
            <a:off x="629585" y="2446287"/>
            <a:ext cx="7396815" cy="892552"/>
          </a:xfrm>
          <a:prstGeom prst="rect">
            <a:avLst/>
          </a:prstGeom>
          <a:noFill/>
        </p:spPr>
        <p:txBody>
          <a:bodyPr wrap="square" rtlCol="0">
            <a:spAutoFit/>
          </a:bodyPr>
          <a:lstStyle/>
          <a:p>
            <a:r>
              <a:rPr lang="fr-FR" sz="2400" b="1" dirty="0">
                <a:solidFill>
                  <a:schemeClr val="accent4">
                    <a:lumMod val="75000"/>
                  </a:schemeClr>
                </a:solidFill>
              </a:rPr>
              <a:t>American Speech-</a:t>
            </a:r>
            <a:r>
              <a:rPr lang="fr-FR" sz="2400" b="1" dirty="0" err="1">
                <a:solidFill>
                  <a:schemeClr val="accent4">
                    <a:lumMod val="75000"/>
                  </a:schemeClr>
                </a:solidFill>
              </a:rPr>
              <a:t>Language</a:t>
            </a:r>
            <a:r>
              <a:rPr lang="fr-FR" sz="2400" b="1" dirty="0">
                <a:solidFill>
                  <a:schemeClr val="accent4">
                    <a:lumMod val="75000"/>
                  </a:schemeClr>
                </a:solidFill>
              </a:rPr>
              <a:t>-</a:t>
            </a:r>
            <a:r>
              <a:rPr lang="fr-FR" sz="2400" b="1" dirty="0" err="1">
                <a:solidFill>
                  <a:schemeClr val="accent4">
                    <a:lumMod val="75000"/>
                  </a:schemeClr>
                </a:solidFill>
              </a:rPr>
              <a:t>Hearing</a:t>
            </a:r>
            <a:r>
              <a:rPr lang="fr-FR" sz="2400" b="1" dirty="0">
                <a:solidFill>
                  <a:schemeClr val="accent4">
                    <a:lumMod val="75000"/>
                  </a:schemeClr>
                </a:solidFill>
              </a:rPr>
              <a:t> Association</a:t>
            </a:r>
          </a:p>
          <a:p>
            <a:r>
              <a:rPr lang="fr-FR" b="1" dirty="0">
                <a:solidFill>
                  <a:schemeClr val="accent4">
                    <a:lumMod val="75000"/>
                  </a:schemeClr>
                </a:solidFill>
              </a:rPr>
              <a:t>Guidelines for meeting the Communication </a:t>
            </a:r>
            <a:r>
              <a:rPr lang="fr-FR" b="1" dirty="0" err="1">
                <a:solidFill>
                  <a:schemeClr val="accent4">
                    <a:lumMod val="75000"/>
                  </a:schemeClr>
                </a:solidFill>
              </a:rPr>
              <a:t>Needs</a:t>
            </a:r>
            <a:r>
              <a:rPr lang="fr-FR" b="1" dirty="0">
                <a:solidFill>
                  <a:schemeClr val="accent4">
                    <a:lumMod val="75000"/>
                  </a:schemeClr>
                </a:solidFill>
              </a:rPr>
              <a:t> of </a:t>
            </a:r>
            <a:r>
              <a:rPr lang="fr-FR" b="1" dirty="0" err="1">
                <a:solidFill>
                  <a:schemeClr val="accent4">
                    <a:lumMod val="75000"/>
                  </a:schemeClr>
                </a:solidFill>
              </a:rPr>
              <a:t>Persons</a:t>
            </a:r>
            <a:r>
              <a:rPr lang="fr-FR" b="1" dirty="0">
                <a:solidFill>
                  <a:schemeClr val="accent4">
                    <a:lumMod val="75000"/>
                  </a:schemeClr>
                </a:solidFill>
              </a:rPr>
              <a:t> </a:t>
            </a:r>
            <a:r>
              <a:rPr lang="fr-FR" b="1" dirty="0" err="1">
                <a:solidFill>
                  <a:schemeClr val="accent4">
                    <a:lumMod val="75000"/>
                  </a:schemeClr>
                </a:solidFill>
              </a:rPr>
              <a:t>with</a:t>
            </a:r>
            <a:r>
              <a:rPr lang="fr-FR" b="1" dirty="0">
                <a:solidFill>
                  <a:schemeClr val="accent4">
                    <a:lumMod val="75000"/>
                  </a:schemeClr>
                </a:solidFill>
              </a:rPr>
              <a:t> </a:t>
            </a:r>
            <a:r>
              <a:rPr lang="fr-FR" b="1" dirty="0" err="1">
                <a:solidFill>
                  <a:schemeClr val="accent4">
                    <a:lumMod val="75000"/>
                  </a:schemeClr>
                </a:solidFill>
              </a:rPr>
              <a:t>severe</a:t>
            </a:r>
            <a:r>
              <a:rPr lang="fr-FR" b="1" dirty="0">
                <a:solidFill>
                  <a:schemeClr val="accent4">
                    <a:lumMod val="75000"/>
                  </a:schemeClr>
                </a:solidFill>
              </a:rPr>
              <a:t> </a:t>
            </a:r>
            <a:r>
              <a:rPr lang="fr-FR" b="1" dirty="0" err="1">
                <a:solidFill>
                  <a:schemeClr val="accent4">
                    <a:lumMod val="75000"/>
                  </a:schemeClr>
                </a:solidFill>
              </a:rPr>
              <a:t>disabilities</a:t>
            </a:r>
            <a:endParaRPr lang="fr-FR" b="1" dirty="0">
              <a:solidFill>
                <a:schemeClr val="accent4">
                  <a:lumMod val="75000"/>
                </a:schemeClr>
              </a:solidFill>
            </a:endParaRPr>
          </a:p>
          <a:p>
            <a:r>
              <a:rPr lang="fr-FR" b="1" dirty="0">
                <a:solidFill>
                  <a:schemeClr val="accent4">
                    <a:lumMod val="75000"/>
                  </a:schemeClr>
                </a:solidFill>
              </a:rPr>
              <a:t>https://www.asha.org/policy/GL1992-00201/</a:t>
            </a:r>
          </a:p>
        </p:txBody>
      </p:sp>
    </p:spTree>
    <p:extLst>
      <p:ext uri="{BB962C8B-B14F-4D97-AF65-F5344CB8AC3E}">
        <p14:creationId xmlns:p14="http://schemas.microsoft.com/office/powerpoint/2010/main" val="39331359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670933" y="219050"/>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24" name="Google Shape;124;p3"/>
          <p:cNvSpPr txBox="1"/>
          <p:nvPr/>
        </p:nvSpPr>
        <p:spPr>
          <a:xfrm>
            <a:off x="1879350" y="329145"/>
            <a:ext cx="76349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2800" b="1" cap="none">
                <a:solidFill>
                  <a:srgbClr val="674EA7"/>
                </a:solidFill>
                <a:latin typeface="Calibri"/>
                <a:ea typeface="Calibri"/>
                <a:cs typeface="Calibri"/>
                <a:sym typeface="Calibri"/>
              </a:rPr>
              <a:t> </a:t>
            </a:r>
            <a:endParaRPr sz="28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5" name="Google Shape;131;p3">
            <a:extLst>
              <a:ext uri="{FF2B5EF4-FFF2-40B4-BE49-F238E27FC236}">
                <a16:creationId xmlns:a16="http://schemas.microsoft.com/office/drawing/2014/main" id="{0EDA815C-C457-4F1C-9E55-955116C986A8}"/>
              </a:ext>
            </a:extLst>
          </p:cNvPr>
          <p:cNvSpPr/>
          <p:nvPr/>
        </p:nvSpPr>
        <p:spPr>
          <a:xfrm>
            <a:off x="2152925" y="330724"/>
            <a:ext cx="7297306" cy="745549"/>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a:lnSpc>
                <a:spcPct val="110000"/>
              </a:lnSpc>
              <a:spcBef>
                <a:spcPts val="0"/>
              </a:spcBef>
              <a:spcAft>
                <a:spcPts val="0"/>
              </a:spcAft>
              <a:buNone/>
            </a:pPr>
            <a:r>
              <a:rPr lang="en-US" sz="3100" b="1" dirty="0">
                <a:solidFill>
                  <a:srgbClr val="674EA7"/>
                </a:solidFill>
                <a:latin typeface="Calibri"/>
                <a:ea typeface="Calibri"/>
                <a:cs typeface="Calibri"/>
                <a:sym typeface="Calibri"/>
              </a:rPr>
              <a:t>Module 1. Introduction</a:t>
            </a:r>
            <a:endParaRPr lang="fr-FR" dirty="0"/>
          </a:p>
        </p:txBody>
      </p:sp>
      <p:graphicFrame>
        <p:nvGraphicFramePr>
          <p:cNvPr id="3" name="Diagramme 2">
            <a:extLst>
              <a:ext uri="{FF2B5EF4-FFF2-40B4-BE49-F238E27FC236}">
                <a16:creationId xmlns:a16="http://schemas.microsoft.com/office/drawing/2014/main" id="{DD457DE4-66DE-0CE4-BCE5-E44E317FFF68}"/>
              </a:ext>
            </a:extLst>
          </p:cNvPr>
          <p:cNvGraphicFramePr/>
          <p:nvPr>
            <p:extLst>
              <p:ext uri="{D42A27DB-BD31-4B8C-83A1-F6EECF244321}">
                <p14:modId xmlns:p14="http://schemas.microsoft.com/office/powerpoint/2010/main" val="3050981681"/>
              </p:ext>
            </p:extLst>
          </p:nvPr>
        </p:nvGraphicFramePr>
        <p:xfrm>
          <a:off x="926683" y="1606492"/>
          <a:ext cx="10465503" cy="420988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327910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9" name="Google Shape;131;p3">
            <a:extLst>
              <a:ext uri="{FF2B5EF4-FFF2-40B4-BE49-F238E27FC236}">
                <a16:creationId xmlns:a16="http://schemas.microsoft.com/office/drawing/2014/main" id="{F213BB9C-F149-4F69-851A-1F2B15B26D0C}"/>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3100" b="1">
                <a:solidFill>
                  <a:srgbClr val="674EA7"/>
                </a:solidFill>
                <a:latin typeface="Calibri"/>
                <a:ea typeface="Calibri"/>
                <a:cs typeface="Calibri"/>
                <a:sym typeface="Calibri"/>
              </a:rPr>
              <a:t>Module 1. Introduction</a:t>
            </a:r>
            <a:endParaRPr sz="500"/>
          </a:p>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aphicFrame>
        <p:nvGraphicFramePr>
          <p:cNvPr id="2" name="Diagramme 1">
            <a:extLst>
              <a:ext uri="{FF2B5EF4-FFF2-40B4-BE49-F238E27FC236}">
                <a16:creationId xmlns:a16="http://schemas.microsoft.com/office/drawing/2014/main" id="{C363E18D-E14E-5447-1991-65C8EE18B0A6}"/>
              </a:ext>
            </a:extLst>
          </p:cNvPr>
          <p:cNvGraphicFramePr/>
          <p:nvPr>
            <p:extLst>
              <p:ext uri="{D42A27DB-BD31-4B8C-83A1-F6EECF244321}">
                <p14:modId xmlns:p14="http://schemas.microsoft.com/office/powerpoint/2010/main" val="963406953"/>
              </p:ext>
            </p:extLst>
          </p:nvPr>
        </p:nvGraphicFramePr>
        <p:xfrm>
          <a:off x="924339" y="1090320"/>
          <a:ext cx="9899374" cy="550020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 name="Ellipse 2">
            <a:extLst>
              <a:ext uri="{FF2B5EF4-FFF2-40B4-BE49-F238E27FC236}">
                <a16:creationId xmlns:a16="http://schemas.microsoft.com/office/drawing/2014/main" id="{D5280740-C537-F45D-A0EA-EED7DD923754}"/>
              </a:ext>
            </a:extLst>
          </p:cNvPr>
          <p:cNvSpPr/>
          <p:nvPr/>
        </p:nvSpPr>
        <p:spPr>
          <a:xfrm>
            <a:off x="4875142" y="2901174"/>
            <a:ext cx="2186057" cy="2089926"/>
          </a:xfrm>
          <a:prstGeom prst="ellips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800" b="1" dirty="0">
                <a:ln w="22225">
                  <a:solidFill>
                    <a:schemeClr val="accent2"/>
                  </a:solidFill>
                  <a:prstDash val="solid"/>
                </a:ln>
                <a:solidFill>
                  <a:schemeClr val="bg1"/>
                </a:solidFill>
              </a:rPr>
              <a:t>RIGHTS</a:t>
            </a:r>
          </a:p>
        </p:txBody>
      </p:sp>
      <p:sp>
        <p:nvSpPr>
          <p:cNvPr id="4" name="ZoneTexte 3">
            <a:extLst>
              <a:ext uri="{FF2B5EF4-FFF2-40B4-BE49-F238E27FC236}">
                <a16:creationId xmlns:a16="http://schemas.microsoft.com/office/drawing/2014/main" id="{DD818064-15C1-727B-C1EA-EEB65A9D24AA}"/>
              </a:ext>
            </a:extLst>
          </p:cNvPr>
          <p:cNvSpPr txBox="1"/>
          <p:nvPr/>
        </p:nvSpPr>
        <p:spPr>
          <a:xfrm>
            <a:off x="839135" y="1874787"/>
            <a:ext cx="1058303" cy="461665"/>
          </a:xfrm>
          <a:prstGeom prst="rect">
            <a:avLst/>
          </a:prstGeom>
          <a:noFill/>
        </p:spPr>
        <p:txBody>
          <a:bodyPr wrap="none" rtlCol="0">
            <a:spAutoFit/>
          </a:bodyPr>
          <a:lstStyle/>
          <a:p>
            <a:r>
              <a:rPr lang="fr-FR" sz="2400" b="1" dirty="0">
                <a:solidFill>
                  <a:schemeClr val="accent1"/>
                </a:solidFill>
              </a:rPr>
              <a:t>ASHA</a:t>
            </a:r>
          </a:p>
        </p:txBody>
      </p:sp>
      <p:sp>
        <p:nvSpPr>
          <p:cNvPr id="5" name="ZoneTexte 4">
            <a:extLst>
              <a:ext uri="{FF2B5EF4-FFF2-40B4-BE49-F238E27FC236}">
                <a16:creationId xmlns:a16="http://schemas.microsoft.com/office/drawing/2014/main" id="{10906CD8-8214-673A-E4D2-EED47098FBE4}"/>
              </a:ext>
            </a:extLst>
          </p:cNvPr>
          <p:cNvSpPr txBox="1"/>
          <p:nvPr/>
        </p:nvSpPr>
        <p:spPr>
          <a:xfrm>
            <a:off x="9064570" y="1690120"/>
            <a:ext cx="2583763" cy="830997"/>
          </a:xfrm>
          <a:prstGeom prst="rect">
            <a:avLst/>
          </a:prstGeom>
          <a:noFill/>
        </p:spPr>
        <p:txBody>
          <a:bodyPr wrap="square" rtlCol="0">
            <a:spAutoFit/>
          </a:bodyPr>
          <a:lstStyle/>
          <a:p>
            <a:pPr algn="ctr"/>
            <a:r>
              <a:rPr lang="fr-FR" sz="2400" b="1" dirty="0">
                <a:solidFill>
                  <a:schemeClr val="accent1"/>
                </a:solidFill>
              </a:rPr>
              <a:t>Communication bill of </a:t>
            </a:r>
            <a:r>
              <a:rPr lang="fr-FR" sz="2400" b="1" dirty="0" err="1">
                <a:solidFill>
                  <a:schemeClr val="accent1"/>
                </a:solidFill>
              </a:rPr>
              <a:t>rights</a:t>
            </a:r>
            <a:endParaRPr lang="fr-FR" sz="2400" b="1" dirty="0">
              <a:solidFill>
                <a:schemeClr val="accent1"/>
              </a:solidFill>
            </a:endParaRPr>
          </a:p>
        </p:txBody>
      </p:sp>
    </p:spTree>
    <p:extLst>
      <p:ext uri="{BB962C8B-B14F-4D97-AF65-F5344CB8AC3E}">
        <p14:creationId xmlns:p14="http://schemas.microsoft.com/office/powerpoint/2010/main" val="13141712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2B6FB749-C1D5-D7D2-E0F4-A09CECB5F694}"/>
            </a:ext>
          </a:extLst>
        </p:cNvPr>
        <p:cNvGrpSpPr/>
        <p:nvPr/>
      </p:nvGrpSpPr>
      <p:grpSpPr>
        <a:xfrm>
          <a:off x="0" y="0"/>
          <a:ext cx="0" cy="0"/>
          <a:chOff x="0" y="0"/>
          <a:chExt cx="0" cy="0"/>
        </a:xfrm>
      </p:grpSpPr>
      <p:pic>
        <p:nvPicPr>
          <p:cNvPr id="120" name="Google Shape;120;p3" descr="A blue and yellow logo&#10;&#10;Description automatically generated">
            <a:extLst>
              <a:ext uri="{FF2B5EF4-FFF2-40B4-BE49-F238E27FC236}">
                <a16:creationId xmlns:a16="http://schemas.microsoft.com/office/drawing/2014/main" id="{54F5DF1E-46B6-2403-7265-6F90B2B0D523}"/>
              </a:ext>
            </a:extLst>
          </p:cNvPr>
          <p:cNvPicPr preferRelativeResize="0">
            <a:picLocks noGrp="1"/>
          </p:cNvPicPr>
          <p:nvPr>
            <p:ph type="body" idx="1"/>
          </p:nvPr>
        </p:nvPicPr>
        <p:blipFill rotWithShape="1">
          <a:blip r:embed="rId3">
            <a:alphaModFix/>
          </a:blip>
          <a:srcRect/>
          <a:stretch/>
        </p:blipFill>
        <p:spPr>
          <a:xfrm>
            <a:off x="9670933" y="219050"/>
            <a:ext cx="2295525" cy="1285875"/>
          </a:xfrm>
          <a:prstGeom prst="rect">
            <a:avLst/>
          </a:prstGeom>
          <a:noFill/>
          <a:ln>
            <a:noFill/>
          </a:ln>
        </p:spPr>
      </p:pic>
      <p:pic>
        <p:nvPicPr>
          <p:cNvPr id="121" name="Google Shape;121;p3" descr="A group of people with a infinity symbol&#10;&#10;Description automatically generated">
            <a:extLst>
              <a:ext uri="{FF2B5EF4-FFF2-40B4-BE49-F238E27FC236}">
                <a16:creationId xmlns:a16="http://schemas.microsoft.com/office/drawing/2014/main" id="{4DE76EDC-6A25-41B4-0296-8931B5F25F62}"/>
              </a:ext>
            </a:extLst>
          </p:cNvPr>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a:extLst>
              <a:ext uri="{FF2B5EF4-FFF2-40B4-BE49-F238E27FC236}">
                <a16:creationId xmlns:a16="http://schemas.microsoft.com/office/drawing/2014/main" id="{63E52CFA-9170-08B2-ED6C-92C8EADFCD99}"/>
              </a:ext>
            </a:extLst>
          </p:cNvPr>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a:extLst>
              <a:ext uri="{FF2B5EF4-FFF2-40B4-BE49-F238E27FC236}">
                <a16:creationId xmlns:a16="http://schemas.microsoft.com/office/drawing/2014/main" id="{82E3DE0B-D64B-E9CF-5F44-412611470747}"/>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24" name="Google Shape;124;p3">
            <a:extLst>
              <a:ext uri="{FF2B5EF4-FFF2-40B4-BE49-F238E27FC236}">
                <a16:creationId xmlns:a16="http://schemas.microsoft.com/office/drawing/2014/main" id="{20CB2CB5-4583-CB58-DA2D-8C7BE81E1B87}"/>
              </a:ext>
            </a:extLst>
          </p:cNvPr>
          <p:cNvSpPr txBox="1"/>
          <p:nvPr/>
        </p:nvSpPr>
        <p:spPr>
          <a:xfrm>
            <a:off x="1879350" y="329145"/>
            <a:ext cx="76349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2800" b="1" cap="none">
                <a:solidFill>
                  <a:srgbClr val="674EA7"/>
                </a:solidFill>
                <a:latin typeface="Calibri"/>
                <a:ea typeface="Calibri"/>
                <a:cs typeface="Calibri"/>
                <a:sym typeface="Calibri"/>
              </a:rPr>
              <a:t> </a:t>
            </a:r>
            <a:endParaRPr sz="2800" b="1" cap="none">
              <a:solidFill>
                <a:schemeClr val="dk2"/>
              </a:solidFill>
              <a:latin typeface="Calibri"/>
              <a:ea typeface="Calibri"/>
              <a:cs typeface="Calibri"/>
              <a:sym typeface="Calibri"/>
            </a:endParaRPr>
          </a:p>
        </p:txBody>
      </p:sp>
      <p:sp>
        <p:nvSpPr>
          <p:cNvPr id="125" name="Google Shape;125;p3">
            <a:extLst>
              <a:ext uri="{FF2B5EF4-FFF2-40B4-BE49-F238E27FC236}">
                <a16:creationId xmlns:a16="http://schemas.microsoft.com/office/drawing/2014/main" id="{AC2AC5E3-40EE-2AB2-35C6-4B60F414BC89}"/>
              </a:ext>
            </a:extLst>
          </p:cNvPr>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5" name="Google Shape;131;p3">
            <a:extLst>
              <a:ext uri="{FF2B5EF4-FFF2-40B4-BE49-F238E27FC236}">
                <a16:creationId xmlns:a16="http://schemas.microsoft.com/office/drawing/2014/main" id="{027CD5AB-8D51-CDCB-A2E9-283E8038B2E0}"/>
              </a:ext>
            </a:extLst>
          </p:cNvPr>
          <p:cNvSpPr/>
          <p:nvPr/>
        </p:nvSpPr>
        <p:spPr>
          <a:xfrm>
            <a:off x="2152925" y="330724"/>
            <a:ext cx="7297306" cy="607003"/>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a:lnSpc>
                <a:spcPct val="110000"/>
              </a:lnSpc>
              <a:spcBef>
                <a:spcPts val="0"/>
              </a:spcBef>
              <a:spcAft>
                <a:spcPts val="0"/>
              </a:spcAft>
              <a:buNone/>
            </a:pPr>
            <a:r>
              <a:rPr lang="en-US" sz="3100" b="1" dirty="0">
                <a:solidFill>
                  <a:srgbClr val="674EA7"/>
                </a:solidFill>
                <a:latin typeface="Calibri"/>
                <a:ea typeface="Calibri"/>
                <a:cs typeface="Calibri"/>
                <a:sym typeface="Calibri"/>
              </a:rPr>
              <a:t>Module 1. Introduction</a:t>
            </a:r>
            <a:endParaRPr lang="fr-FR" dirty="0"/>
          </a:p>
        </p:txBody>
      </p:sp>
      <p:graphicFrame>
        <p:nvGraphicFramePr>
          <p:cNvPr id="2" name="Diagramme 1">
            <a:extLst>
              <a:ext uri="{FF2B5EF4-FFF2-40B4-BE49-F238E27FC236}">
                <a16:creationId xmlns:a16="http://schemas.microsoft.com/office/drawing/2014/main" id="{78E9F5D5-2317-B2A7-F871-A409608681EF}"/>
              </a:ext>
            </a:extLst>
          </p:cNvPr>
          <p:cNvGraphicFramePr/>
          <p:nvPr>
            <p:extLst>
              <p:ext uri="{D42A27DB-BD31-4B8C-83A1-F6EECF244321}">
                <p14:modId xmlns:p14="http://schemas.microsoft.com/office/powerpoint/2010/main" val="3526116640"/>
              </p:ext>
            </p:extLst>
          </p:nvPr>
        </p:nvGraphicFramePr>
        <p:xfrm>
          <a:off x="812800" y="1661412"/>
          <a:ext cx="10731786" cy="435408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2816958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670933" y="219050"/>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dirty="0"/>
              <a:t>7</a:t>
            </a:fld>
            <a:endParaRPr dirty="0"/>
          </a:p>
        </p:txBody>
      </p:sp>
      <p:sp>
        <p:nvSpPr>
          <p:cNvPr id="124" name="Google Shape;124;p3"/>
          <p:cNvSpPr txBox="1"/>
          <p:nvPr/>
        </p:nvSpPr>
        <p:spPr>
          <a:xfrm>
            <a:off x="1879350" y="329145"/>
            <a:ext cx="76349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2800" b="1" cap="none">
                <a:solidFill>
                  <a:srgbClr val="674EA7"/>
                </a:solidFill>
                <a:latin typeface="Calibri"/>
                <a:ea typeface="Calibri"/>
                <a:cs typeface="Calibri"/>
                <a:sym typeface="Calibri"/>
              </a:rPr>
              <a:t> </a:t>
            </a:r>
            <a:endParaRPr sz="28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graphicFrame>
        <p:nvGraphicFramePr>
          <p:cNvPr id="3" name="Diagramme 2">
            <a:extLst>
              <a:ext uri="{FF2B5EF4-FFF2-40B4-BE49-F238E27FC236}">
                <a16:creationId xmlns:a16="http://schemas.microsoft.com/office/drawing/2014/main" id="{910DDD71-3E53-4E5E-BF34-ACE423D32E44}"/>
              </a:ext>
            </a:extLst>
          </p:cNvPr>
          <p:cNvGraphicFramePr/>
          <p:nvPr>
            <p:extLst>
              <p:ext uri="{D42A27DB-BD31-4B8C-83A1-F6EECF244321}">
                <p14:modId xmlns:p14="http://schemas.microsoft.com/office/powerpoint/2010/main" val="49603671"/>
              </p:ext>
            </p:extLst>
          </p:nvPr>
        </p:nvGraphicFramePr>
        <p:xfrm>
          <a:off x="2580817" y="485787"/>
          <a:ext cx="6702966" cy="752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5" name="Diagramme 4">
            <a:extLst>
              <a:ext uri="{FF2B5EF4-FFF2-40B4-BE49-F238E27FC236}">
                <a16:creationId xmlns:a16="http://schemas.microsoft.com/office/drawing/2014/main" id="{E16AA891-E489-F76A-0CE4-6C1291C6BF6C}"/>
              </a:ext>
            </a:extLst>
          </p:cNvPr>
          <p:cNvGraphicFramePr/>
          <p:nvPr>
            <p:extLst>
              <p:ext uri="{D42A27DB-BD31-4B8C-83A1-F6EECF244321}">
                <p14:modId xmlns:p14="http://schemas.microsoft.com/office/powerpoint/2010/main" val="1957270913"/>
              </p:ext>
            </p:extLst>
          </p:nvPr>
        </p:nvGraphicFramePr>
        <p:xfrm>
          <a:off x="799814" y="1570317"/>
          <a:ext cx="10769885" cy="4855841"/>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Tree>
    <p:extLst>
      <p:ext uri="{BB962C8B-B14F-4D97-AF65-F5344CB8AC3E}">
        <p14:creationId xmlns:p14="http://schemas.microsoft.com/office/powerpoint/2010/main" val="11858477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3" name="Google Shape;113;p2"/>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graphicFrame>
        <p:nvGraphicFramePr>
          <p:cNvPr id="5" name="Diagramme 4">
            <a:extLst>
              <a:ext uri="{FF2B5EF4-FFF2-40B4-BE49-F238E27FC236}">
                <a16:creationId xmlns:a16="http://schemas.microsoft.com/office/drawing/2014/main" id="{27E82924-5B81-41CD-A55A-F63DC34A295C}"/>
              </a:ext>
            </a:extLst>
          </p:cNvPr>
          <p:cNvGraphicFramePr/>
          <p:nvPr>
            <p:extLst>
              <p:ext uri="{D42A27DB-BD31-4B8C-83A1-F6EECF244321}">
                <p14:modId xmlns:p14="http://schemas.microsoft.com/office/powerpoint/2010/main" val="155779679"/>
              </p:ext>
            </p:extLst>
          </p:nvPr>
        </p:nvGraphicFramePr>
        <p:xfrm>
          <a:off x="745259" y="1714884"/>
          <a:ext cx="10575289" cy="363012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 name="Google Shape;131;p3">
            <a:extLst>
              <a:ext uri="{FF2B5EF4-FFF2-40B4-BE49-F238E27FC236}">
                <a16:creationId xmlns:a16="http://schemas.microsoft.com/office/drawing/2014/main" id="{1B410268-FC91-B52D-5C7D-5FCC6DF80A21}"/>
              </a:ext>
            </a:extLst>
          </p:cNvPr>
          <p:cNvSpPr/>
          <p:nvPr/>
        </p:nvSpPr>
        <p:spPr>
          <a:xfrm>
            <a:off x="2152925" y="344579"/>
            <a:ext cx="7311160" cy="81482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a:lnSpc>
                <a:spcPct val="110000"/>
              </a:lnSpc>
              <a:spcBef>
                <a:spcPts val="0"/>
              </a:spcBef>
              <a:spcAft>
                <a:spcPts val="0"/>
              </a:spcAft>
              <a:buNone/>
            </a:pPr>
            <a:r>
              <a:rPr lang="en-US" sz="3100" b="1" dirty="0">
                <a:solidFill>
                  <a:srgbClr val="674EA7"/>
                </a:solidFill>
                <a:latin typeface="Calibri"/>
                <a:ea typeface="Calibri"/>
                <a:cs typeface="Calibri"/>
                <a:sym typeface="Calibri"/>
              </a:rPr>
              <a:t>Module 1. Introduction</a:t>
            </a:r>
            <a:endParaRPr lang="fr-FR" dirty="0"/>
          </a:p>
        </p:txBody>
      </p:sp>
    </p:spTree>
    <p:extLst>
      <p:ext uri="{BB962C8B-B14F-4D97-AF65-F5344CB8AC3E}">
        <p14:creationId xmlns:p14="http://schemas.microsoft.com/office/powerpoint/2010/main" val="42165968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3" name="Google Shape;113;p2"/>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graphicFrame>
        <p:nvGraphicFramePr>
          <p:cNvPr id="2" name="Diagramme 1">
            <a:extLst>
              <a:ext uri="{FF2B5EF4-FFF2-40B4-BE49-F238E27FC236}">
                <a16:creationId xmlns:a16="http://schemas.microsoft.com/office/drawing/2014/main" id="{ED49DE3C-9C45-47F5-A6EE-B3CE8C840972}"/>
              </a:ext>
            </a:extLst>
          </p:cNvPr>
          <p:cNvGraphicFramePr/>
          <p:nvPr/>
        </p:nvGraphicFramePr>
        <p:xfrm>
          <a:off x="769948" y="2700805"/>
          <a:ext cx="10622238" cy="275870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 name="Google Shape;131;p3">
            <a:extLst>
              <a:ext uri="{FF2B5EF4-FFF2-40B4-BE49-F238E27FC236}">
                <a16:creationId xmlns:a16="http://schemas.microsoft.com/office/drawing/2014/main" id="{F1D8E232-B3E9-F4C0-E88A-814F643BB2EE}"/>
              </a:ext>
            </a:extLst>
          </p:cNvPr>
          <p:cNvSpPr/>
          <p:nvPr/>
        </p:nvSpPr>
        <p:spPr>
          <a:xfrm>
            <a:off x="2152925" y="344579"/>
            <a:ext cx="7311160" cy="856385"/>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a:lnSpc>
                <a:spcPct val="110000"/>
              </a:lnSpc>
              <a:spcBef>
                <a:spcPts val="0"/>
              </a:spcBef>
              <a:spcAft>
                <a:spcPts val="0"/>
              </a:spcAft>
              <a:buNone/>
            </a:pPr>
            <a:r>
              <a:rPr lang="en-US" sz="3100" b="1" dirty="0">
                <a:solidFill>
                  <a:srgbClr val="674EA7"/>
                </a:solidFill>
                <a:latin typeface="Calibri"/>
                <a:ea typeface="Calibri"/>
                <a:cs typeface="Calibri"/>
                <a:sym typeface="Calibri"/>
              </a:rPr>
              <a:t>Module 1. Introduction</a:t>
            </a:r>
            <a:endParaRPr lang="fr-FR" dirty="0"/>
          </a:p>
        </p:txBody>
      </p:sp>
    </p:spTree>
    <p:extLst>
      <p:ext uri="{BB962C8B-B14F-4D97-AF65-F5344CB8AC3E}">
        <p14:creationId xmlns:p14="http://schemas.microsoft.com/office/powerpoint/2010/main" val="3688042484"/>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52B3263-EF49-4234-9689-D9203774EBA0}">
  <ds:schemaRefs>
    <ds:schemaRef ds:uri="http://purl.org/dc/elements/1.1/"/>
    <ds:schemaRef ds:uri="http://schemas.openxmlformats.org/package/2006/metadata/core-properties"/>
    <ds:schemaRef ds:uri="7a866126-7c09-4654-844e-0d48a974f41d"/>
    <ds:schemaRef ds:uri="http://schemas.microsoft.com/office/infopath/2007/PartnerControls"/>
    <ds:schemaRef ds:uri="http://schemas.microsoft.com/office/2006/documentManagement/types"/>
    <ds:schemaRef ds:uri="http://purl.org/dc/dcmitype/"/>
    <ds:schemaRef ds:uri="833f7f52-ca37-4ad5-a460-7ba203df2864"/>
    <ds:schemaRef ds:uri="http://schemas.microsoft.com/office/2006/metadata/properties"/>
    <ds:schemaRef ds:uri="http://www.w3.org/XML/1998/namespace"/>
    <ds:schemaRef ds:uri="http://purl.org/dc/terms/"/>
  </ds:schemaRefs>
</ds:datastoreItem>
</file>

<file path=customXml/itemProps2.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3.xml><?xml version="1.0" encoding="utf-8"?>
<ds:datastoreItem xmlns:ds="http://schemas.openxmlformats.org/officeDocument/2006/customXml" ds:itemID="{58ED6669-8673-4539-8EFD-A6AC7D84640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3137</TotalTime>
  <Words>2215</Words>
  <Application>Microsoft Office PowerPoint</Application>
  <PresentationFormat>Grand écran</PresentationFormat>
  <Paragraphs>145</Paragraphs>
  <Slides>12</Slides>
  <Notes>12</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12</vt:i4>
      </vt:variant>
    </vt:vector>
  </HeadingPairs>
  <TitlesOfParts>
    <vt:vector size="15" baseType="lpstr">
      <vt:lpstr>Arial</vt:lpstr>
      <vt:lpstr>Calibri</vt:lpstr>
      <vt:lpstr>AdornVTI</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CHRISTELLE DECLERCQ</cp:lastModifiedBy>
  <cp:revision>22</cp:revision>
  <dcterms:created xsi:type="dcterms:W3CDTF">2023-11-23T08:37:25Z</dcterms:created>
  <dcterms:modified xsi:type="dcterms:W3CDTF">2024-11-28T14:14:07Z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