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23"/>
  </p:notesMasterIdLst>
  <p:sldIdLst>
    <p:sldId id="256" r:id="rId5"/>
    <p:sldId id="260" r:id="rId6"/>
    <p:sldId id="262" r:id="rId7"/>
    <p:sldId id="263" r:id="rId8"/>
    <p:sldId id="264" r:id="rId9"/>
    <p:sldId id="265" r:id="rId10"/>
    <p:sldId id="266" r:id="rId11"/>
    <p:sldId id="267" r:id="rId12"/>
    <p:sldId id="268" r:id="rId13"/>
    <p:sldId id="269" r:id="rId14"/>
    <p:sldId id="270" r:id="rId15"/>
    <p:sldId id="274" r:id="rId16"/>
    <p:sldId id="275" r:id="rId17"/>
    <p:sldId id="276" r:id="rId18"/>
    <p:sldId id="277" r:id="rId19"/>
    <p:sldId id="278" r:id="rId20"/>
    <p:sldId id="279" r:id="rId21"/>
    <p:sldId id="280" r:id="rId22"/>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4"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984E4B-C855-4ADD-89EB-963DD4DEBAF8}" v="2" dt="2024-11-28T10:24:06.06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customschemas.google.com/relationships/presentationmetadata" Target="metadata"/><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guel" userId="S::miguel_campusarnau.org#ext#@univreimsfr.onmicrosoft.com::ab5a12d6-76db-44b6-aa55-46fc0e013e13" providerId="AD" clId="Web-{2F83905A-6D99-7020-A928-F69456A352E0}"/>
    <pc:docChg chg="modSld">
      <pc:chgData name="miguel" userId="S::miguel_campusarnau.org#ext#@univreimsfr.onmicrosoft.com::ab5a12d6-76db-44b6-aa55-46fc0e013e13" providerId="AD" clId="Web-{2F83905A-6D99-7020-A928-F69456A352E0}" dt="2023-11-29T16:35:54.001" v="15" actId="20577"/>
      <pc:docMkLst>
        <pc:docMk/>
      </pc:docMkLst>
      <pc:sldChg chg="modSp">
        <pc:chgData name="miguel" userId="S::miguel_campusarnau.org#ext#@univreimsfr.onmicrosoft.com::ab5a12d6-76db-44b6-aa55-46fc0e013e13" providerId="AD" clId="Web-{2F83905A-6D99-7020-A928-F69456A352E0}" dt="2023-11-29T16:35:54.001" v="15" actId="20577"/>
        <pc:sldMkLst>
          <pc:docMk/>
          <pc:sldMk cId="0" sldId="257"/>
        </pc:sldMkLst>
        <pc:spChg chg="mod">
          <ac:chgData name="miguel" userId="S::miguel_campusarnau.org#ext#@univreimsfr.onmicrosoft.com::ab5a12d6-76db-44b6-aa55-46fc0e013e13" providerId="AD" clId="Web-{2F83905A-6D99-7020-A928-F69456A352E0}" dt="2023-11-29T16:35:54.001" v="15" actId="20577"/>
          <ac:spMkLst>
            <pc:docMk/>
            <pc:sldMk cId="0" sldId="257"/>
            <ac:spMk id="110" creationId="{00000000-0000-0000-0000-000000000000}"/>
          </ac:spMkLst>
        </pc:spChg>
      </pc:sldChg>
    </pc:docChg>
  </pc:docChgLst>
  <pc:docChgLst>
    <pc:chgData name="miguel" userId="S::miguel_campusarnau.org#ext#@univreimsfr.onmicrosoft.com::ab5a12d6-76db-44b6-aa55-46fc0e013e13" providerId="AD" clId="Web-{A0D14256-D2ED-1254-1EA2-51D468561F92}"/>
    <pc:docChg chg="addSld modSld">
      <pc:chgData name="miguel" userId="S::miguel_campusarnau.org#ext#@univreimsfr.onmicrosoft.com::ab5a12d6-76db-44b6-aa55-46fc0e013e13" providerId="AD" clId="Web-{A0D14256-D2ED-1254-1EA2-51D468561F92}" dt="2023-12-01T12:12:14.545" v="160" actId="20577"/>
      <pc:docMkLst>
        <pc:docMk/>
      </pc:docMkLst>
      <pc:sldChg chg="modSp">
        <pc:chgData name="miguel" userId="S::miguel_campusarnau.org#ext#@univreimsfr.onmicrosoft.com::ab5a12d6-76db-44b6-aa55-46fc0e013e13" providerId="AD" clId="Web-{A0D14256-D2ED-1254-1EA2-51D468561F92}" dt="2023-12-01T12:11:25.702" v="138" actId="20577"/>
        <pc:sldMkLst>
          <pc:docMk/>
          <pc:sldMk cId="0" sldId="258"/>
        </pc:sldMkLst>
        <pc:spChg chg="mod">
          <ac:chgData name="miguel" userId="S::miguel_campusarnau.org#ext#@univreimsfr.onmicrosoft.com::ab5a12d6-76db-44b6-aa55-46fc0e013e13" providerId="AD" clId="Web-{A0D14256-D2ED-1254-1EA2-51D468561F92}" dt="2023-12-01T12:11:25.702" v="138" actId="20577"/>
          <ac:spMkLst>
            <pc:docMk/>
            <pc:sldMk cId="0" sldId="258"/>
            <ac:spMk id="132" creationId="{00000000-0000-0000-0000-000000000000}"/>
          </ac:spMkLst>
        </pc:spChg>
      </pc:sldChg>
      <pc:sldChg chg="modSp add replId">
        <pc:chgData name="miguel" userId="S::miguel_campusarnau.org#ext#@univreimsfr.onmicrosoft.com::ab5a12d6-76db-44b6-aa55-46fc0e013e13" providerId="AD" clId="Web-{A0D14256-D2ED-1254-1EA2-51D468561F92}" dt="2023-12-01T12:07:34.204" v="69" actId="20577"/>
        <pc:sldMkLst>
          <pc:docMk/>
          <pc:sldMk cId="1046977833" sldId="262"/>
        </pc:sldMkLst>
        <pc:spChg chg="mod">
          <ac:chgData name="miguel" userId="S::miguel_campusarnau.org#ext#@univreimsfr.onmicrosoft.com::ab5a12d6-76db-44b6-aa55-46fc0e013e13" providerId="AD" clId="Web-{A0D14256-D2ED-1254-1EA2-51D468561F92}" dt="2023-12-01T12:05:42.237" v="19" actId="20577"/>
          <ac:spMkLst>
            <pc:docMk/>
            <pc:sldMk cId="1046977833" sldId="262"/>
            <ac:spMk id="10" creationId="{80CAD999-F6EA-65F6-0817-5F188F64C5F7}"/>
          </ac:spMkLst>
        </pc:spChg>
        <pc:spChg chg="mod">
          <ac:chgData name="miguel" userId="S::miguel_campusarnau.org#ext#@univreimsfr.onmicrosoft.com::ab5a12d6-76db-44b6-aa55-46fc0e013e13" providerId="AD" clId="Web-{A0D14256-D2ED-1254-1EA2-51D468561F92}" dt="2023-12-01T12:07:34.204" v="69" actId="20577"/>
          <ac:spMkLst>
            <pc:docMk/>
            <pc:sldMk cId="1046977833" sldId="262"/>
            <ac:spMk id="13" creationId="{4AFB8E46-F25C-24F4-A5AE-77D5D65E24CB}"/>
          </ac:spMkLst>
        </pc:spChg>
      </pc:sldChg>
      <pc:sldChg chg="modSp add replId">
        <pc:chgData name="miguel" userId="S::miguel_campusarnau.org#ext#@univreimsfr.onmicrosoft.com::ab5a12d6-76db-44b6-aa55-46fc0e013e13" providerId="AD" clId="Web-{A0D14256-D2ED-1254-1EA2-51D468561F92}" dt="2023-12-01T12:12:14.545" v="160" actId="20577"/>
        <pc:sldMkLst>
          <pc:docMk/>
          <pc:sldMk cId="1314171282" sldId="263"/>
        </pc:sldMkLst>
        <pc:spChg chg="mod">
          <ac:chgData name="miguel" userId="S::miguel_campusarnau.org#ext#@univreimsfr.onmicrosoft.com::ab5a12d6-76db-44b6-aa55-46fc0e013e13" providerId="AD" clId="Web-{A0D14256-D2ED-1254-1EA2-51D468561F92}" dt="2023-12-01T12:12:14.545" v="160" actId="20577"/>
          <ac:spMkLst>
            <pc:docMk/>
            <pc:sldMk cId="1314171282" sldId="263"/>
            <ac:spMk id="13" creationId="{4AFB8E46-F25C-24F4-A5AE-77D5D65E24CB}"/>
          </ac:spMkLst>
        </pc:spChg>
      </pc:sldChg>
    </pc:docChg>
  </pc:docChgLst>
  <pc:docChgLst>
    <pc:chgData name="miguel" userId="S::miguel_campusarnau.org#ext#@univreimsfr.onmicrosoft.com::ab5a12d6-76db-44b6-aa55-46fc0e013e13" providerId="AD" clId="Web-{81AF7B74-F2B6-344E-1937-C9C07A7C6ED6}"/>
    <pc:docChg chg="addSld delSld modSld">
      <pc:chgData name="miguel" userId="S::miguel_campusarnau.org#ext#@univreimsfr.onmicrosoft.com::ab5a12d6-76db-44b6-aa55-46fc0e013e13" providerId="AD" clId="Web-{81AF7B74-F2B6-344E-1937-C9C07A7C6ED6}" dt="2024-07-18T11:31:16.450" v="140" actId="20577"/>
      <pc:docMkLst>
        <pc:docMk/>
      </pc:docMkLst>
      <pc:sldChg chg="modSp">
        <pc:chgData name="miguel" userId="S::miguel_campusarnau.org#ext#@univreimsfr.onmicrosoft.com::ab5a12d6-76db-44b6-aa55-46fc0e013e13" providerId="AD" clId="Web-{81AF7B74-F2B6-344E-1937-C9C07A7C6ED6}" dt="2024-07-18T11:01:30.412" v="15" actId="20577"/>
        <pc:sldMkLst>
          <pc:docMk/>
          <pc:sldMk cId="0" sldId="256"/>
        </pc:sldMkLst>
        <pc:spChg chg="mod">
          <ac:chgData name="miguel" userId="S::miguel_campusarnau.org#ext#@univreimsfr.onmicrosoft.com::ab5a12d6-76db-44b6-aa55-46fc0e013e13" providerId="AD" clId="Web-{81AF7B74-F2B6-344E-1937-C9C07A7C6ED6}" dt="2024-07-18T11:01:30.412" v="15" actId="20577"/>
          <ac:spMkLst>
            <pc:docMk/>
            <pc:sldMk cId="0" sldId="256"/>
            <ac:spMk id="99" creationId="{00000000-0000-0000-0000-000000000000}"/>
          </ac:spMkLst>
        </pc:spChg>
      </pc:sldChg>
      <pc:sldChg chg="del">
        <pc:chgData name="miguel" userId="S::miguel_campusarnau.org#ext#@univreimsfr.onmicrosoft.com::ab5a12d6-76db-44b6-aa55-46fc0e013e13" providerId="AD" clId="Web-{81AF7B74-F2B6-344E-1937-C9C07A7C6ED6}" dt="2024-07-18T11:02:44.319" v="16"/>
        <pc:sldMkLst>
          <pc:docMk/>
          <pc:sldMk cId="1608186336" sldId="261"/>
        </pc:sldMkLst>
      </pc:sldChg>
      <pc:sldChg chg="modSp">
        <pc:chgData name="miguel" userId="S::miguel_campusarnau.org#ext#@univreimsfr.onmicrosoft.com::ab5a12d6-76db-44b6-aa55-46fc0e013e13" providerId="AD" clId="Web-{81AF7B74-F2B6-344E-1937-C9C07A7C6ED6}" dt="2024-07-18T11:11:15.951" v="30" actId="20577"/>
        <pc:sldMkLst>
          <pc:docMk/>
          <pc:sldMk cId="1314171282" sldId="263"/>
        </pc:sldMkLst>
        <pc:spChg chg="mod">
          <ac:chgData name="miguel" userId="S::miguel_campusarnau.org#ext#@univreimsfr.onmicrosoft.com::ab5a12d6-76db-44b6-aa55-46fc0e013e13" providerId="AD" clId="Web-{81AF7B74-F2B6-344E-1937-C9C07A7C6ED6}" dt="2024-07-18T11:11:15.951" v="30" actId="20577"/>
          <ac:spMkLst>
            <pc:docMk/>
            <pc:sldMk cId="1314171282" sldId="263"/>
            <ac:spMk id="13" creationId="{4AFB8E46-F25C-24F4-A5AE-77D5D65E24CB}"/>
          </ac:spMkLst>
        </pc:spChg>
      </pc:sldChg>
      <pc:sldChg chg="addSp delSp modSp add replId">
        <pc:chgData name="miguel" userId="S::miguel_campusarnau.org#ext#@univreimsfr.onmicrosoft.com::ab5a12d6-76db-44b6-aa55-46fc0e013e13" providerId="AD" clId="Web-{81AF7B74-F2B6-344E-1937-C9C07A7C6ED6}" dt="2024-07-18T11:13:01.421" v="55" actId="1076"/>
        <pc:sldMkLst>
          <pc:docMk/>
          <pc:sldMk cId="760755506" sldId="264"/>
        </pc:sldMkLst>
        <pc:spChg chg="add">
          <ac:chgData name="miguel" userId="S::miguel_campusarnau.org#ext#@univreimsfr.onmicrosoft.com::ab5a12d6-76db-44b6-aa55-46fc0e013e13" providerId="AD" clId="Web-{81AF7B74-F2B6-344E-1937-C9C07A7C6ED6}" dt="2024-07-18T11:11:25.326" v="32"/>
          <ac:spMkLst>
            <pc:docMk/>
            <pc:sldMk cId="760755506" sldId="264"/>
            <ac:spMk id="3" creationId="{0A3369EE-DB00-2F20-5E19-D4FCE29CC106}"/>
          </ac:spMkLst>
        </pc:spChg>
        <pc:spChg chg="add mod">
          <ac:chgData name="miguel" userId="S::miguel_campusarnau.org#ext#@univreimsfr.onmicrosoft.com::ab5a12d6-76db-44b6-aa55-46fc0e013e13" providerId="AD" clId="Web-{81AF7B74-F2B6-344E-1937-C9C07A7C6ED6}" dt="2024-07-18T11:13:01.421" v="55" actId="1076"/>
          <ac:spMkLst>
            <pc:docMk/>
            <pc:sldMk cId="760755506" sldId="264"/>
            <ac:spMk id="5" creationId="{05208ED9-B98E-0A29-D474-59BE2F0A61BF}"/>
          </ac:spMkLst>
        </pc:spChg>
        <pc:spChg chg="del">
          <ac:chgData name="miguel" userId="S::miguel_campusarnau.org#ext#@univreimsfr.onmicrosoft.com::ab5a12d6-76db-44b6-aa55-46fc0e013e13" providerId="AD" clId="Web-{81AF7B74-F2B6-344E-1937-C9C07A7C6ED6}" dt="2024-07-18T11:11:24.045" v="31"/>
          <ac:spMkLst>
            <pc:docMk/>
            <pc:sldMk cId="760755506" sldId="264"/>
            <ac:spMk id="8" creationId="{33F8ADDD-6060-018C-F605-AD2446DAB488}"/>
          </ac:spMkLst>
        </pc:spChg>
        <pc:spChg chg="del">
          <ac:chgData name="miguel" userId="S::miguel_campusarnau.org#ext#@univreimsfr.onmicrosoft.com::ab5a12d6-76db-44b6-aa55-46fc0e013e13" providerId="AD" clId="Web-{81AF7B74-F2B6-344E-1937-C9C07A7C6ED6}" dt="2024-07-18T11:11:27.826" v="33"/>
          <ac:spMkLst>
            <pc:docMk/>
            <pc:sldMk cId="760755506" sldId="264"/>
            <ac:spMk id="10" creationId="{80CAD999-F6EA-65F6-0817-5F188F64C5F7}"/>
          </ac:spMkLst>
        </pc:spChg>
        <pc:spChg chg="add del mod">
          <ac:chgData name="miguel" userId="S::miguel_campusarnau.org#ext#@univreimsfr.onmicrosoft.com::ab5a12d6-76db-44b6-aa55-46fc0e013e13" providerId="AD" clId="Web-{81AF7B74-F2B6-344E-1937-C9C07A7C6ED6}" dt="2024-07-18T11:12:14.421" v="49" actId="20577"/>
          <ac:spMkLst>
            <pc:docMk/>
            <pc:sldMk cId="760755506" sldId="264"/>
            <ac:spMk id="13" creationId="{4AFB8E46-F25C-24F4-A5AE-77D5D65E24CB}"/>
          </ac:spMkLst>
        </pc:spChg>
      </pc:sldChg>
      <pc:sldChg chg="addSp modSp add replId">
        <pc:chgData name="miguel" userId="S::miguel_campusarnau.org#ext#@univreimsfr.onmicrosoft.com::ab5a12d6-76db-44b6-aa55-46fc0e013e13" providerId="AD" clId="Web-{81AF7B74-F2B6-344E-1937-C9C07A7C6ED6}" dt="2024-07-18T11:15:20.001" v="79" actId="14100"/>
        <pc:sldMkLst>
          <pc:docMk/>
          <pc:sldMk cId="2330428111" sldId="265"/>
        </pc:sldMkLst>
        <pc:spChg chg="add mod">
          <ac:chgData name="miguel" userId="S::miguel_campusarnau.org#ext#@univreimsfr.onmicrosoft.com::ab5a12d6-76db-44b6-aa55-46fc0e013e13" providerId="AD" clId="Web-{81AF7B74-F2B6-344E-1937-C9C07A7C6ED6}" dt="2024-07-18T11:15:20.001" v="79" actId="14100"/>
          <ac:spMkLst>
            <pc:docMk/>
            <pc:sldMk cId="2330428111" sldId="265"/>
            <ac:spMk id="2" creationId="{CF27D44E-8A29-EC56-0302-469FD4B05803}"/>
          </ac:spMkLst>
        </pc:spChg>
        <pc:spChg chg="mod">
          <ac:chgData name="miguel" userId="S::miguel_campusarnau.org#ext#@univreimsfr.onmicrosoft.com::ab5a12d6-76db-44b6-aa55-46fc0e013e13" providerId="AD" clId="Web-{81AF7B74-F2B6-344E-1937-C9C07A7C6ED6}" dt="2024-07-18T11:13:37.797" v="57" actId="20577"/>
          <ac:spMkLst>
            <pc:docMk/>
            <pc:sldMk cId="2330428111" sldId="265"/>
            <ac:spMk id="5" creationId="{05208ED9-B98E-0A29-D474-59BE2F0A61BF}"/>
          </ac:spMkLst>
        </pc:spChg>
        <pc:spChg chg="mod">
          <ac:chgData name="miguel" userId="S::miguel_campusarnau.org#ext#@univreimsfr.onmicrosoft.com::ab5a12d6-76db-44b6-aa55-46fc0e013e13" providerId="AD" clId="Web-{81AF7B74-F2B6-344E-1937-C9C07A7C6ED6}" dt="2024-07-18T11:14:27.438" v="67" actId="20577"/>
          <ac:spMkLst>
            <pc:docMk/>
            <pc:sldMk cId="2330428111" sldId="265"/>
            <ac:spMk id="13" creationId="{4AFB8E46-F25C-24F4-A5AE-77D5D65E24CB}"/>
          </ac:spMkLst>
        </pc:spChg>
      </pc:sldChg>
      <pc:sldChg chg="delSp modSp add replId">
        <pc:chgData name="miguel" userId="S::miguel_campusarnau.org#ext#@univreimsfr.onmicrosoft.com::ab5a12d6-76db-44b6-aa55-46fc0e013e13" providerId="AD" clId="Web-{81AF7B74-F2B6-344E-1937-C9C07A7C6ED6}" dt="2024-07-18T11:19:29.364" v="95" actId="1076"/>
        <pc:sldMkLst>
          <pc:docMk/>
          <pc:sldMk cId="821953307" sldId="266"/>
        </pc:sldMkLst>
        <pc:spChg chg="del">
          <ac:chgData name="miguel" userId="S::miguel_campusarnau.org#ext#@univreimsfr.onmicrosoft.com::ab5a12d6-76db-44b6-aa55-46fc0e013e13" providerId="AD" clId="Web-{81AF7B74-F2B6-344E-1937-C9C07A7C6ED6}" dt="2024-07-18T11:19:24.145" v="94"/>
          <ac:spMkLst>
            <pc:docMk/>
            <pc:sldMk cId="821953307" sldId="266"/>
            <ac:spMk id="2" creationId="{CF27D44E-8A29-EC56-0302-469FD4B05803}"/>
          </ac:spMkLst>
        </pc:spChg>
        <pc:spChg chg="mod">
          <ac:chgData name="miguel" userId="S::miguel_campusarnau.org#ext#@univreimsfr.onmicrosoft.com::ab5a12d6-76db-44b6-aa55-46fc0e013e13" providerId="AD" clId="Web-{81AF7B74-F2B6-344E-1937-C9C07A7C6ED6}" dt="2024-07-18T11:18:58.848" v="90" actId="20577"/>
          <ac:spMkLst>
            <pc:docMk/>
            <pc:sldMk cId="821953307" sldId="266"/>
            <ac:spMk id="5" creationId="{05208ED9-B98E-0A29-D474-59BE2F0A61BF}"/>
          </ac:spMkLst>
        </pc:spChg>
        <pc:spChg chg="mod">
          <ac:chgData name="miguel" userId="S::miguel_campusarnau.org#ext#@univreimsfr.onmicrosoft.com::ab5a12d6-76db-44b6-aa55-46fc0e013e13" providerId="AD" clId="Web-{81AF7B74-F2B6-344E-1937-C9C07A7C6ED6}" dt="2024-07-18T11:19:29.364" v="95" actId="1076"/>
          <ac:spMkLst>
            <pc:docMk/>
            <pc:sldMk cId="821953307" sldId="266"/>
            <ac:spMk id="13" creationId="{4AFB8E46-F25C-24F4-A5AE-77D5D65E24CB}"/>
          </ac:spMkLst>
        </pc:spChg>
      </pc:sldChg>
      <pc:sldChg chg="modSp add replId">
        <pc:chgData name="miguel" userId="S::miguel_campusarnau.org#ext#@univreimsfr.onmicrosoft.com::ab5a12d6-76db-44b6-aa55-46fc0e013e13" providerId="AD" clId="Web-{81AF7B74-F2B6-344E-1937-C9C07A7C6ED6}" dt="2024-07-18T11:26:20.978" v="101" actId="20577"/>
        <pc:sldMkLst>
          <pc:docMk/>
          <pc:sldMk cId="3922390496" sldId="267"/>
        </pc:sldMkLst>
        <pc:spChg chg="mod">
          <ac:chgData name="miguel" userId="S::miguel_campusarnau.org#ext#@univreimsfr.onmicrosoft.com::ab5a12d6-76db-44b6-aa55-46fc0e013e13" providerId="AD" clId="Web-{81AF7B74-F2B6-344E-1937-C9C07A7C6ED6}" dt="2024-07-18T11:26:18.759" v="98" actId="20577"/>
          <ac:spMkLst>
            <pc:docMk/>
            <pc:sldMk cId="3922390496" sldId="267"/>
            <ac:spMk id="5" creationId="{05208ED9-B98E-0A29-D474-59BE2F0A61BF}"/>
          </ac:spMkLst>
        </pc:spChg>
        <pc:spChg chg="mod">
          <ac:chgData name="miguel" userId="S::miguel_campusarnau.org#ext#@univreimsfr.onmicrosoft.com::ab5a12d6-76db-44b6-aa55-46fc0e013e13" providerId="AD" clId="Web-{81AF7B74-F2B6-344E-1937-C9C07A7C6ED6}" dt="2024-07-18T11:26:20.978" v="101" actId="20577"/>
          <ac:spMkLst>
            <pc:docMk/>
            <pc:sldMk cId="3922390496" sldId="267"/>
            <ac:spMk id="13" creationId="{4AFB8E46-F25C-24F4-A5AE-77D5D65E24CB}"/>
          </ac:spMkLst>
        </pc:spChg>
      </pc:sldChg>
      <pc:sldChg chg="modSp add replId">
        <pc:chgData name="miguel" userId="S::miguel_campusarnau.org#ext#@univreimsfr.onmicrosoft.com::ab5a12d6-76db-44b6-aa55-46fc0e013e13" providerId="AD" clId="Web-{81AF7B74-F2B6-344E-1937-C9C07A7C6ED6}" dt="2024-07-18T11:27:14.041" v="107" actId="20577"/>
        <pc:sldMkLst>
          <pc:docMk/>
          <pc:sldMk cId="2693861658" sldId="268"/>
        </pc:sldMkLst>
        <pc:spChg chg="mod">
          <ac:chgData name="miguel" userId="S::miguel_campusarnau.org#ext#@univreimsfr.onmicrosoft.com::ab5a12d6-76db-44b6-aa55-46fc0e013e13" providerId="AD" clId="Web-{81AF7B74-F2B6-344E-1937-C9C07A7C6ED6}" dt="2024-07-18T11:27:09.979" v="104" actId="20577"/>
          <ac:spMkLst>
            <pc:docMk/>
            <pc:sldMk cId="2693861658" sldId="268"/>
            <ac:spMk id="5" creationId="{05208ED9-B98E-0A29-D474-59BE2F0A61BF}"/>
          </ac:spMkLst>
        </pc:spChg>
        <pc:spChg chg="mod">
          <ac:chgData name="miguel" userId="S::miguel_campusarnau.org#ext#@univreimsfr.onmicrosoft.com::ab5a12d6-76db-44b6-aa55-46fc0e013e13" providerId="AD" clId="Web-{81AF7B74-F2B6-344E-1937-C9C07A7C6ED6}" dt="2024-07-18T11:27:14.041" v="107" actId="20577"/>
          <ac:spMkLst>
            <pc:docMk/>
            <pc:sldMk cId="2693861658" sldId="268"/>
            <ac:spMk id="13" creationId="{4AFB8E46-F25C-24F4-A5AE-77D5D65E24CB}"/>
          </ac:spMkLst>
        </pc:spChg>
      </pc:sldChg>
      <pc:sldChg chg="modSp add replId">
        <pc:chgData name="miguel" userId="S::miguel_campusarnau.org#ext#@univreimsfr.onmicrosoft.com::ab5a12d6-76db-44b6-aa55-46fc0e013e13" providerId="AD" clId="Web-{81AF7B74-F2B6-344E-1937-C9C07A7C6ED6}" dt="2024-07-18T11:27:49.057" v="112" actId="20577"/>
        <pc:sldMkLst>
          <pc:docMk/>
          <pc:sldMk cId="3172557283" sldId="269"/>
        </pc:sldMkLst>
        <pc:spChg chg="mod">
          <ac:chgData name="miguel" userId="S::miguel_campusarnau.org#ext#@univreimsfr.onmicrosoft.com::ab5a12d6-76db-44b6-aa55-46fc0e013e13" providerId="AD" clId="Web-{81AF7B74-F2B6-344E-1937-C9C07A7C6ED6}" dt="2024-07-18T11:27:45.323" v="110" actId="20577"/>
          <ac:spMkLst>
            <pc:docMk/>
            <pc:sldMk cId="3172557283" sldId="269"/>
            <ac:spMk id="5" creationId="{05208ED9-B98E-0A29-D474-59BE2F0A61BF}"/>
          </ac:spMkLst>
        </pc:spChg>
        <pc:spChg chg="mod">
          <ac:chgData name="miguel" userId="S::miguel_campusarnau.org#ext#@univreimsfr.onmicrosoft.com::ab5a12d6-76db-44b6-aa55-46fc0e013e13" providerId="AD" clId="Web-{81AF7B74-F2B6-344E-1937-C9C07A7C6ED6}" dt="2024-07-18T11:27:49.057" v="112" actId="20577"/>
          <ac:spMkLst>
            <pc:docMk/>
            <pc:sldMk cId="3172557283" sldId="269"/>
            <ac:spMk id="13" creationId="{4AFB8E46-F25C-24F4-A5AE-77D5D65E24CB}"/>
          </ac:spMkLst>
        </pc:spChg>
      </pc:sldChg>
      <pc:sldChg chg="modSp add replId">
        <pc:chgData name="miguel" userId="S::miguel_campusarnau.org#ext#@univreimsfr.onmicrosoft.com::ab5a12d6-76db-44b6-aa55-46fc0e013e13" providerId="AD" clId="Web-{81AF7B74-F2B6-344E-1937-C9C07A7C6ED6}" dt="2024-07-18T11:28:46.167" v="120" actId="20577"/>
        <pc:sldMkLst>
          <pc:docMk/>
          <pc:sldMk cId="3735145603" sldId="270"/>
        </pc:sldMkLst>
        <pc:spChg chg="mod">
          <ac:chgData name="miguel" userId="S::miguel_campusarnau.org#ext#@univreimsfr.onmicrosoft.com::ab5a12d6-76db-44b6-aa55-46fc0e013e13" providerId="AD" clId="Web-{81AF7B74-F2B6-344E-1937-C9C07A7C6ED6}" dt="2024-07-18T11:28:27.059" v="114" actId="20577"/>
          <ac:spMkLst>
            <pc:docMk/>
            <pc:sldMk cId="3735145603" sldId="270"/>
            <ac:spMk id="5" creationId="{05208ED9-B98E-0A29-D474-59BE2F0A61BF}"/>
          </ac:spMkLst>
        </pc:spChg>
        <pc:spChg chg="mod">
          <ac:chgData name="miguel" userId="S::miguel_campusarnau.org#ext#@univreimsfr.onmicrosoft.com::ab5a12d6-76db-44b6-aa55-46fc0e013e13" providerId="AD" clId="Web-{81AF7B74-F2B6-344E-1937-C9C07A7C6ED6}" dt="2024-07-18T11:28:46.167" v="120" actId="20577"/>
          <ac:spMkLst>
            <pc:docMk/>
            <pc:sldMk cId="3735145603" sldId="270"/>
            <ac:spMk id="13" creationId="{4AFB8E46-F25C-24F4-A5AE-77D5D65E24CB}"/>
          </ac:spMkLst>
        </pc:spChg>
      </pc:sldChg>
      <pc:sldChg chg="modSp add replId">
        <pc:chgData name="miguel" userId="S::miguel_campusarnau.org#ext#@univreimsfr.onmicrosoft.com::ab5a12d6-76db-44b6-aa55-46fc0e013e13" providerId="AD" clId="Web-{81AF7B74-F2B6-344E-1937-C9C07A7C6ED6}" dt="2024-07-18T11:30:27.340" v="131" actId="20577"/>
        <pc:sldMkLst>
          <pc:docMk/>
          <pc:sldMk cId="3206679636" sldId="271"/>
        </pc:sldMkLst>
        <pc:spChg chg="mod">
          <ac:chgData name="miguel" userId="S::miguel_campusarnau.org#ext#@univreimsfr.onmicrosoft.com::ab5a12d6-76db-44b6-aa55-46fc0e013e13" providerId="AD" clId="Web-{81AF7B74-F2B6-344E-1937-C9C07A7C6ED6}" dt="2024-07-18T11:30:05.075" v="122" actId="20577"/>
          <ac:spMkLst>
            <pc:docMk/>
            <pc:sldMk cId="3206679636" sldId="271"/>
            <ac:spMk id="5" creationId="{05208ED9-B98E-0A29-D474-59BE2F0A61BF}"/>
          </ac:spMkLst>
        </pc:spChg>
        <pc:spChg chg="mod">
          <ac:chgData name="miguel" userId="S::miguel_campusarnau.org#ext#@univreimsfr.onmicrosoft.com::ab5a12d6-76db-44b6-aa55-46fc0e013e13" providerId="AD" clId="Web-{81AF7B74-F2B6-344E-1937-C9C07A7C6ED6}" dt="2024-07-18T11:30:27.340" v="131" actId="20577"/>
          <ac:spMkLst>
            <pc:docMk/>
            <pc:sldMk cId="3206679636" sldId="271"/>
            <ac:spMk id="13" creationId="{4AFB8E46-F25C-24F4-A5AE-77D5D65E24CB}"/>
          </ac:spMkLst>
        </pc:spChg>
      </pc:sldChg>
      <pc:sldChg chg="modSp add replId">
        <pc:chgData name="miguel" userId="S::miguel_campusarnau.org#ext#@univreimsfr.onmicrosoft.com::ab5a12d6-76db-44b6-aa55-46fc0e013e13" providerId="AD" clId="Web-{81AF7B74-F2B6-344E-1937-C9C07A7C6ED6}" dt="2024-07-18T11:31:16.450" v="140" actId="20577"/>
        <pc:sldMkLst>
          <pc:docMk/>
          <pc:sldMk cId="1426932922" sldId="272"/>
        </pc:sldMkLst>
        <pc:spChg chg="mod">
          <ac:chgData name="miguel" userId="S::miguel_campusarnau.org#ext#@univreimsfr.onmicrosoft.com::ab5a12d6-76db-44b6-aa55-46fc0e013e13" providerId="AD" clId="Web-{81AF7B74-F2B6-344E-1937-C9C07A7C6ED6}" dt="2024-07-18T11:30:59.622" v="136" actId="20577"/>
          <ac:spMkLst>
            <pc:docMk/>
            <pc:sldMk cId="1426932922" sldId="272"/>
            <ac:spMk id="5" creationId="{05208ED9-B98E-0A29-D474-59BE2F0A61BF}"/>
          </ac:spMkLst>
        </pc:spChg>
        <pc:spChg chg="mod">
          <ac:chgData name="miguel" userId="S::miguel_campusarnau.org#ext#@univreimsfr.onmicrosoft.com::ab5a12d6-76db-44b6-aa55-46fc0e013e13" providerId="AD" clId="Web-{81AF7B74-F2B6-344E-1937-C9C07A7C6ED6}" dt="2024-07-18T11:31:16.450" v="140" actId="20577"/>
          <ac:spMkLst>
            <pc:docMk/>
            <pc:sldMk cId="1426932922" sldId="272"/>
            <ac:spMk id="13" creationId="{4AFB8E46-F25C-24F4-A5AE-77D5D65E24CB}"/>
          </ac:spMkLst>
        </pc:spChg>
      </pc:sldChg>
    </pc:docChg>
  </pc:docChgLst>
  <pc:docChgLst>
    <pc:chgData name="miguel" userId="S::miguel_campusarnau.org#ext#@univreimsfr.onmicrosoft.com::ab5a12d6-76db-44b6-aa55-46fc0e013e13" providerId="AD" clId="Web-{ECD9A6AB-E886-981D-71D2-1985DE8E74D9}"/>
    <pc:docChg chg="modSld">
      <pc:chgData name="miguel" userId="S::miguel_campusarnau.org#ext#@univreimsfr.onmicrosoft.com::ab5a12d6-76db-44b6-aa55-46fc0e013e13" providerId="AD" clId="Web-{ECD9A6AB-E886-981D-71D2-1985DE8E74D9}" dt="2023-12-01T13:26:34.701" v="4"/>
      <pc:docMkLst>
        <pc:docMk/>
      </pc:docMkLst>
      <pc:sldChg chg="modNotes">
        <pc:chgData name="miguel" userId="S::miguel_campusarnau.org#ext#@univreimsfr.onmicrosoft.com::ab5a12d6-76db-44b6-aa55-46fc0e013e13" providerId="AD" clId="Web-{ECD9A6AB-E886-981D-71D2-1985DE8E74D9}" dt="2023-12-01T13:26:13.575" v="1"/>
        <pc:sldMkLst>
          <pc:docMk/>
          <pc:sldMk cId="0" sldId="258"/>
        </pc:sldMkLst>
      </pc:sldChg>
      <pc:sldChg chg="modNotes">
        <pc:chgData name="miguel" userId="S::miguel_campusarnau.org#ext#@univreimsfr.onmicrosoft.com::ab5a12d6-76db-44b6-aa55-46fc0e013e13" providerId="AD" clId="Web-{ECD9A6AB-E886-981D-71D2-1985DE8E74D9}" dt="2023-12-01T13:26:34.701" v="4"/>
        <pc:sldMkLst>
          <pc:docMk/>
          <pc:sldMk cId="0" sldId="259"/>
        </pc:sldMkLst>
      </pc:sldChg>
    </pc:docChg>
  </pc:docChgLst>
  <pc:docChgLst>
    <pc:chgData name="miguel" userId="S::miguel_campusarnau.org#ext#@univreimsfr.onmicrosoft.com::ab5a12d6-76db-44b6-aa55-46fc0e013e13" providerId="AD" clId="Web-{D51B2A01-ECEC-68E1-3959-85D90E534AD8}"/>
    <pc:docChg chg="addSld delSld modSld">
      <pc:chgData name="miguel" userId="S::miguel_campusarnau.org#ext#@univreimsfr.onmicrosoft.com::ab5a12d6-76db-44b6-aa55-46fc0e013e13" providerId="AD" clId="Web-{D51B2A01-ECEC-68E1-3959-85D90E534AD8}" dt="2024-07-26T14:48:55.674" v="410"/>
      <pc:docMkLst>
        <pc:docMk/>
      </pc:docMkLst>
      <pc:sldChg chg="del modNotes">
        <pc:chgData name="miguel" userId="S::miguel_campusarnau.org#ext#@univreimsfr.onmicrosoft.com::ab5a12d6-76db-44b6-aa55-46fc0e013e13" providerId="AD" clId="Web-{D51B2A01-ECEC-68E1-3959-85D90E534AD8}" dt="2024-07-26T14:23:24.446" v="48"/>
        <pc:sldMkLst>
          <pc:docMk/>
          <pc:sldMk cId="0" sldId="258"/>
        </pc:sldMkLst>
      </pc:sldChg>
      <pc:sldChg chg="del">
        <pc:chgData name="miguel" userId="S::miguel_campusarnau.org#ext#@univreimsfr.onmicrosoft.com::ab5a12d6-76db-44b6-aa55-46fc0e013e13" providerId="AD" clId="Web-{D51B2A01-ECEC-68E1-3959-85D90E534AD8}" dt="2024-07-26T14:23:28.649" v="49"/>
        <pc:sldMkLst>
          <pc:docMk/>
          <pc:sldMk cId="0" sldId="259"/>
        </pc:sldMkLst>
      </pc:sldChg>
      <pc:sldChg chg="del">
        <pc:chgData name="miguel" userId="S::miguel_campusarnau.org#ext#@univreimsfr.onmicrosoft.com::ab5a12d6-76db-44b6-aa55-46fc0e013e13" providerId="AD" clId="Web-{D51B2A01-ECEC-68E1-3959-85D90E534AD8}" dt="2024-07-26T14:19:16.520" v="8"/>
        <pc:sldMkLst>
          <pc:docMk/>
          <pc:sldMk cId="3206679636" sldId="271"/>
        </pc:sldMkLst>
      </pc:sldChg>
      <pc:sldChg chg="del">
        <pc:chgData name="miguel" userId="S::miguel_campusarnau.org#ext#@univreimsfr.onmicrosoft.com::ab5a12d6-76db-44b6-aa55-46fc0e013e13" providerId="AD" clId="Web-{D51B2A01-ECEC-68E1-3959-85D90E534AD8}" dt="2024-07-26T14:24:44.634" v="62"/>
        <pc:sldMkLst>
          <pc:docMk/>
          <pc:sldMk cId="1426932922" sldId="272"/>
        </pc:sldMkLst>
      </pc:sldChg>
      <pc:sldChg chg="modSp add del replId modNotes">
        <pc:chgData name="miguel" userId="S::miguel_campusarnau.org#ext#@univreimsfr.onmicrosoft.com::ab5a12d6-76db-44b6-aa55-46fc0e013e13" providerId="AD" clId="Web-{D51B2A01-ECEC-68E1-3959-85D90E534AD8}" dt="2024-07-26T14:23:57.071" v="50"/>
        <pc:sldMkLst>
          <pc:docMk/>
          <pc:sldMk cId="2910786087" sldId="273"/>
        </pc:sldMkLst>
        <pc:spChg chg="mod">
          <ac:chgData name="miguel" userId="S::miguel_campusarnau.org#ext#@univreimsfr.onmicrosoft.com::ab5a12d6-76db-44b6-aa55-46fc0e013e13" providerId="AD" clId="Web-{D51B2A01-ECEC-68E1-3959-85D90E534AD8}" dt="2024-07-26T14:17:54.456" v="4" actId="20577"/>
          <ac:spMkLst>
            <pc:docMk/>
            <pc:sldMk cId="2910786087" sldId="273"/>
            <ac:spMk id="7" creationId="{953D6A69-47D3-FEC2-24DF-0CCB0D5F8A11}"/>
          </ac:spMkLst>
        </pc:spChg>
        <pc:spChg chg="mod">
          <ac:chgData name="miguel" userId="S::miguel_campusarnau.org#ext#@univreimsfr.onmicrosoft.com::ab5a12d6-76db-44b6-aa55-46fc0e013e13" providerId="AD" clId="Web-{D51B2A01-ECEC-68E1-3959-85D90E534AD8}" dt="2024-07-26T14:18:09.628" v="7" actId="20577"/>
          <ac:spMkLst>
            <pc:docMk/>
            <pc:sldMk cId="2910786087" sldId="273"/>
            <ac:spMk id="13" creationId="{4AFB8E46-F25C-24F4-A5AE-77D5D65E24CB}"/>
          </ac:spMkLst>
        </pc:spChg>
      </pc:sldChg>
      <pc:sldChg chg="add replId modNotes">
        <pc:chgData name="miguel" userId="S::miguel_campusarnau.org#ext#@univreimsfr.onmicrosoft.com::ab5a12d6-76db-44b6-aa55-46fc0e013e13" providerId="AD" clId="Web-{D51B2A01-ECEC-68E1-3959-85D90E534AD8}" dt="2024-07-26T14:23:10.680" v="47"/>
        <pc:sldMkLst>
          <pc:docMk/>
          <pc:sldMk cId="3390717260" sldId="274"/>
        </pc:sldMkLst>
      </pc:sldChg>
      <pc:sldChg chg="modSp add replId modNotes">
        <pc:chgData name="miguel" userId="S::miguel_campusarnau.org#ext#@univreimsfr.onmicrosoft.com::ab5a12d6-76db-44b6-aa55-46fc0e013e13" providerId="AD" clId="Web-{D51B2A01-ECEC-68E1-3959-85D90E534AD8}" dt="2024-07-26T14:42:46.981" v="308" actId="20577"/>
        <pc:sldMkLst>
          <pc:docMk/>
          <pc:sldMk cId="2702711658" sldId="275"/>
        </pc:sldMkLst>
        <pc:spChg chg="mod">
          <ac:chgData name="miguel" userId="S::miguel_campusarnau.org#ext#@univreimsfr.onmicrosoft.com::ab5a12d6-76db-44b6-aa55-46fc0e013e13" providerId="AD" clId="Web-{D51B2A01-ECEC-68E1-3959-85D90E534AD8}" dt="2024-07-26T14:42:46.981" v="308" actId="20577"/>
          <ac:spMkLst>
            <pc:docMk/>
            <pc:sldMk cId="2702711658" sldId="275"/>
            <ac:spMk id="7" creationId="{953D6A69-47D3-FEC2-24DF-0CCB0D5F8A11}"/>
          </ac:spMkLst>
        </pc:spChg>
        <pc:spChg chg="mod">
          <ac:chgData name="miguel" userId="S::miguel_campusarnau.org#ext#@univreimsfr.onmicrosoft.com::ab5a12d6-76db-44b6-aa55-46fc0e013e13" providerId="AD" clId="Web-{D51B2A01-ECEC-68E1-3959-85D90E534AD8}" dt="2024-07-26T14:26:07.714" v="70" actId="20577"/>
          <ac:spMkLst>
            <pc:docMk/>
            <pc:sldMk cId="2702711658" sldId="275"/>
            <ac:spMk id="13" creationId="{4AFB8E46-F25C-24F4-A5AE-77D5D65E24CB}"/>
          </ac:spMkLst>
        </pc:spChg>
      </pc:sldChg>
      <pc:sldChg chg="modSp add replId modNotes">
        <pc:chgData name="miguel" userId="S::miguel_campusarnau.org#ext#@univreimsfr.onmicrosoft.com::ab5a12d6-76db-44b6-aa55-46fc0e013e13" providerId="AD" clId="Web-{D51B2A01-ECEC-68E1-3959-85D90E534AD8}" dt="2024-07-26T14:34:53.613" v="208"/>
        <pc:sldMkLst>
          <pc:docMk/>
          <pc:sldMk cId="650322405" sldId="276"/>
        </pc:sldMkLst>
        <pc:spChg chg="mod">
          <ac:chgData name="miguel" userId="S::miguel_campusarnau.org#ext#@univreimsfr.onmicrosoft.com::ab5a12d6-76db-44b6-aa55-46fc0e013e13" providerId="AD" clId="Web-{D51B2A01-ECEC-68E1-3959-85D90E534AD8}" dt="2024-07-26T14:29:20.514" v="156" actId="20577"/>
          <ac:spMkLst>
            <pc:docMk/>
            <pc:sldMk cId="650322405" sldId="276"/>
            <ac:spMk id="7" creationId="{953D6A69-47D3-FEC2-24DF-0CCB0D5F8A11}"/>
          </ac:spMkLst>
        </pc:spChg>
        <pc:spChg chg="mod">
          <ac:chgData name="miguel" userId="S::miguel_campusarnau.org#ext#@univreimsfr.onmicrosoft.com::ab5a12d6-76db-44b6-aa55-46fc0e013e13" providerId="AD" clId="Web-{D51B2A01-ECEC-68E1-3959-85D90E534AD8}" dt="2024-07-26T14:32:02.345" v="191" actId="1076"/>
          <ac:spMkLst>
            <pc:docMk/>
            <pc:sldMk cId="650322405" sldId="276"/>
            <ac:spMk id="13" creationId="{4AFB8E46-F25C-24F4-A5AE-77D5D65E24CB}"/>
          </ac:spMkLst>
        </pc:spChg>
      </pc:sldChg>
      <pc:sldChg chg="modSp add replId modNotes">
        <pc:chgData name="miguel" userId="S::miguel_campusarnau.org#ext#@univreimsfr.onmicrosoft.com::ab5a12d6-76db-44b6-aa55-46fc0e013e13" providerId="AD" clId="Web-{D51B2A01-ECEC-68E1-3959-85D90E534AD8}" dt="2024-07-26T14:37:33.647" v="237"/>
        <pc:sldMkLst>
          <pc:docMk/>
          <pc:sldMk cId="3880506772" sldId="277"/>
        </pc:sldMkLst>
        <pc:spChg chg="mod">
          <ac:chgData name="miguel" userId="S::miguel_campusarnau.org#ext#@univreimsfr.onmicrosoft.com::ab5a12d6-76db-44b6-aa55-46fc0e013e13" providerId="AD" clId="Web-{D51B2A01-ECEC-68E1-3959-85D90E534AD8}" dt="2024-07-26T14:35:52.786" v="215" actId="20577"/>
          <ac:spMkLst>
            <pc:docMk/>
            <pc:sldMk cId="3880506772" sldId="277"/>
            <ac:spMk id="7" creationId="{953D6A69-47D3-FEC2-24DF-0CCB0D5F8A11}"/>
          </ac:spMkLst>
        </pc:spChg>
        <pc:spChg chg="mod">
          <ac:chgData name="miguel" userId="S::miguel_campusarnau.org#ext#@univreimsfr.onmicrosoft.com::ab5a12d6-76db-44b6-aa55-46fc0e013e13" providerId="AD" clId="Web-{D51B2A01-ECEC-68E1-3959-85D90E534AD8}" dt="2024-07-26T14:36:16.443" v="220" actId="20577"/>
          <ac:spMkLst>
            <pc:docMk/>
            <pc:sldMk cId="3880506772" sldId="277"/>
            <ac:spMk id="13" creationId="{4AFB8E46-F25C-24F4-A5AE-77D5D65E24CB}"/>
          </ac:spMkLst>
        </pc:spChg>
      </pc:sldChg>
      <pc:sldChg chg="modSp add replId modNotes">
        <pc:chgData name="miguel" userId="S::miguel_campusarnau.org#ext#@univreimsfr.onmicrosoft.com::ab5a12d6-76db-44b6-aa55-46fc0e013e13" providerId="AD" clId="Web-{D51B2A01-ECEC-68E1-3959-85D90E534AD8}" dt="2024-07-26T14:43:38.606" v="313"/>
        <pc:sldMkLst>
          <pc:docMk/>
          <pc:sldMk cId="1069590196" sldId="278"/>
        </pc:sldMkLst>
        <pc:spChg chg="mod">
          <ac:chgData name="miguel" userId="S::miguel_campusarnau.org#ext#@univreimsfr.onmicrosoft.com::ab5a12d6-76db-44b6-aa55-46fc0e013e13" providerId="AD" clId="Web-{D51B2A01-ECEC-68E1-3959-85D90E534AD8}" dt="2024-07-26T14:43:24.106" v="312" actId="20577"/>
          <ac:spMkLst>
            <pc:docMk/>
            <pc:sldMk cId="1069590196" sldId="278"/>
            <ac:spMk id="7" creationId="{953D6A69-47D3-FEC2-24DF-0CCB0D5F8A11}"/>
          </ac:spMkLst>
        </pc:spChg>
        <pc:spChg chg="mod">
          <ac:chgData name="miguel" userId="S::miguel_campusarnau.org#ext#@univreimsfr.onmicrosoft.com::ab5a12d6-76db-44b6-aa55-46fc0e013e13" providerId="AD" clId="Web-{D51B2A01-ECEC-68E1-3959-85D90E534AD8}" dt="2024-07-26T14:40:44.213" v="287" actId="1076"/>
          <ac:spMkLst>
            <pc:docMk/>
            <pc:sldMk cId="1069590196" sldId="278"/>
            <ac:spMk id="13" creationId="{4AFB8E46-F25C-24F4-A5AE-77D5D65E24CB}"/>
          </ac:spMkLst>
        </pc:spChg>
      </pc:sldChg>
      <pc:sldChg chg="modSp add replId modNotes">
        <pc:chgData name="miguel" userId="S::miguel_campusarnau.org#ext#@univreimsfr.onmicrosoft.com::ab5a12d6-76db-44b6-aa55-46fc0e013e13" providerId="AD" clId="Web-{D51B2A01-ECEC-68E1-3959-85D90E534AD8}" dt="2024-07-26T14:45:03.951" v="353"/>
        <pc:sldMkLst>
          <pc:docMk/>
          <pc:sldMk cId="2653368410" sldId="279"/>
        </pc:sldMkLst>
        <pc:spChg chg="mod">
          <ac:chgData name="miguel" userId="S::miguel_campusarnau.org#ext#@univreimsfr.onmicrosoft.com::ab5a12d6-76db-44b6-aa55-46fc0e013e13" providerId="AD" clId="Web-{D51B2A01-ECEC-68E1-3959-85D90E534AD8}" dt="2024-07-26T14:44:05.763" v="327" actId="20577"/>
          <ac:spMkLst>
            <pc:docMk/>
            <pc:sldMk cId="2653368410" sldId="279"/>
            <ac:spMk id="7" creationId="{953D6A69-47D3-FEC2-24DF-0CCB0D5F8A11}"/>
          </ac:spMkLst>
        </pc:spChg>
        <pc:spChg chg="mod">
          <ac:chgData name="miguel" userId="S::miguel_campusarnau.org#ext#@univreimsfr.onmicrosoft.com::ab5a12d6-76db-44b6-aa55-46fc0e013e13" providerId="AD" clId="Web-{D51B2A01-ECEC-68E1-3959-85D90E534AD8}" dt="2024-07-26T14:41:48.245" v="303" actId="20577"/>
          <ac:spMkLst>
            <pc:docMk/>
            <pc:sldMk cId="2653368410" sldId="279"/>
            <ac:spMk id="13" creationId="{4AFB8E46-F25C-24F4-A5AE-77D5D65E24CB}"/>
          </ac:spMkLst>
        </pc:spChg>
      </pc:sldChg>
      <pc:sldChg chg="modSp add replId modNotes">
        <pc:chgData name="miguel" userId="S::miguel_campusarnau.org#ext#@univreimsfr.onmicrosoft.com::ab5a12d6-76db-44b6-aa55-46fc0e013e13" providerId="AD" clId="Web-{D51B2A01-ECEC-68E1-3959-85D90E534AD8}" dt="2024-07-26T14:48:55.674" v="410"/>
        <pc:sldMkLst>
          <pc:docMk/>
          <pc:sldMk cId="609683126" sldId="280"/>
        </pc:sldMkLst>
        <pc:spChg chg="mod">
          <ac:chgData name="miguel" userId="S::miguel_campusarnau.org#ext#@univreimsfr.onmicrosoft.com::ab5a12d6-76db-44b6-aa55-46fc0e013e13" providerId="AD" clId="Web-{D51B2A01-ECEC-68E1-3959-85D90E534AD8}" dt="2024-07-26T14:46:56.625" v="374" actId="20577"/>
          <ac:spMkLst>
            <pc:docMk/>
            <pc:sldMk cId="609683126" sldId="280"/>
            <ac:spMk id="7" creationId="{953D6A69-47D3-FEC2-24DF-0CCB0D5F8A11}"/>
          </ac:spMkLst>
        </pc:spChg>
        <pc:spChg chg="mod">
          <ac:chgData name="miguel" userId="S::miguel_campusarnau.org#ext#@univreimsfr.onmicrosoft.com::ab5a12d6-76db-44b6-aa55-46fc0e013e13" providerId="AD" clId="Web-{D51B2A01-ECEC-68E1-3959-85D90E534AD8}" dt="2024-07-26T14:47:07.953" v="380" actId="20577"/>
          <ac:spMkLst>
            <pc:docMk/>
            <pc:sldMk cId="609683126" sldId="280"/>
            <ac:spMk id="13" creationId="{4AFB8E46-F25C-24F4-A5AE-77D5D65E24CB}"/>
          </ac:spMkLst>
        </pc:spChg>
      </pc:sldChg>
    </pc:docChg>
  </pc:docChgLst>
  <pc:docChgLst>
    <pc:chgData name="miguel" userId="S::miguel_campusarnau.org#ext#@univreimsfr.onmicrosoft.com::ab5a12d6-76db-44b6-aa55-46fc0e013e13" providerId="AD" clId="Web-{8409A660-D59C-0380-4D00-23087F86ACCB}"/>
    <pc:docChg chg="addSld modSld">
      <pc:chgData name="miguel" userId="S::miguel_campusarnau.org#ext#@univreimsfr.onmicrosoft.com::ab5a12d6-76db-44b6-aa55-46fc0e013e13" providerId="AD" clId="Web-{8409A660-D59C-0380-4D00-23087F86ACCB}" dt="2024-07-19T11:19:21.565" v="239"/>
      <pc:docMkLst>
        <pc:docMk/>
      </pc:docMkLst>
      <pc:sldChg chg="modSp">
        <pc:chgData name="miguel" userId="S::miguel_campusarnau.org#ext#@univreimsfr.onmicrosoft.com::ab5a12d6-76db-44b6-aa55-46fc0e013e13" providerId="AD" clId="Web-{8409A660-D59C-0380-4D00-23087F86ACCB}" dt="2024-07-19T11:05:43.850" v="97" actId="14100"/>
        <pc:sldMkLst>
          <pc:docMk/>
          <pc:sldMk cId="0" sldId="257"/>
        </pc:sldMkLst>
        <pc:spChg chg="mod">
          <ac:chgData name="miguel" userId="S::miguel_campusarnau.org#ext#@univreimsfr.onmicrosoft.com::ab5a12d6-76db-44b6-aa55-46fc0e013e13" providerId="AD" clId="Web-{8409A660-D59C-0380-4D00-23087F86ACCB}" dt="2024-07-19T11:05:43.850" v="97" actId="14100"/>
          <ac:spMkLst>
            <pc:docMk/>
            <pc:sldMk cId="0" sldId="257"/>
            <ac:spMk id="115" creationId="{00000000-0000-0000-0000-000000000000}"/>
          </ac:spMkLst>
        </pc:spChg>
      </pc:sldChg>
      <pc:sldChg chg="modSp modNotes">
        <pc:chgData name="miguel" userId="S::miguel_campusarnau.org#ext#@univreimsfr.onmicrosoft.com::ab5a12d6-76db-44b6-aa55-46fc0e013e13" providerId="AD" clId="Web-{8409A660-D59C-0380-4D00-23087F86ACCB}" dt="2024-07-19T11:17:37.016" v="235" actId="20577"/>
        <pc:sldMkLst>
          <pc:docMk/>
          <pc:sldMk cId="760755506" sldId="264"/>
        </pc:sldMkLst>
        <pc:spChg chg="mod">
          <ac:chgData name="miguel" userId="S::miguel_campusarnau.org#ext#@univreimsfr.onmicrosoft.com::ab5a12d6-76db-44b6-aa55-46fc0e013e13" providerId="AD" clId="Web-{8409A660-D59C-0380-4D00-23087F86ACCB}" dt="2024-07-19T11:17:37.016" v="235" actId="20577"/>
          <ac:spMkLst>
            <pc:docMk/>
            <pc:sldMk cId="760755506" sldId="264"/>
            <ac:spMk id="13" creationId="{4AFB8E46-F25C-24F4-A5AE-77D5D65E24CB}"/>
          </ac:spMkLst>
        </pc:spChg>
      </pc:sldChg>
      <pc:sldChg chg="addSp delSp modSp add replId">
        <pc:chgData name="miguel" userId="S::miguel_campusarnau.org#ext#@univreimsfr.onmicrosoft.com::ab5a12d6-76db-44b6-aa55-46fc0e013e13" providerId="AD" clId="Web-{8409A660-D59C-0380-4D00-23087F86ACCB}" dt="2024-07-19T11:19:21.565" v="239"/>
        <pc:sldMkLst>
          <pc:docMk/>
          <pc:sldMk cId="3101463671" sldId="273"/>
        </pc:sldMkLst>
        <pc:spChg chg="del">
          <ac:chgData name="miguel" userId="S::miguel_campusarnau.org#ext#@univreimsfr.onmicrosoft.com::ab5a12d6-76db-44b6-aa55-46fc0e013e13" providerId="AD" clId="Web-{8409A660-D59C-0380-4D00-23087F86ACCB}" dt="2024-07-19T11:17:53.813" v="237"/>
          <ac:spMkLst>
            <pc:docMk/>
            <pc:sldMk cId="3101463671" sldId="273"/>
            <ac:spMk id="13" creationId="{4AFB8E46-F25C-24F4-A5AE-77D5D65E24CB}"/>
          </ac:spMkLst>
        </pc:spChg>
        <pc:graphicFrameChg chg="add del mod modGraphic">
          <ac:chgData name="miguel" userId="S::miguel_campusarnau.org#ext#@univreimsfr.onmicrosoft.com::ab5a12d6-76db-44b6-aa55-46fc0e013e13" providerId="AD" clId="Web-{8409A660-D59C-0380-4D00-23087F86ACCB}" dt="2024-07-19T11:19:21.565" v="239"/>
          <ac:graphicFrameMkLst>
            <pc:docMk/>
            <pc:sldMk cId="3101463671" sldId="273"/>
            <ac:graphicFrameMk id="2" creationId="{353DDBB1-82F9-F7FC-FAC2-0FEF2AEFD3F4}"/>
          </ac:graphicFrameMkLst>
        </pc:graphicFrameChg>
      </pc:sldChg>
    </pc:docChg>
  </pc:docChgLst>
  <pc:docChgLst>
    <pc:chgData name="miguel" userId="S::miguel_campusarnau.org#ext#@univreimsfr.onmicrosoft.com::ab5a12d6-76db-44b6-aa55-46fc0e013e13" providerId="AD" clId="Web-{E82F281B-20DF-C532-FD55-91437CFDE536}"/>
    <pc:docChg chg="delSld modSld">
      <pc:chgData name="miguel" userId="S::miguel_campusarnau.org#ext#@univreimsfr.onmicrosoft.com::ab5a12d6-76db-44b6-aa55-46fc0e013e13" providerId="AD" clId="Web-{E82F281B-20DF-C532-FD55-91437CFDE536}" dt="2024-07-19T12:55:08.322" v="467"/>
      <pc:docMkLst>
        <pc:docMk/>
      </pc:docMkLst>
      <pc:sldChg chg="addSp delSp modSp modNotes">
        <pc:chgData name="miguel" userId="S::miguel_campusarnau.org#ext#@univreimsfr.onmicrosoft.com::ab5a12d6-76db-44b6-aa55-46fc0e013e13" providerId="AD" clId="Web-{E82F281B-20DF-C532-FD55-91437CFDE536}" dt="2024-07-19T12:02:51.404" v="238"/>
        <pc:sldMkLst>
          <pc:docMk/>
          <pc:sldMk cId="760755506" sldId="264"/>
        </pc:sldMkLst>
        <pc:spChg chg="mod">
          <ac:chgData name="miguel" userId="S::miguel_campusarnau.org#ext#@univreimsfr.onmicrosoft.com::ab5a12d6-76db-44b6-aa55-46fc0e013e13" providerId="AD" clId="Web-{E82F281B-20DF-C532-FD55-91437CFDE536}" dt="2024-07-19T11:46:06.106" v="103" actId="14100"/>
          <ac:spMkLst>
            <pc:docMk/>
            <pc:sldMk cId="760755506" sldId="264"/>
            <ac:spMk id="3" creationId="{0A3369EE-DB00-2F20-5E19-D4FCE29CC106}"/>
          </ac:spMkLst>
        </pc:spChg>
        <pc:spChg chg="add mod">
          <ac:chgData name="miguel" userId="S::miguel_campusarnau.org#ext#@univreimsfr.onmicrosoft.com::ab5a12d6-76db-44b6-aa55-46fc0e013e13" providerId="AD" clId="Web-{E82F281B-20DF-C532-FD55-91437CFDE536}" dt="2024-07-19T11:47:48.436" v="113" actId="1076"/>
          <ac:spMkLst>
            <pc:docMk/>
            <pc:sldMk cId="760755506" sldId="264"/>
            <ac:spMk id="4" creationId="{B4308C57-16E0-779E-9C82-FA7A1FD97A0C}"/>
          </ac:spMkLst>
        </pc:spChg>
        <pc:spChg chg="mod">
          <ac:chgData name="miguel" userId="S::miguel_campusarnau.org#ext#@univreimsfr.onmicrosoft.com::ab5a12d6-76db-44b6-aa55-46fc0e013e13" providerId="AD" clId="Web-{E82F281B-20DF-C532-FD55-91437CFDE536}" dt="2024-07-19T11:50:23.626" v="127" actId="20577"/>
          <ac:spMkLst>
            <pc:docMk/>
            <pc:sldMk cId="760755506" sldId="264"/>
            <ac:spMk id="5" creationId="{05208ED9-B98E-0A29-D474-59BE2F0A61BF}"/>
          </ac:spMkLst>
        </pc:spChg>
        <pc:spChg chg="add mod">
          <ac:chgData name="miguel" userId="S::miguel_campusarnau.org#ext#@univreimsfr.onmicrosoft.com::ab5a12d6-76db-44b6-aa55-46fc0e013e13" providerId="AD" clId="Web-{E82F281B-20DF-C532-FD55-91437CFDE536}" dt="2024-07-19T11:47:43.061" v="112" actId="1076"/>
          <ac:spMkLst>
            <pc:docMk/>
            <pc:sldMk cId="760755506" sldId="264"/>
            <ac:spMk id="6" creationId="{5E8E25A5-26EF-45E5-FD38-F7ACA7BE9F64}"/>
          </ac:spMkLst>
        </pc:spChg>
        <pc:spChg chg="add mod">
          <ac:chgData name="miguel" userId="S::miguel_campusarnau.org#ext#@univreimsfr.onmicrosoft.com::ab5a12d6-76db-44b6-aa55-46fc0e013e13" providerId="AD" clId="Web-{E82F281B-20DF-C532-FD55-91437CFDE536}" dt="2024-07-19T11:42:33.415" v="87" actId="20577"/>
          <ac:spMkLst>
            <pc:docMk/>
            <pc:sldMk cId="760755506" sldId="264"/>
            <ac:spMk id="8" creationId="{6B44B394-7D40-5909-7624-F1ABE9B3AAA4}"/>
          </ac:spMkLst>
        </pc:spChg>
        <pc:spChg chg="del mod">
          <ac:chgData name="miguel" userId="S::miguel_campusarnau.org#ext#@univreimsfr.onmicrosoft.com::ab5a12d6-76db-44b6-aa55-46fc0e013e13" providerId="AD" clId="Web-{E82F281B-20DF-C532-FD55-91437CFDE536}" dt="2024-07-19T11:39:38.678" v="70"/>
          <ac:spMkLst>
            <pc:docMk/>
            <pc:sldMk cId="760755506" sldId="264"/>
            <ac:spMk id="13" creationId="{4AFB8E46-F25C-24F4-A5AE-77D5D65E24CB}"/>
          </ac:spMkLst>
        </pc:spChg>
        <pc:grpChg chg="add mod">
          <ac:chgData name="miguel" userId="S::miguel_campusarnau.org#ext#@univreimsfr.onmicrosoft.com::ab5a12d6-76db-44b6-aa55-46fc0e013e13" providerId="AD" clId="Web-{E82F281B-20DF-C532-FD55-91437CFDE536}" dt="2024-07-19T11:47:08.170" v="108" actId="1076"/>
          <ac:grpSpMkLst>
            <pc:docMk/>
            <pc:sldMk cId="760755506" sldId="264"/>
            <ac:grpSpMk id="7" creationId="{03B0CAED-7D54-1CC4-D328-68AC9E09FAFB}"/>
          </ac:grpSpMkLst>
        </pc:grpChg>
        <pc:picChg chg="add mod">
          <ac:chgData name="miguel" userId="S::miguel_campusarnau.org#ext#@univreimsfr.onmicrosoft.com::ab5a12d6-76db-44b6-aa55-46fc0e013e13" providerId="AD" clId="Web-{E82F281B-20DF-C532-FD55-91437CFDE536}" dt="2024-07-19T11:37:43.473" v="53" actId="14100"/>
          <ac:picMkLst>
            <pc:docMk/>
            <pc:sldMk cId="760755506" sldId="264"/>
            <ac:picMk id="2" creationId="{CAB94CE7-C5F5-DF77-5A4A-323C27450161}"/>
          </ac:picMkLst>
        </pc:picChg>
      </pc:sldChg>
      <pc:sldChg chg="addSp delSp modSp modNotes">
        <pc:chgData name="miguel" userId="S::miguel_campusarnau.org#ext#@univreimsfr.onmicrosoft.com::ab5a12d6-76db-44b6-aa55-46fc0e013e13" providerId="AD" clId="Web-{E82F281B-20DF-C532-FD55-91437CFDE536}" dt="2024-07-19T12:03:01.732" v="240"/>
        <pc:sldMkLst>
          <pc:docMk/>
          <pc:sldMk cId="2330428111" sldId="265"/>
        </pc:sldMkLst>
        <pc:spChg chg="mod">
          <ac:chgData name="miguel" userId="S::miguel_campusarnau.org#ext#@univreimsfr.onmicrosoft.com::ab5a12d6-76db-44b6-aa55-46fc0e013e13" providerId="AD" clId="Web-{E82F281B-20DF-C532-FD55-91437CFDE536}" dt="2024-07-19T11:50:40.970" v="129" actId="20577"/>
          <ac:spMkLst>
            <pc:docMk/>
            <pc:sldMk cId="2330428111" sldId="265"/>
            <ac:spMk id="2" creationId="{CF27D44E-8A29-EC56-0302-469FD4B05803}"/>
          </ac:spMkLst>
        </pc:spChg>
        <pc:spChg chg="del">
          <ac:chgData name="miguel" userId="S::miguel_campusarnau.org#ext#@univreimsfr.onmicrosoft.com::ab5a12d6-76db-44b6-aa55-46fc0e013e13" providerId="AD" clId="Web-{E82F281B-20DF-C532-FD55-91437CFDE536}" dt="2024-07-19T11:48:38.515" v="114"/>
          <ac:spMkLst>
            <pc:docMk/>
            <pc:sldMk cId="2330428111" sldId="265"/>
            <ac:spMk id="3" creationId="{0A3369EE-DB00-2F20-5E19-D4FCE29CC106}"/>
          </ac:spMkLst>
        </pc:spChg>
        <pc:spChg chg="del mod">
          <ac:chgData name="miguel" userId="S::miguel_campusarnau.org#ext#@univreimsfr.onmicrosoft.com::ab5a12d6-76db-44b6-aa55-46fc0e013e13" providerId="AD" clId="Web-{E82F281B-20DF-C532-FD55-91437CFDE536}" dt="2024-07-19T11:48:46.578" v="116"/>
          <ac:spMkLst>
            <pc:docMk/>
            <pc:sldMk cId="2330428111" sldId="265"/>
            <ac:spMk id="5" creationId="{05208ED9-B98E-0A29-D474-59BE2F0A61BF}"/>
          </ac:spMkLst>
        </pc:spChg>
        <pc:spChg chg="add">
          <ac:chgData name="miguel" userId="S::miguel_campusarnau.org#ext#@univreimsfr.onmicrosoft.com::ab5a12d6-76db-44b6-aa55-46fc0e013e13" providerId="AD" clId="Web-{E82F281B-20DF-C532-FD55-91437CFDE536}" dt="2024-07-19T11:49:00.250" v="117"/>
          <ac:spMkLst>
            <pc:docMk/>
            <pc:sldMk cId="2330428111" sldId="265"/>
            <ac:spMk id="6" creationId="{3E726C98-5609-48CF-E287-4574BBB918DE}"/>
          </ac:spMkLst>
        </pc:spChg>
        <pc:spChg chg="add mod">
          <ac:chgData name="miguel" userId="S::miguel_campusarnau.org#ext#@univreimsfr.onmicrosoft.com::ab5a12d6-76db-44b6-aa55-46fc0e013e13" providerId="AD" clId="Web-{E82F281B-20DF-C532-FD55-91437CFDE536}" dt="2024-07-19T11:50:29.173" v="128" actId="20577"/>
          <ac:spMkLst>
            <pc:docMk/>
            <pc:sldMk cId="2330428111" sldId="265"/>
            <ac:spMk id="8" creationId="{55C9AA0A-DF95-B06E-BBC9-41CF057AAE70}"/>
          </ac:spMkLst>
        </pc:spChg>
        <pc:spChg chg="mod">
          <ac:chgData name="miguel" userId="S::miguel_campusarnau.org#ext#@univreimsfr.onmicrosoft.com::ab5a12d6-76db-44b6-aa55-46fc0e013e13" providerId="AD" clId="Web-{E82F281B-20DF-C532-FD55-91437CFDE536}" dt="2024-07-19T11:49:52.063" v="126" actId="1076"/>
          <ac:spMkLst>
            <pc:docMk/>
            <pc:sldMk cId="2330428111" sldId="265"/>
            <ac:spMk id="13" creationId="{4AFB8E46-F25C-24F4-A5AE-77D5D65E24CB}"/>
          </ac:spMkLst>
        </pc:spChg>
      </pc:sldChg>
      <pc:sldChg chg="addSp delSp modSp modNotes">
        <pc:chgData name="miguel" userId="S::miguel_campusarnau.org#ext#@univreimsfr.onmicrosoft.com::ab5a12d6-76db-44b6-aa55-46fc0e013e13" providerId="AD" clId="Web-{E82F281B-20DF-C532-FD55-91437CFDE536}" dt="2024-07-19T12:10:03.739" v="340" actId="1076"/>
        <pc:sldMkLst>
          <pc:docMk/>
          <pc:sldMk cId="821953307" sldId="266"/>
        </pc:sldMkLst>
        <pc:spChg chg="del">
          <ac:chgData name="miguel" userId="S::miguel_campusarnau.org#ext#@univreimsfr.onmicrosoft.com::ab5a12d6-76db-44b6-aa55-46fc0e013e13" providerId="AD" clId="Web-{E82F281B-20DF-C532-FD55-91437CFDE536}" dt="2024-07-19T12:03:52.639" v="248"/>
          <ac:spMkLst>
            <pc:docMk/>
            <pc:sldMk cId="821953307" sldId="266"/>
            <ac:spMk id="3" creationId="{0A3369EE-DB00-2F20-5E19-D4FCE29CC106}"/>
          </ac:spMkLst>
        </pc:spChg>
        <pc:spChg chg="add">
          <ac:chgData name="miguel" userId="S::miguel_campusarnau.org#ext#@univreimsfr.onmicrosoft.com::ab5a12d6-76db-44b6-aa55-46fc0e013e13" providerId="AD" clId="Web-{E82F281B-20DF-C532-FD55-91437CFDE536}" dt="2024-07-19T12:04:02.780" v="250"/>
          <ac:spMkLst>
            <pc:docMk/>
            <pc:sldMk cId="821953307" sldId="266"/>
            <ac:spMk id="4" creationId="{0C2B5EA8-D622-52E1-DCE3-5150AF8242D3}"/>
          </ac:spMkLst>
        </pc:spChg>
        <pc:spChg chg="del">
          <ac:chgData name="miguel" userId="S::miguel_campusarnau.org#ext#@univreimsfr.onmicrosoft.com::ab5a12d6-76db-44b6-aa55-46fc0e013e13" providerId="AD" clId="Web-{E82F281B-20DF-C532-FD55-91437CFDE536}" dt="2024-07-19T12:03:54.358" v="249"/>
          <ac:spMkLst>
            <pc:docMk/>
            <pc:sldMk cId="821953307" sldId="266"/>
            <ac:spMk id="5" creationId="{05208ED9-B98E-0A29-D474-59BE2F0A61BF}"/>
          </ac:spMkLst>
        </pc:spChg>
        <pc:spChg chg="add mod">
          <ac:chgData name="miguel" userId="S::miguel_campusarnau.org#ext#@univreimsfr.onmicrosoft.com::ab5a12d6-76db-44b6-aa55-46fc0e013e13" providerId="AD" clId="Web-{E82F281B-20DF-C532-FD55-91437CFDE536}" dt="2024-07-19T12:04:15.531" v="264" actId="20577"/>
          <ac:spMkLst>
            <pc:docMk/>
            <pc:sldMk cId="821953307" sldId="266"/>
            <ac:spMk id="7" creationId="{3C54E3DA-2C43-1BA4-4A82-3BB80AA28C3F}"/>
          </ac:spMkLst>
        </pc:spChg>
        <pc:spChg chg="mod">
          <ac:chgData name="miguel" userId="S::miguel_campusarnau.org#ext#@univreimsfr.onmicrosoft.com::ab5a12d6-76db-44b6-aa55-46fc0e013e13" providerId="AD" clId="Web-{E82F281B-20DF-C532-FD55-91437CFDE536}" dt="2024-07-19T12:10:03.739" v="340" actId="1076"/>
          <ac:spMkLst>
            <pc:docMk/>
            <pc:sldMk cId="821953307" sldId="266"/>
            <ac:spMk id="13" creationId="{4AFB8E46-F25C-24F4-A5AE-77D5D65E24CB}"/>
          </ac:spMkLst>
        </pc:spChg>
      </pc:sldChg>
      <pc:sldChg chg="addSp delSp modSp modNotes">
        <pc:chgData name="miguel" userId="S::miguel_campusarnau.org#ext#@univreimsfr.onmicrosoft.com::ab5a12d6-76db-44b6-aa55-46fc0e013e13" providerId="AD" clId="Web-{E82F281B-20DF-C532-FD55-91437CFDE536}" dt="2024-07-19T12:09:57.505" v="339" actId="1076"/>
        <pc:sldMkLst>
          <pc:docMk/>
          <pc:sldMk cId="3922390496" sldId="267"/>
        </pc:sldMkLst>
        <pc:spChg chg="del">
          <ac:chgData name="miguel" userId="S::miguel_campusarnau.org#ext#@univreimsfr.onmicrosoft.com::ab5a12d6-76db-44b6-aa55-46fc0e013e13" providerId="AD" clId="Web-{E82F281B-20DF-C532-FD55-91437CFDE536}" dt="2024-07-19T12:04:56.937" v="265"/>
          <ac:spMkLst>
            <pc:docMk/>
            <pc:sldMk cId="3922390496" sldId="267"/>
            <ac:spMk id="3" creationId="{0A3369EE-DB00-2F20-5E19-D4FCE29CC106}"/>
          </ac:spMkLst>
        </pc:spChg>
        <pc:spChg chg="add">
          <ac:chgData name="miguel" userId="S::miguel_campusarnau.org#ext#@univreimsfr.onmicrosoft.com::ab5a12d6-76db-44b6-aa55-46fc0e013e13" providerId="AD" clId="Web-{E82F281B-20DF-C532-FD55-91437CFDE536}" dt="2024-07-19T12:05:01.047" v="267"/>
          <ac:spMkLst>
            <pc:docMk/>
            <pc:sldMk cId="3922390496" sldId="267"/>
            <ac:spMk id="4" creationId="{EBC1E03A-22E5-5ED3-91B5-DADE821F667F}"/>
          </ac:spMkLst>
        </pc:spChg>
        <pc:spChg chg="del">
          <ac:chgData name="miguel" userId="S::miguel_campusarnau.org#ext#@univreimsfr.onmicrosoft.com::ab5a12d6-76db-44b6-aa55-46fc0e013e13" providerId="AD" clId="Web-{E82F281B-20DF-C532-FD55-91437CFDE536}" dt="2024-07-19T12:04:58.687" v="266"/>
          <ac:spMkLst>
            <pc:docMk/>
            <pc:sldMk cId="3922390496" sldId="267"/>
            <ac:spMk id="5" creationId="{05208ED9-B98E-0A29-D474-59BE2F0A61BF}"/>
          </ac:spMkLst>
        </pc:spChg>
        <pc:spChg chg="add mod">
          <ac:chgData name="miguel" userId="S::miguel_campusarnau.org#ext#@univreimsfr.onmicrosoft.com::ab5a12d6-76db-44b6-aa55-46fc0e013e13" providerId="AD" clId="Web-{E82F281B-20DF-C532-FD55-91437CFDE536}" dt="2024-07-19T12:05:12.844" v="275" actId="20577"/>
          <ac:spMkLst>
            <pc:docMk/>
            <pc:sldMk cId="3922390496" sldId="267"/>
            <ac:spMk id="7" creationId="{522E782E-9625-B57D-0871-47D1B3EDB982}"/>
          </ac:spMkLst>
        </pc:spChg>
        <pc:spChg chg="mod">
          <ac:chgData name="miguel" userId="S::miguel_campusarnau.org#ext#@univreimsfr.onmicrosoft.com::ab5a12d6-76db-44b6-aa55-46fc0e013e13" providerId="AD" clId="Web-{E82F281B-20DF-C532-FD55-91437CFDE536}" dt="2024-07-19T12:09:57.505" v="339" actId="1076"/>
          <ac:spMkLst>
            <pc:docMk/>
            <pc:sldMk cId="3922390496" sldId="267"/>
            <ac:spMk id="13" creationId="{4AFB8E46-F25C-24F4-A5AE-77D5D65E24CB}"/>
          </ac:spMkLst>
        </pc:spChg>
      </pc:sldChg>
      <pc:sldChg chg="addSp delSp modSp modNotes">
        <pc:chgData name="miguel" userId="S::miguel_campusarnau.org#ext#@univreimsfr.onmicrosoft.com::ab5a12d6-76db-44b6-aa55-46fc0e013e13" providerId="AD" clId="Web-{E82F281B-20DF-C532-FD55-91437CFDE536}" dt="2024-07-19T12:09:48.911" v="338" actId="1076"/>
        <pc:sldMkLst>
          <pc:docMk/>
          <pc:sldMk cId="2693861658" sldId="268"/>
        </pc:sldMkLst>
        <pc:spChg chg="del">
          <ac:chgData name="miguel" userId="S::miguel_campusarnau.org#ext#@univreimsfr.onmicrosoft.com::ab5a12d6-76db-44b6-aa55-46fc0e013e13" providerId="AD" clId="Web-{E82F281B-20DF-C532-FD55-91437CFDE536}" dt="2024-07-19T12:08:21.831" v="308"/>
          <ac:spMkLst>
            <pc:docMk/>
            <pc:sldMk cId="2693861658" sldId="268"/>
            <ac:spMk id="3" creationId="{0A3369EE-DB00-2F20-5E19-D4FCE29CC106}"/>
          </ac:spMkLst>
        </pc:spChg>
        <pc:spChg chg="add">
          <ac:chgData name="miguel" userId="S::miguel_campusarnau.org#ext#@univreimsfr.onmicrosoft.com::ab5a12d6-76db-44b6-aa55-46fc0e013e13" providerId="AD" clId="Web-{E82F281B-20DF-C532-FD55-91437CFDE536}" dt="2024-07-19T12:08:29.066" v="310"/>
          <ac:spMkLst>
            <pc:docMk/>
            <pc:sldMk cId="2693861658" sldId="268"/>
            <ac:spMk id="4" creationId="{891CF37E-CFD0-ED5B-6A48-17895BB7C6B8}"/>
          </ac:spMkLst>
        </pc:spChg>
        <pc:spChg chg="del">
          <ac:chgData name="miguel" userId="S::miguel_campusarnau.org#ext#@univreimsfr.onmicrosoft.com::ab5a12d6-76db-44b6-aa55-46fc0e013e13" providerId="AD" clId="Web-{E82F281B-20DF-C532-FD55-91437CFDE536}" dt="2024-07-19T12:08:27.066" v="309"/>
          <ac:spMkLst>
            <pc:docMk/>
            <pc:sldMk cId="2693861658" sldId="268"/>
            <ac:spMk id="5" creationId="{05208ED9-B98E-0A29-D474-59BE2F0A61BF}"/>
          </ac:spMkLst>
        </pc:spChg>
        <pc:spChg chg="add mod">
          <ac:chgData name="miguel" userId="S::miguel_campusarnau.org#ext#@univreimsfr.onmicrosoft.com::ab5a12d6-76db-44b6-aa55-46fc0e013e13" providerId="AD" clId="Web-{E82F281B-20DF-C532-FD55-91437CFDE536}" dt="2024-07-19T12:08:45.879" v="320" actId="20577"/>
          <ac:spMkLst>
            <pc:docMk/>
            <pc:sldMk cId="2693861658" sldId="268"/>
            <ac:spMk id="7" creationId="{99EA8F98-BBDA-EC73-50E7-EDECF3C6AEF8}"/>
          </ac:spMkLst>
        </pc:spChg>
        <pc:spChg chg="mod">
          <ac:chgData name="miguel" userId="S::miguel_campusarnau.org#ext#@univreimsfr.onmicrosoft.com::ab5a12d6-76db-44b6-aa55-46fc0e013e13" providerId="AD" clId="Web-{E82F281B-20DF-C532-FD55-91437CFDE536}" dt="2024-07-19T12:09:48.911" v="338" actId="1076"/>
          <ac:spMkLst>
            <pc:docMk/>
            <pc:sldMk cId="2693861658" sldId="268"/>
            <ac:spMk id="13" creationId="{4AFB8E46-F25C-24F4-A5AE-77D5D65E24CB}"/>
          </ac:spMkLst>
        </pc:spChg>
      </pc:sldChg>
      <pc:sldChg chg="addSp delSp modSp modNotes">
        <pc:chgData name="miguel" userId="S::miguel_campusarnau.org#ext#@univreimsfr.onmicrosoft.com::ab5a12d6-76db-44b6-aa55-46fc0e013e13" providerId="AD" clId="Web-{E82F281B-20DF-C532-FD55-91437CFDE536}" dt="2024-07-19T12:18:10.810" v="423"/>
        <pc:sldMkLst>
          <pc:docMk/>
          <pc:sldMk cId="3172557283" sldId="269"/>
        </pc:sldMkLst>
        <pc:spChg chg="del">
          <ac:chgData name="miguel" userId="S::miguel_campusarnau.org#ext#@univreimsfr.onmicrosoft.com::ab5a12d6-76db-44b6-aa55-46fc0e013e13" providerId="AD" clId="Web-{E82F281B-20DF-C532-FD55-91437CFDE536}" dt="2024-07-19T12:10:22.880" v="341"/>
          <ac:spMkLst>
            <pc:docMk/>
            <pc:sldMk cId="3172557283" sldId="269"/>
            <ac:spMk id="3" creationId="{0A3369EE-DB00-2F20-5E19-D4FCE29CC106}"/>
          </ac:spMkLst>
        </pc:spChg>
        <pc:spChg chg="add">
          <ac:chgData name="miguel" userId="S::miguel_campusarnau.org#ext#@univreimsfr.onmicrosoft.com::ab5a12d6-76db-44b6-aa55-46fc0e013e13" providerId="AD" clId="Web-{E82F281B-20DF-C532-FD55-91437CFDE536}" dt="2024-07-19T12:10:25.912" v="343"/>
          <ac:spMkLst>
            <pc:docMk/>
            <pc:sldMk cId="3172557283" sldId="269"/>
            <ac:spMk id="4" creationId="{1FD4EE3C-128B-7DA9-E9A0-984CF1DC7D35}"/>
          </ac:spMkLst>
        </pc:spChg>
        <pc:spChg chg="del">
          <ac:chgData name="miguel" userId="S::miguel_campusarnau.org#ext#@univreimsfr.onmicrosoft.com::ab5a12d6-76db-44b6-aa55-46fc0e013e13" providerId="AD" clId="Web-{E82F281B-20DF-C532-FD55-91437CFDE536}" dt="2024-07-19T12:10:24.193" v="342"/>
          <ac:spMkLst>
            <pc:docMk/>
            <pc:sldMk cId="3172557283" sldId="269"/>
            <ac:spMk id="5" creationId="{05208ED9-B98E-0A29-D474-59BE2F0A61BF}"/>
          </ac:spMkLst>
        </pc:spChg>
        <pc:spChg chg="add mod">
          <ac:chgData name="miguel" userId="S::miguel_campusarnau.org#ext#@univreimsfr.onmicrosoft.com::ab5a12d6-76db-44b6-aa55-46fc0e013e13" providerId="AD" clId="Web-{E82F281B-20DF-C532-FD55-91437CFDE536}" dt="2024-07-19T12:10:37.646" v="350" actId="20577"/>
          <ac:spMkLst>
            <pc:docMk/>
            <pc:sldMk cId="3172557283" sldId="269"/>
            <ac:spMk id="7" creationId="{828E026F-A700-59A0-13E6-C29EFE0F4E17}"/>
          </ac:spMkLst>
        </pc:spChg>
        <pc:spChg chg="mod">
          <ac:chgData name="miguel" userId="S::miguel_campusarnau.org#ext#@univreimsfr.onmicrosoft.com::ab5a12d6-76db-44b6-aa55-46fc0e013e13" providerId="AD" clId="Web-{E82F281B-20DF-C532-FD55-91437CFDE536}" dt="2024-07-19T12:17:53.731" v="419" actId="20577"/>
          <ac:spMkLst>
            <pc:docMk/>
            <pc:sldMk cId="3172557283" sldId="269"/>
            <ac:spMk id="13" creationId="{4AFB8E46-F25C-24F4-A5AE-77D5D65E24CB}"/>
          </ac:spMkLst>
        </pc:spChg>
      </pc:sldChg>
      <pc:sldChg chg="addSp delSp modSp modNotes">
        <pc:chgData name="miguel" userId="S::miguel_campusarnau.org#ext#@univreimsfr.onmicrosoft.com::ab5a12d6-76db-44b6-aa55-46fc0e013e13" providerId="AD" clId="Web-{E82F281B-20DF-C532-FD55-91437CFDE536}" dt="2024-07-19T12:55:08.322" v="467"/>
        <pc:sldMkLst>
          <pc:docMk/>
          <pc:sldMk cId="3735145603" sldId="270"/>
        </pc:sldMkLst>
        <pc:spChg chg="del">
          <ac:chgData name="miguel" userId="S::miguel_campusarnau.org#ext#@univreimsfr.onmicrosoft.com::ab5a12d6-76db-44b6-aa55-46fc0e013e13" providerId="AD" clId="Web-{E82F281B-20DF-C532-FD55-91437CFDE536}" dt="2024-07-19T12:48:58.816" v="425"/>
          <ac:spMkLst>
            <pc:docMk/>
            <pc:sldMk cId="3735145603" sldId="270"/>
            <ac:spMk id="3" creationId="{0A3369EE-DB00-2F20-5E19-D4FCE29CC106}"/>
          </ac:spMkLst>
        </pc:spChg>
        <pc:spChg chg="add">
          <ac:chgData name="miguel" userId="S::miguel_campusarnau.org#ext#@univreimsfr.onmicrosoft.com::ab5a12d6-76db-44b6-aa55-46fc0e013e13" providerId="AD" clId="Web-{E82F281B-20DF-C532-FD55-91437CFDE536}" dt="2024-07-19T12:49:01.098" v="426"/>
          <ac:spMkLst>
            <pc:docMk/>
            <pc:sldMk cId="3735145603" sldId="270"/>
            <ac:spMk id="4" creationId="{4F795BE6-D166-CCE6-D522-C3214CAA5FE6}"/>
          </ac:spMkLst>
        </pc:spChg>
        <pc:spChg chg="del">
          <ac:chgData name="miguel" userId="S::miguel_campusarnau.org#ext#@univreimsfr.onmicrosoft.com::ab5a12d6-76db-44b6-aa55-46fc0e013e13" providerId="AD" clId="Web-{E82F281B-20DF-C532-FD55-91437CFDE536}" dt="2024-07-19T12:48:58.816" v="424"/>
          <ac:spMkLst>
            <pc:docMk/>
            <pc:sldMk cId="3735145603" sldId="270"/>
            <ac:spMk id="5" creationId="{05208ED9-B98E-0A29-D474-59BE2F0A61BF}"/>
          </ac:spMkLst>
        </pc:spChg>
        <pc:spChg chg="add mod">
          <ac:chgData name="miguel" userId="S::miguel_campusarnau.org#ext#@univreimsfr.onmicrosoft.com::ab5a12d6-76db-44b6-aa55-46fc0e013e13" providerId="AD" clId="Web-{E82F281B-20DF-C532-FD55-91437CFDE536}" dt="2024-07-19T12:49:15.129" v="439" actId="20577"/>
          <ac:spMkLst>
            <pc:docMk/>
            <pc:sldMk cId="3735145603" sldId="270"/>
            <ac:spMk id="7" creationId="{953D6A69-47D3-FEC2-24DF-0CCB0D5F8A11}"/>
          </ac:spMkLst>
        </pc:spChg>
      </pc:sldChg>
      <pc:sldChg chg="addSp delSp modSp del">
        <pc:chgData name="miguel" userId="S::miguel_campusarnau.org#ext#@univreimsfr.onmicrosoft.com::ab5a12d6-76db-44b6-aa55-46fc0e013e13" providerId="AD" clId="Web-{E82F281B-20DF-C532-FD55-91437CFDE536}" dt="2024-07-19T11:38:20.942" v="56"/>
        <pc:sldMkLst>
          <pc:docMk/>
          <pc:sldMk cId="3101463671" sldId="273"/>
        </pc:sldMkLst>
        <pc:spChg chg="add del mod">
          <ac:chgData name="miguel" userId="S::miguel_campusarnau.org#ext#@univreimsfr.onmicrosoft.com::ab5a12d6-76db-44b6-aa55-46fc0e013e13" providerId="AD" clId="Web-{E82F281B-20DF-C532-FD55-91437CFDE536}" dt="2024-07-19T11:31:50.545" v="5"/>
          <ac:spMkLst>
            <pc:docMk/>
            <pc:sldMk cId="3101463671" sldId="273"/>
            <ac:spMk id="4" creationId="{7E3DEB5A-4558-BE3C-4293-E79E53D8BB4A}"/>
          </ac:spMkLst>
        </pc:spChg>
        <pc:spChg chg="add del mod">
          <ac:chgData name="miguel" userId="S::miguel_campusarnau.org#ext#@univreimsfr.onmicrosoft.com::ab5a12d6-76db-44b6-aa55-46fc0e013e13" providerId="AD" clId="Web-{E82F281B-20DF-C532-FD55-91437CFDE536}" dt="2024-07-19T11:33:59.672" v="12"/>
          <ac:spMkLst>
            <pc:docMk/>
            <pc:sldMk cId="3101463671" sldId="273"/>
            <ac:spMk id="7" creationId="{39E8F709-9A6C-3558-8636-60B427D071B3}"/>
          </ac:spMkLst>
        </pc:spChg>
        <pc:spChg chg="add del mod">
          <ac:chgData name="miguel" userId="S::miguel_campusarnau.org#ext#@univreimsfr.onmicrosoft.com::ab5a12d6-76db-44b6-aa55-46fc0e013e13" providerId="AD" clId="Web-{E82F281B-20DF-C532-FD55-91437CFDE536}" dt="2024-07-19T11:33:57.001" v="11"/>
          <ac:spMkLst>
            <pc:docMk/>
            <pc:sldMk cId="3101463671" sldId="273"/>
            <ac:spMk id="8" creationId="{CF09B2BD-D4CB-2EA1-D73B-97B2F4B731D0}"/>
          </ac:spMkLst>
        </pc:spChg>
        <pc:picChg chg="add del mod">
          <ac:chgData name="miguel" userId="S::miguel_campusarnau.org#ext#@univreimsfr.onmicrosoft.com::ab5a12d6-76db-44b6-aa55-46fc0e013e13" providerId="AD" clId="Web-{E82F281B-20DF-C532-FD55-91437CFDE536}" dt="2024-07-19T11:31:48.561" v="4"/>
          <ac:picMkLst>
            <pc:docMk/>
            <pc:sldMk cId="3101463671" sldId="273"/>
            <ac:picMk id="2" creationId="{52DF1E86-7520-4174-BDD9-8D68F444E72B}"/>
          </ac:picMkLst>
        </pc:picChg>
      </pc:sldChg>
    </pc:docChg>
  </pc:docChgLst>
  <pc:docChgLst>
    <pc:chgData name="miguel" userId="S::miguel_campusarnau.org#ext#@univreimsfr.onmicrosoft.com::ab5a12d6-76db-44b6-aa55-46fc0e013e13" providerId="AD" clId="Web-{C5ED9B7A-926A-914A-256E-B5C1BCB7BA24}"/>
    <pc:docChg chg="addSld modSld sldOrd">
      <pc:chgData name="miguel" userId="S::miguel_campusarnau.org#ext#@univreimsfr.onmicrosoft.com::ab5a12d6-76db-44b6-aa55-46fc0e013e13" providerId="AD" clId="Web-{C5ED9B7A-926A-914A-256E-B5C1BCB7BA24}" dt="2023-11-30T16:04:45.124" v="118" actId="1076"/>
      <pc:docMkLst>
        <pc:docMk/>
      </pc:docMkLst>
      <pc:sldChg chg="addSp delSp modSp">
        <pc:chgData name="miguel" userId="S::miguel_campusarnau.org#ext#@univreimsfr.onmicrosoft.com::ab5a12d6-76db-44b6-aa55-46fc0e013e13" providerId="AD" clId="Web-{C5ED9B7A-926A-914A-256E-B5C1BCB7BA24}" dt="2023-11-30T16:01:23.606" v="65"/>
        <pc:sldMkLst>
          <pc:docMk/>
          <pc:sldMk cId="0" sldId="257"/>
        </pc:sldMkLst>
        <pc:spChg chg="add del mod">
          <ac:chgData name="miguel" userId="S::miguel_campusarnau.org#ext#@univreimsfr.onmicrosoft.com::ab5a12d6-76db-44b6-aa55-46fc0e013e13" providerId="AD" clId="Web-{C5ED9B7A-926A-914A-256E-B5C1BCB7BA24}" dt="2023-11-30T16:01:23.606" v="65"/>
          <ac:spMkLst>
            <pc:docMk/>
            <pc:sldMk cId="0" sldId="257"/>
            <ac:spMk id="3" creationId="{740AE5EB-D150-04A3-2191-E854FA4A5DC0}"/>
          </ac:spMkLst>
        </pc:spChg>
        <pc:spChg chg="add">
          <ac:chgData name="miguel" userId="S::miguel_campusarnau.org#ext#@univreimsfr.onmicrosoft.com::ab5a12d6-76db-44b6-aa55-46fc0e013e13" providerId="AD" clId="Web-{C5ED9B7A-926A-914A-256E-B5C1BCB7BA24}" dt="2023-11-30T16:01:19.106" v="64"/>
          <ac:spMkLst>
            <pc:docMk/>
            <pc:sldMk cId="0" sldId="257"/>
            <ac:spMk id="5" creationId="{D23E3EB0-F33B-801A-F697-DD6D2A65013E}"/>
          </ac:spMkLst>
        </pc:spChg>
        <pc:spChg chg="del">
          <ac:chgData name="miguel" userId="S::miguel_campusarnau.org#ext#@univreimsfr.onmicrosoft.com::ab5a12d6-76db-44b6-aa55-46fc0e013e13" providerId="AD" clId="Web-{C5ED9B7A-926A-914A-256E-B5C1BCB7BA24}" dt="2023-11-30T16:01:11.277" v="62"/>
          <ac:spMkLst>
            <pc:docMk/>
            <pc:sldMk cId="0" sldId="257"/>
            <ac:spMk id="110" creationId="{00000000-0000-0000-0000-000000000000}"/>
          </ac:spMkLst>
        </pc:spChg>
      </pc:sldChg>
      <pc:sldChg chg="addSp delSp modSp add ord replId">
        <pc:chgData name="miguel" userId="S::miguel_campusarnau.org#ext#@univreimsfr.onmicrosoft.com::ab5a12d6-76db-44b6-aa55-46fc0e013e13" providerId="AD" clId="Web-{C5ED9B7A-926A-914A-256E-B5C1BCB7BA24}" dt="2023-11-30T16:01:36.934" v="66"/>
        <pc:sldMkLst>
          <pc:docMk/>
          <pc:sldMk cId="3131736655" sldId="260"/>
        </pc:sldMkLst>
        <pc:spChg chg="add mod">
          <ac:chgData name="miguel" userId="S::miguel_campusarnau.org#ext#@univreimsfr.onmicrosoft.com::ab5a12d6-76db-44b6-aa55-46fc0e013e13" providerId="AD" clId="Web-{C5ED9B7A-926A-914A-256E-B5C1BCB7BA24}" dt="2023-11-30T15:59:16.885" v="47" actId="20577"/>
          <ac:spMkLst>
            <pc:docMk/>
            <pc:sldMk cId="3131736655" sldId="260"/>
            <ac:spMk id="2" creationId="{B48D1D9F-DAD1-BD16-061C-6FCC3B04549A}"/>
          </ac:spMkLst>
        </pc:spChg>
        <pc:spChg chg="add del mod">
          <ac:chgData name="miguel" userId="S::miguel_campusarnau.org#ext#@univreimsfr.onmicrosoft.com::ab5a12d6-76db-44b6-aa55-46fc0e013e13" providerId="AD" clId="Web-{C5ED9B7A-926A-914A-256E-B5C1BCB7BA24}" dt="2023-11-30T16:00:59.855" v="61"/>
          <ac:spMkLst>
            <pc:docMk/>
            <pc:sldMk cId="3131736655" sldId="260"/>
            <ac:spMk id="4" creationId="{A6F2E909-64E3-97B8-A62E-963C9AF7CDE7}"/>
          </ac:spMkLst>
        </pc:spChg>
        <pc:spChg chg="add mod">
          <ac:chgData name="miguel" userId="S::miguel_campusarnau.org#ext#@univreimsfr.onmicrosoft.com::ab5a12d6-76db-44b6-aa55-46fc0e013e13" providerId="AD" clId="Web-{C5ED9B7A-926A-914A-256E-B5C1BCB7BA24}" dt="2023-11-30T16:00:53.574" v="60" actId="20577"/>
          <ac:spMkLst>
            <pc:docMk/>
            <pc:sldMk cId="3131736655" sldId="260"/>
            <ac:spMk id="6" creationId="{75751952-3CA8-F3FC-8243-9DA3B14137A1}"/>
          </ac:spMkLst>
        </pc:spChg>
        <pc:spChg chg="del">
          <ac:chgData name="miguel" userId="S::miguel_campusarnau.org#ext#@univreimsfr.onmicrosoft.com::ab5a12d6-76db-44b6-aa55-46fc0e013e13" providerId="AD" clId="Web-{C5ED9B7A-926A-914A-256E-B5C1BCB7BA24}" dt="2023-11-30T16:00:37.558" v="51"/>
          <ac:spMkLst>
            <pc:docMk/>
            <pc:sldMk cId="3131736655" sldId="260"/>
            <ac:spMk id="110" creationId="{00000000-0000-0000-0000-000000000000}"/>
          </ac:spMkLst>
        </pc:spChg>
        <pc:spChg chg="del">
          <ac:chgData name="miguel" userId="S::miguel_campusarnau.org#ext#@univreimsfr.onmicrosoft.com::ab5a12d6-76db-44b6-aa55-46fc0e013e13" providerId="AD" clId="Web-{C5ED9B7A-926A-914A-256E-B5C1BCB7BA24}" dt="2023-11-30T15:56:24.352" v="1"/>
          <ac:spMkLst>
            <pc:docMk/>
            <pc:sldMk cId="3131736655" sldId="260"/>
            <ac:spMk id="115" creationId="{00000000-0000-0000-0000-000000000000}"/>
          </ac:spMkLst>
        </pc:spChg>
      </pc:sldChg>
      <pc:sldChg chg="addSp delSp modSp add replId">
        <pc:chgData name="miguel" userId="S::miguel_campusarnau.org#ext#@univreimsfr.onmicrosoft.com::ab5a12d6-76db-44b6-aa55-46fc0e013e13" providerId="AD" clId="Web-{C5ED9B7A-926A-914A-256E-B5C1BCB7BA24}" dt="2023-11-30T16:04:45.124" v="118" actId="1076"/>
        <pc:sldMkLst>
          <pc:docMk/>
          <pc:sldMk cId="1608186336" sldId="261"/>
        </pc:sldMkLst>
        <pc:spChg chg="del">
          <ac:chgData name="miguel" userId="S::miguel_campusarnau.org#ext#@univreimsfr.onmicrosoft.com::ab5a12d6-76db-44b6-aa55-46fc0e013e13" providerId="AD" clId="Web-{C5ED9B7A-926A-914A-256E-B5C1BCB7BA24}" dt="2023-11-30T15:59:48.776" v="49"/>
          <ac:spMkLst>
            <pc:docMk/>
            <pc:sldMk cId="1608186336" sldId="261"/>
            <ac:spMk id="2" creationId="{B48D1D9F-DAD1-BD16-061C-6FCC3B04549A}"/>
          </ac:spMkLst>
        </pc:spChg>
        <pc:spChg chg="add del">
          <ac:chgData name="miguel" userId="S::miguel_campusarnau.org#ext#@univreimsfr.onmicrosoft.com::ab5a12d6-76db-44b6-aa55-46fc0e013e13" providerId="AD" clId="Web-{C5ED9B7A-926A-914A-256E-B5C1BCB7BA24}" dt="2023-11-30T16:01:44.653" v="67"/>
          <ac:spMkLst>
            <pc:docMk/>
            <pc:sldMk cId="1608186336" sldId="261"/>
            <ac:spMk id="4" creationId="{4F84526C-963E-EE48-318F-F41830ADC269}"/>
          </ac:spMkLst>
        </pc:spChg>
        <pc:spChg chg="add del mod">
          <ac:chgData name="miguel" userId="S::miguel_campusarnau.org#ext#@univreimsfr.onmicrosoft.com::ab5a12d6-76db-44b6-aa55-46fc0e013e13" providerId="AD" clId="Web-{C5ED9B7A-926A-914A-256E-B5C1BCB7BA24}" dt="2023-11-30T16:02:04.856" v="70"/>
          <ac:spMkLst>
            <pc:docMk/>
            <pc:sldMk cId="1608186336" sldId="261"/>
            <ac:spMk id="6" creationId="{D1160351-543A-C1EA-9BF0-2A47491B93EB}"/>
          </ac:spMkLst>
        </pc:spChg>
        <pc:spChg chg="add">
          <ac:chgData name="miguel" userId="S::miguel_campusarnau.org#ext#@univreimsfr.onmicrosoft.com::ab5a12d6-76db-44b6-aa55-46fc0e013e13" providerId="AD" clId="Web-{C5ED9B7A-926A-914A-256E-B5C1BCB7BA24}" dt="2023-11-30T16:01:55.497" v="69"/>
          <ac:spMkLst>
            <pc:docMk/>
            <pc:sldMk cId="1608186336" sldId="261"/>
            <ac:spMk id="8" creationId="{33F8ADDD-6060-018C-F605-AD2446DAB488}"/>
          </ac:spMkLst>
        </pc:spChg>
        <pc:spChg chg="add mod">
          <ac:chgData name="miguel" userId="S::miguel_campusarnau.org#ext#@univreimsfr.onmicrosoft.com::ab5a12d6-76db-44b6-aa55-46fc0e013e13" providerId="AD" clId="Web-{C5ED9B7A-926A-914A-256E-B5C1BCB7BA24}" dt="2023-11-30T16:03:55.561" v="100" actId="1076"/>
          <ac:spMkLst>
            <pc:docMk/>
            <pc:sldMk cId="1608186336" sldId="261"/>
            <ac:spMk id="10" creationId="{80CAD999-F6EA-65F6-0817-5F188F64C5F7}"/>
          </ac:spMkLst>
        </pc:spChg>
        <pc:spChg chg="add del">
          <ac:chgData name="miguel" userId="S::miguel_campusarnau.org#ext#@univreimsfr.onmicrosoft.com::ab5a12d6-76db-44b6-aa55-46fc0e013e13" providerId="AD" clId="Web-{C5ED9B7A-926A-914A-256E-B5C1BCB7BA24}" dt="2023-11-30T16:04:04.342" v="102"/>
          <ac:spMkLst>
            <pc:docMk/>
            <pc:sldMk cId="1608186336" sldId="261"/>
            <ac:spMk id="12" creationId="{3398BCE8-07F8-4925-CB88-8B5EC1D487D8}"/>
          </ac:spMkLst>
        </pc:spChg>
        <pc:spChg chg="add mod">
          <ac:chgData name="miguel" userId="S::miguel_campusarnau.org#ext#@univreimsfr.onmicrosoft.com::ab5a12d6-76db-44b6-aa55-46fc0e013e13" providerId="AD" clId="Web-{C5ED9B7A-926A-914A-256E-B5C1BCB7BA24}" dt="2023-11-30T16:04:45.124" v="118" actId="1076"/>
          <ac:spMkLst>
            <pc:docMk/>
            <pc:sldMk cId="1608186336" sldId="261"/>
            <ac:spMk id="13" creationId="{4AFB8E46-F25C-24F4-A5AE-77D5D65E24CB}"/>
          </ac:spMkLst>
        </pc:spChg>
        <pc:spChg chg="del">
          <ac:chgData name="miguel" userId="S::miguel_campusarnau.org#ext#@univreimsfr.onmicrosoft.com::ab5a12d6-76db-44b6-aa55-46fc0e013e13" providerId="AD" clId="Web-{C5ED9B7A-926A-914A-256E-B5C1BCB7BA24}" dt="2023-11-30T16:01:47.731" v="68"/>
          <ac:spMkLst>
            <pc:docMk/>
            <pc:sldMk cId="1608186336" sldId="261"/>
            <ac:spMk id="110" creationId="{00000000-0000-0000-0000-000000000000}"/>
          </ac:spMkLst>
        </pc:spChg>
      </pc:sldChg>
    </pc:docChg>
  </pc:docChgLst>
  <pc:docChgLst>
    <pc:chgData name="CHRISTELLE DECLERCQ" userId="S::christelle.declercq@univ-reims.fr::6105ae43-a600-46e8-812e-1762419aa502" providerId="AD" clId="Web-{23601DBE-BEEB-49EB-9200-7A44762A2595}"/>
    <pc:docChg chg="modSld">
      <pc:chgData name="CHRISTELLE DECLERCQ" userId="S::christelle.declercq@univ-reims.fr::6105ae43-a600-46e8-812e-1762419aa502" providerId="AD" clId="Web-{23601DBE-BEEB-49EB-9200-7A44762A2595}" dt="2024-07-24T11:23:02.267" v="12"/>
      <pc:docMkLst>
        <pc:docMk/>
      </pc:docMkLst>
      <pc:sldChg chg="addSp delSp modSp">
        <pc:chgData name="CHRISTELLE DECLERCQ" userId="S::christelle.declercq@univ-reims.fr::6105ae43-a600-46e8-812e-1762419aa502" providerId="AD" clId="Web-{23601DBE-BEEB-49EB-9200-7A44762A2595}" dt="2024-07-24T11:23:02.267" v="12"/>
        <pc:sldMkLst>
          <pc:docMk/>
          <pc:sldMk cId="3131736655" sldId="260"/>
        </pc:sldMkLst>
        <pc:spChg chg="add del">
          <ac:chgData name="CHRISTELLE DECLERCQ" userId="S::christelle.declercq@univ-reims.fr::6105ae43-a600-46e8-812e-1762419aa502" providerId="AD" clId="Web-{23601DBE-BEEB-49EB-9200-7A44762A2595}" dt="2024-07-24T11:22:41.595" v="10"/>
          <ac:spMkLst>
            <pc:docMk/>
            <pc:sldMk cId="3131736655" sldId="260"/>
            <ac:spMk id="2" creationId="{B48D1D9F-DAD1-BD16-061C-6FCC3B04549A}"/>
          </ac:spMkLst>
        </pc:spChg>
        <pc:spChg chg="add del">
          <ac:chgData name="CHRISTELLE DECLERCQ" userId="S::christelle.declercq@univ-reims.fr::6105ae43-a600-46e8-812e-1762419aa502" providerId="AD" clId="Web-{23601DBE-BEEB-49EB-9200-7A44762A2595}" dt="2024-07-24T11:22:38.673" v="9"/>
          <ac:spMkLst>
            <pc:docMk/>
            <pc:sldMk cId="3131736655" sldId="260"/>
            <ac:spMk id="6" creationId="{75751952-3CA8-F3FC-8243-9DA3B14137A1}"/>
          </ac:spMkLst>
        </pc:spChg>
        <pc:picChg chg="add del mod">
          <ac:chgData name="CHRISTELLE DECLERCQ" userId="S::christelle.declercq@univ-reims.fr::6105ae43-a600-46e8-812e-1762419aa502" providerId="AD" clId="Web-{23601DBE-BEEB-49EB-9200-7A44762A2595}" dt="2024-07-24T11:22:28.860" v="2"/>
          <ac:picMkLst>
            <pc:docMk/>
            <pc:sldMk cId="3131736655" sldId="260"/>
            <ac:picMk id="3" creationId="{78C9815C-5B77-12AC-1101-33C67D560CC7}"/>
          </ac:picMkLst>
        </pc:picChg>
        <pc:picChg chg="add del mod">
          <ac:chgData name="CHRISTELLE DECLERCQ" userId="S::christelle.declercq@univ-reims.fr::6105ae43-a600-46e8-812e-1762419aa502" providerId="AD" clId="Web-{23601DBE-BEEB-49EB-9200-7A44762A2595}" dt="2024-07-24T11:23:02.267" v="12"/>
          <ac:picMkLst>
            <pc:docMk/>
            <pc:sldMk cId="3131736655" sldId="260"/>
            <ac:picMk id="4" creationId="{86A129C6-E4FF-8DEC-A212-FB3A1BBCA476}"/>
          </ac:picMkLst>
        </pc:picChg>
        <pc:picChg chg="add del">
          <ac:chgData name="CHRISTELLE DECLERCQ" userId="S::christelle.declercq@univ-reims.fr::6105ae43-a600-46e8-812e-1762419aa502" providerId="AD" clId="Web-{23601DBE-BEEB-49EB-9200-7A44762A2595}" dt="2024-07-24T11:22:36.595" v="7"/>
          <ac:picMkLst>
            <pc:docMk/>
            <pc:sldMk cId="3131736655" sldId="260"/>
            <ac:picMk id="112" creationId="{00000000-0000-0000-0000-000000000000}"/>
          </ac:picMkLst>
        </pc:picChg>
      </pc:sldChg>
    </pc:docChg>
  </pc:docChgLst>
  <pc:docChgLst>
    <pc:chgData name="miguel" userId="S::miguel_campusarnau.org#ext#@univreimsfr.onmicrosoft.com::ab5a12d6-76db-44b6-aa55-46fc0e013e13" providerId="AD" clId="Web-{F126ADEF-2EC1-50EF-30D4-324B5F864A8F}"/>
    <pc:docChg chg="modSld">
      <pc:chgData name="miguel" userId="S::miguel_campusarnau.org#ext#@univreimsfr.onmicrosoft.com::ab5a12d6-76db-44b6-aa55-46fc0e013e13" providerId="AD" clId="Web-{F126ADEF-2EC1-50EF-30D4-324B5F864A8F}" dt="2023-12-01T13:21:45.734" v="5" actId="20577"/>
      <pc:docMkLst>
        <pc:docMk/>
      </pc:docMkLst>
      <pc:sldChg chg="modSp">
        <pc:chgData name="miguel" userId="S::miguel_campusarnau.org#ext#@univreimsfr.onmicrosoft.com::ab5a12d6-76db-44b6-aa55-46fc0e013e13" providerId="AD" clId="Web-{F126ADEF-2EC1-50EF-30D4-324B5F864A8F}" dt="2023-12-01T13:21:33.718" v="3" actId="20577"/>
        <pc:sldMkLst>
          <pc:docMk/>
          <pc:sldMk cId="0" sldId="258"/>
        </pc:sldMkLst>
        <pc:spChg chg="mod">
          <ac:chgData name="miguel" userId="S::miguel_campusarnau.org#ext#@univreimsfr.onmicrosoft.com::ab5a12d6-76db-44b6-aa55-46fc0e013e13" providerId="AD" clId="Web-{F126ADEF-2EC1-50EF-30D4-324B5F864A8F}" dt="2023-12-01T13:21:33.718" v="3" actId="20577"/>
          <ac:spMkLst>
            <pc:docMk/>
            <pc:sldMk cId="0" sldId="258"/>
            <ac:spMk id="132" creationId="{00000000-0000-0000-0000-000000000000}"/>
          </ac:spMkLst>
        </pc:spChg>
      </pc:sldChg>
      <pc:sldChg chg="modSp">
        <pc:chgData name="miguel" userId="S::miguel_campusarnau.org#ext#@univreimsfr.onmicrosoft.com::ab5a12d6-76db-44b6-aa55-46fc0e013e13" providerId="AD" clId="Web-{F126ADEF-2EC1-50EF-30D4-324B5F864A8F}" dt="2023-12-01T13:21:45.734" v="5" actId="20577"/>
        <pc:sldMkLst>
          <pc:docMk/>
          <pc:sldMk cId="0" sldId="259"/>
        </pc:sldMkLst>
        <pc:spChg chg="mod">
          <ac:chgData name="miguel" userId="S::miguel_campusarnau.org#ext#@univreimsfr.onmicrosoft.com::ab5a12d6-76db-44b6-aa55-46fc0e013e13" providerId="AD" clId="Web-{F126ADEF-2EC1-50EF-30D4-324B5F864A8F}" dt="2023-12-01T13:21:45.734" v="5" actId="20577"/>
          <ac:spMkLst>
            <pc:docMk/>
            <pc:sldMk cId="0" sldId="259"/>
            <ac:spMk id="142" creationId="{00000000-0000-0000-0000-000000000000}"/>
          </ac:spMkLst>
        </pc:spChg>
      </pc:sldChg>
      <pc:sldChg chg="modSp">
        <pc:chgData name="miguel" userId="S::miguel_campusarnau.org#ext#@univreimsfr.onmicrosoft.com::ab5a12d6-76db-44b6-aa55-46fc0e013e13" providerId="AD" clId="Web-{F126ADEF-2EC1-50EF-30D4-324B5F864A8F}" dt="2023-12-01T13:21:31.124" v="2" actId="20577"/>
        <pc:sldMkLst>
          <pc:docMk/>
          <pc:sldMk cId="1314171282" sldId="263"/>
        </pc:sldMkLst>
        <pc:spChg chg="mod">
          <ac:chgData name="miguel" userId="S::miguel_campusarnau.org#ext#@univreimsfr.onmicrosoft.com::ab5a12d6-76db-44b6-aa55-46fc0e013e13" providerId="AD" clId="Web-{F126ADEF-2EC1-50EF-30D4-324B5F864A8F}" dt="2023-12-01T13:21:31.124" v="2" actId="20577"/>
          <ac:spMkLst>
            <pc:docMk/>
            <pc:sldMk cId="1314171282" sldId="263"/>
            <ac:spMk id="13" creationId="{4AFB8E46-F25C-24F4-A5AE-77D5D65E24CB}"/>
          </ac:spMkLst>
        </pc:spChg>
      </pc:sldChg>
    </pc:docChg>
  </pc:docChgLst>
  <pc:docChgLst>
    <pc:chgData name="miguel" userId="S::miguel_campusarnau.org#ext#@univreimsfr.onmicrosoft.com::ab5a12d6-76db-44b6-aa55-46fc0e013e13" providerId="AD" clId="Web-{B8FB343B-55A0-558B-5D3E-8504C37DC3D9}"/>
    <pc:docChg chg="modSld">
      <pc:chgData name="miguel" userId="S::miguel_campusarnau.org#ext#@univreimsfr.onmicrosoft.com::ab5a12d6-76db-44b6-aa55-46fc0e013e13" providerId="AD" clId="Web-{B8FB343B-55A0-558B-5D3E-8504C37DC3D9}" dt="2023-11-29T16:14:41.980" v="124" actId="20577"/>
      <pc:docMkLst>
        <pc:docMk/>
      </pc:docMkLst>
      <pc:sldChg chg="modSp">
        <pc:chgData name="miguel" userId="S::miguel_campusarnau.org#ext#@univreimsfr.onmicrosoft.com::ab5a12d6-76db-44b6-aa55-46fc0e013e13" providerId="AD" clId="Web-{B8FB343B-55A0-558B-5D3E-8504C37DC3D9}" dt="2023-11-29T16:10:58.612" v="81" actId="20577"/>
        <pc:sldMkLst>
          <pc:docMk/>
          <pc:sldMk cId="0" sldId="256"/>
        </pc:sldMkLst>
        <pc:spChg chg="mod">
          <ac:chgData name="miguel" userId="S::miguel_campusarnau.org#ext#@univreimsfr.onmicrosoft.com::ab5a12d6-76db-44b6-aa55-46fc0e013e13" providerId="AD" clId="Web-{B8FB343B-55A0-558B-5D3E-8504C37DC3D9}" dt="2023-11-29T16:10:58.612" v="81" actId="20577"/>
          <ac:spMkLst>
            <pc:docMk/>
            <pc:sldMk cId="0" sldId="256"/>
            <ac:spMk id="99" creationId="{00000000-0000-0000-0000-000000000000}"/>
          </ac:spMkLst>
        </pc:spChg>
        <pc:grpChg chg="mod">
          <ac:chgData name="miguel" userId="S::miguel_campusarnau.org#ext#@univreimsfr.onmicrosoft.com::ab5a12d6-76db-44b6-aa55-46fc0e013e13" providerId="AD" clId="Web-{B8FB343B-55A0-558B-5D3E-8504C37DC3D9}" dt="2023-11-29T16:10:50.550" v="78" actId="1076"/>
          <ac:grpSpMkLst>
            <pc:docMk/>
            <pc:sldMk cId="0" sldId="256"/>
            <ac:grpSpMk id="101" creationId="{00000000-0000-0000-0000-000000000000}"/>
          </ac:grpSpMkLst>
        </pc:grpChg>
      </pc:sldChg>
      <pc:sldChg chg="modSp">
        <pc:chgData name="miguel" userId="S::miguel_campusarnau.org#ext#@univreimsfr.onmicrosoft.com::ab5a12d6-76db-44b6-aa55-46fc0e013e13" providerId="AD" clId="Web-{B8FB343B-55A0-558B-5D3E-8504C37DC3D9}" dt="2023-11-29T16:14:41.980" v="124" actId="20577"/>
        <pc:sldMkLst>
          <pc:docMk/>
          <pc:sldMk cId="0" sldId="257"/>
        </pc:sldMkLst>
        <pc:spChg chg="mod">
          <ac:chgData name="miguel" userId="S::miguel_campusarnau.org#ext#@univreimsfr.onmicrosoft.com::ab5a12d6-76db-44b6-aa55-46fc0e013e13" providerId="AD" clId="Web-{B8FB343B-55A0-558B-5D3E-8504C37DC3D9}" dt="2023-11-29T16:10:02.907" v="51" actId="20577"/>
          <ac:spMkLst>
            <pc:docMk/>
            <pc:sldMk cId="0" sldId="257"/>
            <ac:spMk id="110" creationId="{00000000-0000-0000-0000-000000000000}"/>
          </ac:spMkLst>
        </pc:spChg>
        <pc:spChg chg="mod">
          <ac:chgData name="miguel" userId="S::miguel_campusarnau.org#ext#@univreimsfr.onmicrosoft.com::ab5a12d6-76db-44b6-aa55-46fc0e013e13" providerId="AD" clId="Web-{B8FB343B-55A0-558B-5D3E-8504C37DC3D9}" dt="2023-11-29T16:14:41.980" v="124" actId="20577"/>
          <ac:spMkLst>
            <pc:docMk/>
            <pc:sldMk cId="0" sldId="257"/>
            <ac:spMk id="115" creationId="{00000000-0000-0000-0000-000000000000}"/>
          </ac:spMkLst>
        </pc:spChg>
      </pc:sldChg>
      <pc:sldChg chg="modSp">
        <pc:chgData name="miguel" userId="S::miguel_campusarnau.org#ext#@univreimsfr.onmicrosoft.com::ab5a12d6-76db-44b6-aa55-46fc0e013e13" providerId="AD" clId="Web-{B8FB343B-55A0-558B-5D3E-8504C37DC3D9}" dt="2023-11-29T16:04:44.114" v="3" actId="20577"/>
        <pc:sldMkLst>
          <pc:docMk/>
          <pc:sldMk cId="0" sldId="258"/>
        </pc:sldMkLst>
        <pc:spChg chg="mod">
          <ac:chgData name="miguel" userId="S::miguel_campusarnau.org#ext#@univreimsfr.onmicrosoft.com::ab5a12d6-76db-44b6-aa55-46fc0e013e13" providerId="AD" clId="Web-{B8FB343B-55A0-558B-5D3E-8504C37DC3D9}" dt="2023-11-29T16:04:44.114" v="3" actId="20577"/>
          <ac:spMkLst>
            <pc:docMk/>
            <pc:sldMk cId="0" sldId="258"/>
            <ac:spMk id="132" creationId="{00000000-0000-0000-0000-000000000000}"/>
          </ac:spMkLst>
        </pc:spChg>
      </pc:sldChg>
      <pc:sldChg chg="modSp">
        <pc:chgData name="miguel" userId="S::miguel_campusarnau.org#ext#@univreimsfr.onmicrosoft.com::ab5a12d6-76db-44b6-aa55-46fc0e013e13" providerId="AD" clId="Web-{B8FB343B-55A0-558B-5D3E-8504C37DC3D9}" dt="2023-11-29T16:05:22.631" v="7" actId="20577"/>
        <pc:sldMkLst>
          <pc:docMk/>
          <pc:sldMk cId="0" sldId="259"/>
        </pc:sldMkLst>
        <pc:spChg chg="mod">
          <ac:chgData name="miguel" userId="S::miguel_campusarnau.org#ext#@univreimsfr.onmicrosoft.com::ab5a12d6-76db-44b6-aa55-46fc0e013e13" providerId="AD" clId="Web-{B8FB343B-55A0-558B-5D3E-8504C37DC3D9}" dt="2023-11-29T16:05:22.631" v="7" actId="20577"/>
          <ac:spMkLst>
            <pc:docMk/>
            <pc:sldMk cId="0" sldId="259"/>
            <ac:spMk id="142" creationId="{00000000-0000-0000-0000-000000000000}"/>
          </ac:spMkLst>
        </pc:spChg>
      </pc:sldChg>
    </pc:docChg>
  </pc:docChgLst>
  <pc:docChgLst>
    <pc:chgData name="CHRISTELLE DECLERCQ" userId="6105ae43-a600-46e8-812e-1762419aa502" providerId="ADAL" clId="{00984E4B-C855-4ADD-89EB-963DD4DEBAF8}"/>
    <pc:docChg chg="undo custSel modSld">
      <pc:chgData name="CHRISTELLE DECLERCQ" userId="6105ae43-a600-46e8-812e-1762419aa502" providerId="ADAL" clId="{00984E4B-C855-4ADD-89EB-963DD4DEBAF8}" dt="2024-11-28T10:24:06.061" v="80"/>
      <pc:docMkLst>
        <pc:docMk/>
      </pc:docMkLst>
      <pc:sldChg chg="addSp delSp modSp mod">
        <pc:chgData name="CHRISTELLE DECLERCQ" userId="6105ae43-a600-46e8-812e-1762419aa502" providerId="ADAL" clId="{00984E4B-C855-4ADD-89EB-963DD4DEBAF8}" dt="2024-11-28T10:24:06.061" v="80"/>
        <pc:sldMkLst>
          <pc:docMk/>
          <pc:sldMk cId="0" sldId="256"/>
        </pc:sldMkLst>
        <pc:spChg chg="add del mod">
          <ac:chgData name="CHRISTELLE DECLERCQ" userId="6105ae43-a600-46e8-812e-1762419aa502" providerId="ADAL" clId="{00984E4B-C855-4ADD-89EB-963DD4DEBAF8}" dt="2024-11-28T10:24:05.625" v="79" actId="478"/>
          <ac:spMkLst>
            <pc:docMk/>
            <pc:sldMk cId="0" sldId="256"/>
            <ac:spMk id="14" creationId="{969616F7-B3DC-4D5B-AD07-01E722A2D8D5}"/>
          </ac:spMkLst>
        </pc:spChg>
        <pc:spChg chg="add mod">
          <ac:chgData name="CHRISTELLE DECLERCQ" userId="6105ae43-a600-46e8-812e-1762419aa502" providerId="ADAL" clId="{00984E4B-C855-4ADD-89EB-963DD4DEBAF8}" dt="2024-11-28T10:24:06.061" v="80"/>
          <ac:spMkLst>
            <pc:docMk/>
            <pc:sldMk cId="0" sldId="256"/>
            <ac:spMk id="15" creationId="{26E2EB2F-27D2-4ECE-8524-B4398F8FA44E}"/>
          </ac:spMkLst>
        </pc:spChg>
        <pc:picChg chg="add mod">
          <ac:chgData name="CHRISTELLE DECLERCQ" userId="6105ae43-a600-46e8-812e-1762419aa502" providerId="ADAL" clId="{00984E4B-C855-4ADD-89EB-963DD4DEBAF8}" dt="2024-11-25T13:38:40.190" v="78"/>
          <ac:picMkLst>
            <pc:docMk/>
            <pc:sldMk cId="0" sldId="256"/>
            <ac:picMk id="13" creationId="{B3640C6D-D2E2-4684-A739-765C20AD454B}"/>
          </ac:picMkLst>
        </pc:picChg>
      </pc:sldChg>
      <pc:sldChg chg="modSp mod">
        <pc:chgData name="CHRISTELLE DECLERCQ" userId="6105ae43-a600-46e8-812e-1762419aa502" providerId="ADAL" clId="{00984E4B-C855-4ADD-89EB-963DD4DEBAF8}" dt="2024-11-24T21:44:56.817" v="77" actId="14100"/>
        <pc:sldMkLst>
          <pc:docMk/>
          <pc:sldMk cId="1046977833" sldId="262"/>
        </pc:sldMkLst>
        <pc:spChg chg="mod">
          <ac:chgData name="CHRISTELLE DECLERCQ" userId="6105ae43-a600-46e8-812e-1762419aa502" providerId="ADAL" clId="{00984E4B-C855-4ADD-89EB-963DD4DEBAF8}" dt="2024-11-24T21:44:56.817" v="77" actId="14100"/>
          <ac:spMkLst>
            <pc:docMk/>
            <pc:sldMk cId="1046977833" sldId="262"/>
            <ac:spMk id="13" creationId="{4AFB8E46-F25C-24F4-A5AE-77D5D65E24CB}"/>
          </ac:spMkLst>
        </pc:spChg>
      </pc:sldChg>
      <pc:sldChg chg="modSp mod">
        <pc:chgData name="CHRISTELLE DECLERCQ" userId="6105ae43-a600-46e8-812e-1762419aa502" providerId="ADAL" clId="{00984E4B-C855-4ADD-89EB-963DD4DEBAF8}" dt="2024-11-24T21:25:26.021" v="76" actId="6549"/>
        <pc:sldMkLst>
          <pc:docMk/>
          <pc:sldMk cId="3390717260" sldId="274"/>
        </pc:sldMkLst>
        <pc:spChg chg="mod">
          <ac:chgData name="CHRISTELLE DECLERCQ" userId="6105ae43-a600-46e8-812e-1762419aa502" providerId="ADAL" clId="{00984E4B-C855-4ADD-89EB-963DD4DEBAF8}" dt="2024-11-24T21:25:26.021" v="76" actId="6549"/>
          <ac:spMkLst>
            <pc:docMk/>
            <pc:sldMk cId="3390717260" sldId="274"/>
            <ac:spMk id="13" creationId="{4AFB8E46-F25C-24F4-A5AE-77D5D65E24CB}"/>
          </ac:spMkLst>
        </pc:spChg>
      </pc:sldChg>
    </pc:docChg>
  </pc:docChgLst>
  <pc:docChgLst>
    <pc:chgData name="CHRISTELLE DECLERCQ" userId="6105ae43-a600-46e8-812e-1762419aa502" providerId="ADAL" clId="{6D5F13EE-F406-4BD9-A10F-F7249D448295}"/>
    <pc:docChg chg="delSld modSld">
      <pc:chgData name="CHRISTELLE DECLERCQ" userId="6105ae43-a600-46e8-812e-1762419aa502" providerId="ADAL" clId="{6D5F13EE-F406-4BD9-A10F-F7249D448295}" dt="2024-07-24T11:23:32.903" v="3" actId="47"/>
      <pc:docMkLst>
        <pc:docMk/>
      </pc:docMkLst>
      <pc:sldChg chg="del">
        <pc:chgData name="CHRISTELLE DECLERCQ" userId="6105ae43-a600-46e8-812e-1762419aa502" providerId="ADAL" clId="{6D5F13EE-F406-4BD9-A10F-F7249D448295}" dt="2024-07-24T11:23:32.903" v="3" actId="47"/>
        <pc:sldMkLst>
          <pc:docMk/>
          <pc:sldMk cId="0" sldId="257"/>
        </pc:sldMkLst>
      </pc:sldChg>
      <pc:sldChg chg="addSp modSp mod">
        <pc:chgData name="CHRISTELLE DECLERCQ" userId="6105ae43-a600-46e8-812e-1762419aa502" providerId="ADAL" clId="{6D5F13EE-F406-4BD9-A10F-F7249D448295}" dt="2024-07-24T11:23:30.810" v="2" actId="113"/>
        <pc:sldMkLst>
          <pc:docMk/>
          <pc:sldMk cId="3131736655" sldId="260"/>
        </pc:sldMkLst>
        <pc:spChg chg="add mod">
          <ac:chgData name="CHRISTELLE DECLERCQ" userId="6105ae43-a600-46e8-812e-1762419aa502" providerId="ADAL" clId="{6D5F13EE-F406-4BD9-A10F-F7249D448295}" dt="2024-07-24T11:23:30.810" v="2" actId="113"/>
          <ac:spMkLst>
            <pc:docMk/>
            <pc:sldMk cId="3131736655" sldId="260"/>
            <ac:spMk id="7" creationId="{A1B8B747-420E-4521-8838-8D484E2543D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doi.org/10.1016/j.procs.2021.01.223"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beinternetawesome.withgoogle.com/en_us/" TargetMode="External"/><Relationship Id="rId2" Type="http://schemas.openxmlformats.org/officeDocument/2006/relationships/slide" Target="../slides/slide12.xml"/><Relationship Id="rId1" Type="http://schemas.openxmlformats.org/officeDocument/2006/relationships/notesMaster" Target="../notesMasters/notesMaster1.xml"/><Relationship Id="rId5" Type="http://schemas.openxmlformats.org/officeDocument/2006/relationships/hyperlink" Target="http://nomasabuso.com" TargetMode="External"/><Relationship Id="rId4" Type="http://schemas.openxmlformats.org/officeDocument/2006/relationships/hyperlink" Target="https://toolbox.google.com/factcheck/explorer"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n-GB" dirty="0"/>
              <a:t>SLIDE CONTENT:</a:t>
            </a:r>
            <a:endParaRPr lang="en-US" dirty="0"/>
          </a:p>
          <a:p>
            <a:pPr marL="0" indent="0">
              <a:buNone/>
            </a:pPr>
            <a:endParaRPr lang="en-GB" dirty="0"/>
          </a:p>
          <a:p>
            <a:pPr marL="0" indent="0">
              <a:lnSpc>
                <a:spcPct val="110000"/>
              </a:lnSpc>
              <a:buNone/>
            </a:pPr>
            <a:r>
              <a:rPr lang="en-US" b="1" dirty="0"/>
              <a:t>Module 6. Complex communication means</a:t>
            </a:r>
            <a:endParaRPr lang="es-ES" dirty="0"/>
          </a:p>
          <a:p>
            <a:pPr marL="0" indent="0">
              <a:buNone/>
            </a:pPr>
            <a:r>
              <a:rPr lang="en-US" b="1" dirty="0"/>
              <a:t>Chapter 4. Digital tools and platforms</a:t>
            </a:r>
            <a:endParaRPr lang="en-GB" dirty="0"/>
          </a:p>
          <a:p>
            <a:pPr marL="0" indent="0">
              <a:buNone/>
            </a:pPr>
            <a:endParaRPr lang="en-US" dirty="0"/>
          </a:p>
          <a:p>
            <a:pPr marL="0" indent="0">
              <a:buNone/>
            </a:pPr>
            <a:r>
              <a:rPr lang="en-US" dirty="0"/>
              <a:t>Disinformation and Fact-checking </a:t>
            </a:r>
          </a:p>
          <a:p>
            <a:pPr marL="0" indent="0">
              <a:buNone/>
            </a:pPr>
            <a:endParaRPr lang="en-US" dirty="0"/>
          </a:p>
          <a:p>
            <a:pPr>
              <a:buFont typeface="Arial,Sans-Serif"/>
              <a:buChar char="•"/>
            </a:pPr>
            <a:r>
              <a:rPr lang="en-US" b="1" dirty="0"/>
              <a:t>Identifying disinformation</a:t>
            </a:r>
            <a:r>
              <a:rPr lang="en-US" dirty="0"/>
              <a:t>: sensational headlines, emotional language, manipulated images, lack of credible sources</a:t>
            </a:r>
            <a:endParaRPr lang="es-ES" dirty="0"/>
          </a:p>
          <a:p>
            <a:pPr>
              <a:buFont typeface="Arial,Sans-Serif"/>
              <a:buChar char="•"/>
            </a:pPr>
            <a:endParaRPr lang="en-US" dirty="0"/>
          </a:p>
          <a:p>
            <a:pPr>
              <a:buFont typeface="Arial,Sans-Serif"/>
              <a:buChar char="•"/>
            </a:pPr>
            <a:r>
              <a:rPr lang="en-US" b="1" dirty="0"/>
              <a:t>Fact-checking</a:t>
            </a:r>
            <a:r>
              <a:rPr lang="en-US" dirty="0"/>
              <a:t>: verify sources, check for bias, use fact-checking websites</a:t>
            </a:r>
          </a:p>
          <a:p>
            <a:pPr>
              <a:buFont typeface="Arial,Sans-Serif"/>
              <a:buChar char="•"/>
            </a:pPr>
            <a:endParaRPr lang="en-US" dirty="0"/>
          </a:p>
          <a:p>
            <a:pPr>
              <a:buFont typeface="Arial,Sans-Serif"/>
              <a:buChar char="•"/>
            </a:pPr>
            <a:r>
              <a:rPr lang="en-US" b="1" dirty="0"/>
              <a:t>Building critical thinking</a:t>
            </a:r>
          </a:p>
          <a:p>
            <a:pPr marL="171450" indent="-171450">
              <a:buFont typeface="Arial,Sans-Serif"/>
              <a:buChar char="•"/>
            </a:pPr>
            <a:endParaRPr lang="en-US" dirty="0"/>
          </a:p>
          <a:p>
            <a:pPr marL="0" indent="0">
              <a:buNone/>
            </a:pPr>
            <a:r>
              <a:rPr lang="en-US" dirty="0"/>
              <a:t>_________________________________________________________________________________________________________</a:t>
            </a:r>
          </a:p>
          <a:p>
            <a:pPr marL="0" indent="0">
              <a:buNone/>
            </a:pPr>
            <a:endParaRPr lang="en-US" dirty="0"/>
          </a:p>
          <a:p>
            <a:pPr marL="0" indent="0">
              <a:buNone/>
            </a:pPr>
            <a:r>
              <a:rPr lang="en-US" dirty="0"/>
              <a:t>NOTES</a:t>
            </a:r>
          </a:p>
          <a:p>
            <a:pPr marL="0" lvl="0" indent="0" algn="l">
              <a:spcBef>
                <a:spcPts val="0"/>
              </a:spcBef>
              <a:spcAft>
                <a:spcPts val="0"/>
              </a:spcAft>
              <a:buNone/>
            </a:pPr>
            <a:endParaRPr lang="es-ES" dirty="0"/>
          </a:p>
          <a:p>
            <a:pPr>
              <a:buNone/>
            </a:pPr>
            <a:r>
              <a:rPr lang="en-GB" dirty="0"/>
              <a:t>Teach learners to identify common signs of disinformation, such as: </a:t>
            </a:r>
            <a:endParaRPr lang="es-ES"/>
          </a:p>
          <a:p>
            <a:pPr>
              <a:buNone/>
            </a:pPr>
            <a:endParaRPr lang="en-GB" dirty="0"/>
          </a:p>
          <a:p>
            <a:pPr>
              <a:buNone/>
            </a:pPr>
            <a:r>
              <a:rPr lang="en-GB" b="1" dirty="0"/>
              <a:t>Sensational headlines</a:t>
            </a:r>
            <a:r>
              <a:rPr lang="en-GB" dirty="0"/>
              <a:t>: Encourage critical evaluation of attention-grabbing headlines. </a:t>
            </a:r>
            <a:endParaRPr lang="es-ES"/>
          </a:p>
          <a:p>
            <a:pPr>
              <a:buNone/>
            </a:pPr>
            <a:r>
              <a:rPr lang="en-GB" b="1" dirty="0"/>
              <a:t>Emotional language</a:t>
            </a:r>
            <a:r>
              <a:rPr lang="en-GB" dirty="0"/>
              <a:t>: Discuss how emotional content can manipulate perceptions. </a:t>
            </a:r>
            <a:endParaRPr lang="es-ES"/>
          </a:p>
          <a:p>
            <a:pPr marL="171450" indent="-171450"/>
            <a:r>
              <a:rPr lang="en-GB" b="1" dirty="0"/>
              <a:t>Manipulated images</a:t>
            </a:r>
            <a:r>
              <a:rPr lang="en-GB" dirty="0"/>
              <a:t> </a:t>
            </a:r>
            <a:endParaRPr lang="es-ES"/>
          </a:p>
          <a:p>
            <a:pPr marL="171450" indent="-171450"/>
            <a:r>
              <a:rPr lang="en-GB" b="1" dirty="0"/>
              <a:t>Lack of credible sources</a:t>
            </a:r>
            <a:r>
              <a:rPr lang="en-GB" dirty="0"/>
              <a:t>: Highlight the importance of verifying information. </a:t>
            </a:r>
            <a:endParaRPr lang="es-ES"/>
          </a:p>
          <a:p>
            <a:pPr marL="0" indent="0">
              <a:buNone/>
            </a:pPr>
            <a:endParaRPr lang="es-ES" dirty="0"/>
          </a:p>
          <a:p>
            <a:pPr marL="0" indent="0">
              <a:buNone/>
            </a:pPr>
            <a:endParaRPr lang="es-ES" dirty="0"/>
          </a:p>
          <a:p>
            <a:pPr>
              <a:buNone/>
            </a:pPr>
            <a:r>
              <a:rPr lang="en-GB" dirty="0"/>
              <a:t>Introduce fact-checking as a critical skill and explain how to: </a:t>
            </a:r>
            <a:endParaRPr lang="es-ES"/>
          </a:p>
          <a:p>
            <a:pPr>
              <a:buNone/>
            </a:pPr>
            <a:r>
              <a:rPr lang="en-GB" dirty="0"/>
              <a:t> </a:t>
            </a:r>
            <a:endParaRPr lang="es-ES" dirty="0"/>
          </a:p>
          <a:p>
            <a:pPr marL="171450" indent="-171450"/>
            <a:r>
              <a:rPr lang="en-GB" b="1" dirty="0"/>
              <a:t>Verify sources</a:t>
            </a:r>
            <a:r>
              <a:rPr lang="en-GB" dirty="0"/>
              <a:t>: Encourage cross-referencing information from reliable sources. </a:t>
            </a:r>
            <a:endParaRPr lang="es-ES"/>
          </a:p>
          <a:p>
            <a:pPr marL="171450" indent="-171450"/>
            <a:r>
              <a:rPr lang="en-GB" b="1" dirty="0"/>
              <a:t>Check for bias</a:t>
            </a:r>
            <a:r>
              <a:rPr lang="en-GB" dirty="0"/>
              <a:t>: Discuss how bias can affect reporting. </a:t>
            </a:r>
            <a:endParaRPr lang="es-ES"/>
          </a:p>
          <a:p>
            <a:pPr marL="171450" indent="-171450"/>
            <a:r>
              <a:rPr lang="en-GB" b="1" dirty="0"/>
              <a:t>Use fact-checking websites</a:t>
            </a:r>
            <a:r>
              <a:rPr lang="en-GB" dirty="0"/>
              <a:t>: Provide examples of reputable fact-checking platforms. </a:t>
            </a:r>
            <a:endParaRPr lang="es-ES"/>
          </a:p>
          <a:p>
            <a:pPr marL="171450" indent="-171450"/>
            <a:endParaRPr lang="en-GB" dirty="0"/>
          </a:p>
          <a:p>
            <a:pPr marL="171450" indent="-171450"/>
            <a:endParaRPr lang="en-GB" dirty="0"/>
          </a:p>
          <a:p>
            <a:pPr marL="0" indent="0">
              <a:buNone/>
            </a:pPr>
            <a:r>
              <a:rPr lang="en-GB" dirty="0"/>
              <a:t>Emphasize critical thinking as a defence against disinformation and encourage participants to: </a:t>
            </a:r>
          </a:p>
          <a:p>
            <a:pPr marL="158750" indent="0">
              <a:buNone/>
            </a:pPr>
            <a:endParaRPr lang="en-GB" dirty="0"/>
          </a:p>
          <a:p>
            <a:r>
              <a:rPr lang="en-GB" b="1" dirty="0"/>
              <a:t>Question information</a:t>
            </a:r>
            <a:r>
              <a:rPr lang="en-GB" dirty="0"/>
              <a:t>: Encourage curiosity and scepticism. </a:t>
            </a:r>
          </a:p>
          <a:p>
            <a:r>
              <a:rPr lang="en-GB" b="1" dirty="0"/>
              <a:t>Verify images</a:t>
            </a:r>
            <a:r>
              <a:rPr lang="en-GB" dirty="0"/>
              <a:t>: Reverse image search tools. </a:t>
            </a:r>
          </a:p>
          <a:p>
            <a:r>
              <a:rPr lang="en-GB" b="1" dirty="0"/>
              <a:t>Check URLs</a:t>
            </a:r>
            <a:r>
              <a:rPr lang="en-GB" dirty="0"/>
              <a:t>: Identifying fake websites. </a:t>
            </a:r>
          </a:p>
          <a:p>
            <a:pPr marL="171450" indent="-171450"/>
            <a:endParaRPr lang="en-GB" dirty="0"/>
          </a:p>
          <a:p>
            <a:pPr marL="0" indent="0">
              <a:buNone/>
            </a:pPr>
            <a:endParaRPr lang="es-ES"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157180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n-GB" dirty="0"/>
              <a:t>SLIDE CONTENT:</a:t>
            </a:r>
            <a:endParaRPr lang="en-US" dirty="0"/>
          </a:p>
          <a:p>
            <a:pPr marL="0" indent="0">
              <a:buNone/>
            </a:pPr>
            <a:endParaRPr lang="en-GB" dirty="0"/>
          </a:p>
          <a:p>
            <a:pPr marL="0" indent="0">
              <a:lnSpc>
                <a:spcPct val="110000"/>
              </a:lnSpc>
              <a:buNone/>
            </a:pPr>
            <a:r>
              <a:rPr lang="en-US" b="1" dirty="0"/>
              <a:t>Module 6. Complex communication means</a:t>
            </a:r>
            <a:endParaRPr lang="es-ES" dirty="0"/>
          </a:p>
          <a:p>
            <a:pPr marL="0" indent="0">
              <a:buNone/>
            </a:pPr>
            <a:r>
              <a:rPr lang="en-US" b="1" dirty="0"/>
              <a:t>Chapter 4. Digital tools and platforms</a:t>
            </a:r>
            <a:endParaRPr lang="en-GB" dirty="0"/>
          </a:p>
          <a:p>
            <a:pPr marL="0" indent="0">
              <a:buNone/>
            </a:pPr>
            <a:endParaRPr lang="en-US" dirty="0"/>
          </a:p>
          <a:p>
            <a:pPr marL="0" indent="0">
              <a:buNone/>
            </a:pPr>
            <a:r>
              <a:rPr lang="en-US" dirty="0"/>
              <a:t>Social Media Platfoforms</a:t>
            </a:r>
          </a:p>
          <a:p>
            <a:pPr marL="0" indent="0">
              <a:buNone/>
            </a:pPr>
            <a:endParaRPr lang="en-US" dirty="0"/>
          </a:p>
          <a:p>
            <a:pPr marL="171450" indent="-171450">
              <a:buFont typeface="Arial,Sans-Serif"/>
              <a:buChar char="•"/>
            </a:pPr>
            <a:r>
              <a:rPr lang="en-US" dirty="0"/>
              <a:t>Mainstream platforms: Facebook, Instagram, YouTube</a:t>
            </a:r>
            <a:endParaRPr lang="es-ES" dirty="0"/>
          </a:p>
          <a:p>
            <a:pPr marL="171450" indent="-171450">
              <a:buFont typeface="Arial,Sans-Serif"/>
              <a:buChar char="•"/>
            </a:pPr>
            <a:endParaRPr lang="en-US" dirty="0"/>
          </a:p>
          <a:p>
            <a:pPr marL="171450" indent="-171450">
              <a:buFont typeface="Arial,Sans-Serif"/>
              <a:buChar char="•"/>
            </a:pPr>
            <a:r>
              <a:rPr lang="en-US" dirty="0"/>
              <a:t>Platforms adapted for IDD: Special Bridge, Dinder, Amik@</a:t>
            </a:r>
          </a:p>
          <a:p>
            <a:pPr marL="171450" indent="-171450">
              <a:buFont typeface="Arial,Sans-Serif"/>
              <a:buChar char="•"/>
            </a:pPr>
            <a:endParaRPr lang="en-US" dirty="0"/>
          </a:p>
          <a:p>
            <a:pPr marL="0" indent="0">
              <a:buNone/>
            </a:pPr>
            <a:r>
              <a:rPr lang="en-US" dirty="0"/>
              <a:t>_________________________________________________________________________________________________________</a:t>
            </a:r>
          </a:p>
          <a:p>
            <a:pPr marL="0" indent="0">
              <a:buNone/>
            </a:pPr>
            <a:endParaRPr lang="en-US" dirty="0"/>
          </a:p>
          <a:p>
            <a:pPr marL="0" indent="0">
              <a:buNone/>
            </a:pPr>
            <a:r>
              <a:rPr lang="en-US" dirty="0"/>
              <a:t>NOTES</a:t>
            </a:r>
          </a:p>
          <a:p>
            <a:pPr marL="0" indent="0">
              <a:buNone/>
            </a:pPr>
            <a:endParaRPr lang="es-ES" dirty="0"/>
          </a:p>
          <a:p>
            <a:pPr>
              <a:buNone/>
            </a:pPr>
            <a:r>
              <a:rPr lang="en-GB"/>
              <a:t>People with Intellectual and Developmental Disabilities (IDD) may have varying preferences when it comes to social media platforms, and their usage can depend on factors such as accessibility, simplicity, and visual engagement. However, certain platforms are generally considered more user-friendly for individuals with IDD and others are specific for them. </a:t>
            </a:r>
            <a:endParaRPr lang="es-ES"/>
          </a:p>
          <a:p>
            <a:pPr>
              <a:buNone/>
            </a:pPr>
            <a:r>
              <a:rPr lang="en-GB" dirty="0"/>
              <a:t> </a:t>
            </a:r>
            <a:endParaRPr lang="es-ES" dirty="0"/>
          </a:p>
          <a:p>
            <a:pPr>
              <a:buNone/>
            </a:pPr>
            <a:r>
              <a:rPr lang="en-GB" b="1"/>
              <a:t>Generally Preferred Platforms for People with IDD:</a:t>
            </a:r>
            <a:r>
              <a:rPr lang="en-GB" dirty="0"/>
              <a:t> </a:t>
            </a:r>
            <a:endParaRPr lang="es-ES"/>
          </a:p>
          <a:p>
            <a:pPr>
              <a:buNone/>
            </a:pPr>
            <a:r>
              <a:rPr lang="en-GB" dirty="0"/>
              <a:t> </a:t>
            </a:r>
            <a:endParaRPr lang="es-ES" dirty="0"/>
          </a:p>
          <a:p>
            <a:pPr marL="171450" indent="-171450"/>
            <a:r>
              <a:rPr lang="en-GB" b="1" dirty="0"/>
              <a:t>Facebook:</a:t>
            </a:r>
            <a:r>
              <a:rPr lang="en-GB" dirty="0"/>
              <a:t> </a:t>
            </a:r>
            <a:br>
              <a:rPr lang="en-GB" dirty="0"/>
            </a:br>
            <a:br>
              <a:rPr lang="en-GB" dirty="0"/>
            </a:br>
            <a:r>
              <a:rPr lang="en-GB" dirty="0"/>
              <a:t>   - Widely used and offers a familiar interface for connecting with friends and family. </a:t>
            </a:r>
            <a:br>
              <a:rPr lang="en-GB" dirty="0"/>
            </a:br>
            <a:br>
              <a:rPr lang="en-GB" dirty="0"/>
            </a:br>
            <a:r>
              <a:rPr lang="en-GB" dirty="0"/>
              <a:t>   - Provides various content formats, including text, photos, and videos. </a:t>
            </a:r>
            <a:br>
              <a:rPr lang="en-GB" dirty="0"/>
            </a:br>
            <a:r>
              <a:rPr lang="en-GB" dirty="0"/>
              <a:t> </a:t>
            </a:r>
            <a:endParaRPr lang="es-ES" dirty="0"/>
          </a:p>
          <a:p>
            <a:pPr marL="171450" indent="-171450"/>
            <a:r>
              <a:rPr lang="en-GB" b="1" dirty="0"/>
              <a:t>Instagram:</a:t>
            </a:r>
            <a:r>
              <a:rPr lang="en-GB" dirty="0"/>
              <a:t> </a:t>
            </a:r>
            <a:br>
              <a:rPr lang="en-GB" dirty="0"/>
            </a:br>
            <a:br>
              <a:rPr lang="en-GB" dirty="0"/>
            </a:br>
            <a:r>
              <a:rPr lang="en-GB" dirty="0"/>
              <a:t>   - Visual-centric nature may appeal to individuals who prefer images over text. </a:t>
            </a:r>
            <a:br>
              <a:rPr lang="en-GB" dirty="0"/>
            </a:br>
            <a:br>
              <a:rPr lang="en-GB" dirty="0"/>
            </a:br>
            <a:r>
              <a:rPr lang="en-GB" dirty="0"/>
              <a:t>   - Stories feature offers a simple and engaging way to share moments. </a:t>
            </a:r>
            <a:br>
              <a:rPr lang="en-GB" dirty="0"/>
            </a:br>
            <a:br>
              <a:rPr lang="en-GB" dirty="0"/>
            </a:br>
            <a:r>
              <a:rPr lang="en-GB" dirty="0"/>
              <a:t> </a:t>
            </a:r>
            <a:endParaRPr lang="es-ES" dirty="0"/>
          </a:p>
          <a:p>
            <a:pPr marL="171450" indent="-171450"/>
            <a:r>
              <a:rPr lang="en-GB" b="1" dirty="0"/>
              <a:t>YouTube:</a:t>
            </a:r>
            <a:r>
              <a:rPr lang="en-GB" dirty="0"/>
              <a:t> </a:t>
            </a:r>
            <a:br>
              <a:rPr lang="en-GB" dirty="0"/>
            </a:br>
            <a:br>
              <a:rPr lang="en-GB" dirty="0"/>
            </a:br>
            <a:r>
              <a:rPr lang="en-GB" dirty="0"/>
              <a:t>   - Video content can be more accessible and engaging for individuals with IDD. </a:t>
            </a:r>
            <a:br>
              <a:rPr lang="en-GB" dirty="0"/>
            </a:br>
            <a:br>
              <a:rPr lang="en-GB" dirty="0"/>
            </a:br>
            <a:r>
              <a:rPr lang="en-GB" dirty="0"/>
              <a:t>   - Offers a diverse range of content, including educational videos. </a:t>
            </a:r>
            <a:br>
              <a:rPr lang="en-GB" dirty="0"/>
            </a:br>
            <a:br>
              <a:rPr lang="en-GB" dirty="0"/>
            </a:br>
            <a:br>
              <a:rPr lang="en-GB" dirty="0"/>
            </a:br>
            <a:r>
              <a:rPr lang="en-GB" dirty="0"/>
              <a:t>Platforms Adapted for People with IDD: </a:t>
            </a:r>
            <a:br>
              <a:rPr lang="en-GB" dirty="0"/>
            </a:br>
            <a:r>
              <a:rPr lang="en-GB" dirty="0"/>
              <a:t> </a:t>
            </a:r>
            <a:endParaRPr lang="es-ES" dirty="0"/>
          </a:p>
          <a:p>
            <a:pPr marL="171450" indent="-171450"/>
            <a:r>
              <a:rPr lang="en-GB" b="1" dirty="0"/>
              <a:t>Special Bridge:</a:t>
            </a:r>
            <a:r>
              <a:rPr lang="en-GB" dirty="0"/>
              <a:t> </a:t>
            </a:r>
            <a:br>
              <a:rPr lang="en-GB" dirty="0"/>
            </a:br>
            <a:br>
              <a:rPr lang="en-GB" dirty="0"/>
            </a:br>
            <a:r>
              <a:rPr lang="en-GB" dirty="0"/>
              <a:t>Special Bridge is a family-owned and operated social community for people with disabilities. It was designed to set itself apart from mainstream dating websites and social networks that cannot meet the needs of this particular community. With an easy-to-use interface and a user group comprised of people with similar needs and ability levels, Special Bridge will help to foster long-lasting relationships. </a:t>
            </a:r>
            <a:br>
              <a:rPr lang="en-GB" dirty="0"/>
            </a:br>
            <a:r>
              <a:rPr lang="en-GB" dirty="0"/>
              <a:t> </a:t>
            </a:r>
            <a:endParaRPr lang="es-ES" dirty="0"/>
          </a:p>
          <a:p>
            <a:pPr marL="171450" indent="-171450"/>
            <a:r>
              <a:rPr lang="en-GB" b="1" dirty="0"/>
              <a:t>Dinder:</a:t>
            </a:r>
            <a:r>
              <a:rPr lang="en-GB" dirty="0"/>
              <a:t> </a:t>
            </a:r>
            <a:br>
              <a:rPr lang="en-GB" dirty="0"/>
            </a:br>
            <a:br>
              <a:rPr lang="en-GB" dirty="0"/>
            </a:br>
            <a:r>
              <a:rPr lang="en-GB" dirty="0"/>
              <a:t>Dinder Club is an application that has the objective to connect people with intellectual disabilities. </a:t>
            </a:r>
            <a:br>
              <a:rPr lang="en-GB" dirty="0"/>
            </a:br>
            <a:br>
              <a:rPr lang="en-GB" dirty="0"/>
            </a:br>
            <a:r>
              <a:rPr lang="en-GB" dirty="0"/>
              <a:t>This application wants to facilitate friendships or affective relationships between people with intellectual disabilities. </a:t>
            </a:r>
            <a:br>
              <a:rPr lang="en-GB" dirty="0"/>
            </a:br>
            <a:r>
              <a:rPr lang="en-GB" dirty="0"/>
              <a:t> </a:t>
            </a:r>
            <a:endParaRPr lang="es-ES" dirty="0"/>
          </a:p>
          <a:p>
            <a:pPr marL="171450" indent="-171450"/>
            <a:r>
              <a:rPr lang="en-GB" b="1" dirty="0"/>
              <a:t>Amik@ project</a:t>
            </a:r>
            <a:r>
              <a:rPr lang="en-GB" dirty="0"/>
              <a:t> </a:t>
            </a:r>
            <a:br>
              <a:rPr lang="en-GB" dirty="0"/>
            </a:br>
            <a:r>
              <a:rPr lang="en-GB" dirty="0"/>
              <a:t> </a:t>
            </a:r>
            <a:br>
              <a:rPr lang="en-GB" dirty="0"/>
            </a:br>
            <a:br>
              <a:rPr lang="en-GB" dirty="0"/>
            </a:br>
            <a:r>
              <a:rPr lang="en-GB" dirty="0"/>
              <a:t>Amik@ is an innovative project that connects people with and without intellectual disability (ID), in cherished and safe environments, through a digital platform that strongly follows digital inclusion principles. The Information, Communication and Technology (ICT) solution aims to promote interpersonal relationships and social participation of people with ID, in which life and learning experiences, provided by face-to-face social interaction, brings benefits to participants. A literature review was made on needs of individuals with ID, common attitudes towards people with ID, patterns of use of digital media by people with ID and guidelines that must be followed when developing solutions for improving accessibility of these groups to the digital world. Considering the evidence found, the technical and functional requirements of the solution were defined. Ongoing and future work includes coding the app, piloting and giving massive access to target groups. </a:t>
            </a:r>
            <a:br>
              <a:rPr lang="en-GB" dirty="0"/>
            </a:br>
            <a:br>
              <a:rPr lang="en-GB" dirty="0"/>
            </a:br>
            <a:r>
              <a:rPr lang="en-GB" dirty="0">
                <a:hlinkClick r:id="rId3"/>
              </a:rPr>
              <a:t>https://doi.org/10.1016/j.procs.2021.01.223</a:t>
            </a:r>
            <a:r>
              <a:rPr lang="en-GB" dirty="0"/>
              <a:t> </a:t>
            </a:r>
            <a:br>
              <a:rPr lang="en-GB" dirty="0"/>
            </a:br>
            <a:br>
              <a:rPr lang="en-GB" dirty="0"/>
            </a:br>
            <a:r>
              <a:rPr lang="en-GB" dirty="0"/>
              <a:t>When working with individuals with IDD, it's essential to consider their unique needs and preferences. Some may find mainstream platforms accessible, while others may benefit from platforms specifically designed to accommodate their cognitive abilities. Additionally, incorporating visual supports, simple interfaces, and interactive elements can enhance the overall user experience for individuals with IDD on various platforms. </a:t>
            </a:r>
            <a:endParaRPr lang="es-ES" dirty="0"/>
          </a:p>
          <a:p>
            <a:pPr marL="0" indent="0">
              <a:buNone/>
            </a:pPr>
            <a:endParaRPr lang="es-ES" dirty="0"/>
          </a:p>
          <a:p>
            <a:pPr>
              <a:buNone/>
            </a:pPr>
            <a:endParaRPr lang="en-GB"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21758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n-GB" dirty="0"/>
              <a:t>SLIDE CONTENT:</a:t>
            </a:r>
            <a:endParaRPr lang="en-US" dirty="0"/>
          </a:p>
          <a:p>
            <a:pPr marL="0" indent="0">
              <a:buNone/>
            </a:pPr>
            <a:endParaRPr lang="en-GB" dirty="0"/>
          </a:p>
          <a:p>
            <a:pPr marL="0" indent="0">
              <a:lnSpc>
                <a:spcPct val="110000"/>
              </a:lnSpc>
              <a:buNone/>
            </a:pPr>
            <a:r>
              <a:rPr lang="en-US" b="1" dirty="0"/>
              <a:t>Module 6. Complex communication means</a:t>
            </a:r>
            <a:endParaRPr lang="es-ES" dirty="0"/>
          </a:p>
          <a:p>
            <a:pPr marL="0" indent="0">
              <a:buNone/>
            </a:pPr>
            <a:r>
              <a:rPr lang="en-US" b="1" dirty="0"/>
              <a:t>Chapter 4. Digital tools and platforms</a:t>
            </a:r>
            <a:endParaRPr lang="en-GB" dirty="0"/>
          </a:p>
          <a:p>
            <a:pPr marL="0" indent="0">
              <a:buNone/>
            </a:pPr>
            <a:endParaRPr lang="en-US" b="1" dirty="0"/>
          </a:p>
          <a:p>
            <a:pPr marL="0" indent="0">
              <a:buNone/>
            </a:pPr>
            <a:r>
              <a:rPr lang="en-US" b="1" dirty="0"/>
              <a:t>Tools and Resources</a:t>
            </a:r>
          </a:p>
          <a:p>
            <a:pPr marL="0" indent="0">
              <a:buNone/>
            </a:pPr>
            <a:endParaRPr lang="en-US" dirty="0"/>
          </a:p>
          <a:p>
            <a:pPr marL="285750" indent="-285750">
              <a:buFont typeface="Arial,Sans-Serif"/>
              <a:buChar char="•"/>
            </a:pPr>
            <a:r>
              <a:rPr lang="en-US" dirty="0"/>
              <a:t>Google’s Be Internet Awesome</a:t>
            </a:r>
            <a:endParaRPr lang="es-ES" dirty="0"/>
          </a:p>
          <a:p>
            <a:pPr marL="285750" indent="-285750">
              <a:buFont typeface="Arial,Sans-Serif"/>
              <a:buChar char="•"/>
            </a:pPr>
            <a:endParaRPr lang="en-US" dirty="0"/>
          </a:p>
          <a:p>
            <a:pPr marL="285750" indent="-285750">
              <a:buFont typeface="Arial,Sans-Serif"/>
              <a:buChar char="•"/>
            </a:pPr>
            <a:r>
              <a:rPr lang="en-US" dirty="0"/>
              <a:t>Fact Check Explorer</a:t>
            </a:r>
          </a:p>
          <a:p>
            <a:pPr marL="285750" indent="-285750">
              <a:buFont typeface="Arial,Sans-Serif"/>
              <a:buChar char="•"/>
            </a:pPr>
            <a:endParaRPr lang="en-US" dirty="0"/>
          </a:p>
          <a:p>
            <a:pPr marL="285750" indent="-285750">
              <a:buFont typeface="Arial,Sans-Serif"/>
              <a:buChar char="•"/>
            </a:pPr>
            <a:r>
              <a:rPr lang="en-US" dirty="0"/>
              <a:t>AAC apps: </a:t>
            </a:r>
            <a:r>
              <a:rPr lang="en-US" dirty="0" err="1"/>
              <a:t>TouchChat</a:t>
            </a:r>
            <a:r>
              <a:rPr lang="en-US" dirty="0"/>
              <a:t>, </a:t>
            </a:r>
            <a:r>
              <a:rPr lang="en-US" dirty="0" err="1"/>
              <a:t>SpeakAll</a:t>
            </a:r>
            <a:endParaRPr lang="en-US"/>
          </a:p>
          <a:p>
            <a:pPr marL="285750" indent="-285750">
              <a:buFont typeface="Arial,Sans-Serif"/>
              <a:buChar char="•"/>
            </a:pPr>
            <a:endParaRPr lang="en-US" dirty="0"/>
          </a:p>
          <a:p>
            <a:pPr marL="285750" indent="-285750">
              <a:buFont typeface="Arial,Sans-Serif"/>
              <a:buChar char="•"/>
            </a:pPr>
            <a:r>
              <a:rPr lang="en-US" dirty="0"/>
              <a:t>Abuse report tools</a:t>
            </a:r>
          </a:p>
          <a:p>
            <a:pPr marL="171450" indent="-171450">
              <a:buFont typeface="Arial,Sans-Serif"/>
              <a:buChar char="•"/>
            </a:pPr>
            <a:endParaRPr lang="en-US" dirty="0"/>
          </a:p>
          <a:p>
            <a:pPr marL="0" indent="0">
              <a:buNone/>
            </a:pPr>
            <a:r>
              <a:rPr lang="en-US" dirty="0"/>
              <a:t>_________________________________________________________________________________________________________</a:t>
            </a:r>
          </a:p>
          <a:p>
            <a:pPr marL="0" indent="0">
              <a:buNone/>
            </a:pPr>
            <a:endParaRPr lang="en-US" dirty="0"/>
          </a:p>
          <a:p>
            <a:pPr marL="0" indent="0">
              <a:buNone/>
            </a:pPr>
            <a:r>
              <a:rPr lang="en-US" dirty="0"/>
              <a:t>NOTES</a:t>
            </a:r>
          </a:p>
          <a:p>
            <a:pPr marL="0" indent="0">
              <a:buNone/>
            </a:pPr>
            <a:endParaRPr lang="es-ES" dirty="0"/>
          </a:p>
          <a:p>
            <a:pPr marL="171450" indent="-171450"/>
            <a:r>
              <a:rPr lang="en-GB" b="1" dirty="0"/>
              <a:t>Google's Be Internet Awesome</a:t>
            </a:r>
            <a:r>
              <a:rPr lang="en-GB" dirty="0"/>
              <a:t>: A resource to teach kids the fundamentals of digital citizenship and safety.</a:t>
            </a:r>
            <a:r>
              <a:rPr lang="en-GB" dirty="0">
                <a:hlinkClick r:id="rId3"/>
              </a:rPr>
              <a:t> https://beinternetawesome.withgoogle.com/en_us/</a:t>
            </a:r>
            <a:r>
              <a:rPr lang="en-GB" dirty="0"/>
              <a:t> </a:t>
            </a:r>
            <a:br>
              <a:rPr lang="en-GB" dirty="0"/>
            </a:br>
            <a:r>
              <a:rPr lang="en-GB" dirty="0"/>
              <a:t> </a:t>
            </a:r>
            <a:endParaRPr lang="es-ES" dirty="0"/>
          </a:p>
          <a:p>
            <a:pPr marL="171450" indent="-171450"/>
            <a:r>
              <a:rPr lang="en-GB" b="1" dirty="0"/>
              <a:t>Fact Check Explorer</a:t>
            </a:r>
            <a:r>
              <a:rPr lang="en-GB" dirty="0"/>
              <a:t>: Fact Check Explorer is a Google tool powered by the Fact Check Markup Tool (which helps Google detect and display a fact check), where you can find fact checks that have been researched by independent organizations around of the world</a:t>
            </a:r>
            <a:r>
              <a:rPr lang="en-GB" dirty="0">
                <a:hlinkClick r:id="rId4"/>
              </a:rPr>
              <a:t> https://toolbox.google.com/factcheck/explorer</a:t>
            </a:r>
            <a:r>
              <a:rPr lang="en-GB" dirty="0"/>
              <a:t> </a:t>
            </a:r>
            <a:br>
              <a:rPr lang="en-GB" dirty="0"/>
            </a:br>
            <a:r>
              <a:rPr lang="en-GB" dirty="0"/>
              <a:t> </a:t>
            </a:r>
          </a:p>
          <a:p>
            <a:pPr marL="171450" indent="-171450"/>
            <a:r>
              <a:rPr lang="en-GB" dirty="0"/>
              <a:t>AAC: </a:t>
            </a:r>
            <a:r>
              <a:rPr lang="en-GB" err="1"/>
              <a:t>TouchChat</a:t>
            </a:r>
            <a:r>
              <a:rPr lang="en-GB" dirty="0"/>
              <a:t>, </a:t>
            </a:r>
            <a:r>
              <a:rPr lang="en-GB" err="1"/>
              <a:t>SpeakAll</a:t>
            </a:r>
            <a:r>
              <a:rPr lang="en-GB" dirty="0"/>
              <a:t> </a:t>
            </a:r>
            <a:br>
              <a:rPr lang="en-GB" dirty="0"/>
            </a:br>
            <a:endParaRPr lang="en-GB" dirty="0"/>
          </a:p>
          <a:p>
            <a:pPr marL="171450" indent="-171450"/>
            <a:r>
              <a:rPr lang="en-GB" dirty="0"/>
              <a:t>Abuse report tools: Individuals with IDD may be more susceptible to online harassment and cyberbullying due to their limited understanding of the digital world. They may find it difficult to identify and report such incidents.  It is important to look for hotlines or organizations in your country that specialize in helping people with disabilities who are being harassed online. For example, in Spain, this website is dedicated to this issue </a:t>
            </a:r>
            <a:r>
              <a:rPr lang="en-GB" dirty="0">
                <a:hlinkClick r:id="rId5"/>
              </a:rPr>
              <a:t>http://nomasabuso.com</a:t>
            </a:r>
            <a:endParaRPr lang="es-ES"/>
          </a:p>
          <a:p>
            <a:pPr marL="171450" indent="-171450"/>
            <a:endParaRPr lang="en-GB" dirty="0"/>
          </a:p>
          <a:p>
            <a:pPr>
              <a:buNone/>
            </a:pPr>
            <a:endParaRPr lang="en-GB"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084849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n-GB" dirty="0"/>
              <a:t>SLIDE CONTENT:</a:t>
            </a:r>
            <a:endParaRPr lang="en-US" dirty="0"/>
          </a:p>
          <a:p>
            <a:pPr marL="0" indent="0">
              <a:buNone/>
            </a:pPr>
            <a:endParaRPr lang="en-GB" dirty="0"/>
          </a:p>
          <a:p>
            <a:pPr marL="0" indent="0">
              <a:lnSpc>
                <a:spcPct val="110000"/>
              </a:lnSpc>
              <a:buNone/>
            </a:pPr>
            <a:r>
              <a:rPr lang="en-US" b="1" dirty="0"/>
              <a:t>Module 6. Complex communication means</a:t>
            </a:r>
            <a:endParaRPr lang="es-ES" dirty="0"/>
          </a:p>
          <a:p>
            <a:pPr marL="0" indent="0">
              <a:buNone/>
            </a:pPr>
            <a:r>
              <a:rPr lang="en-US" b="1" dirty="0"/>
              <a:t>Chapter 4. Digital tools and platforms</a:t>
            </a:r>
            <a:endParaRPr lang="en-GB" dirty="0"/>
          </a:p>
          <a:p>
            <a:pPr marL="0" indent="0">
              <a:buNone/>
            </a:pPr>
            <a:endParaRPr lang="en-US" b="1" dirty="0"/>
          </a:p>
          <a:p>
            <a:pPr marL="0" indent="0">
              <a:buNone/>
            </a:pPr>
            <a:r>
              <a:rPr lang="en-US" b="1" dirty="0"/>
              <a:t>Case Study 1: Scenario description</a:t>
            </a:r>
            <a:endParaRPr lang="en-US" dirty="0"/>
          </a:p>
          <a:p>
            <a:pPr>
              <a:buNone/>
            </a:pPr>
            <a:r>
              <a:rPr lang="en-US" dirty="0"/>
              <a:t>You are a professional working with a service user with a moderate IDD. One day, you are talking to them about an illness that is experiencing an increase in cases at the moment. The service user makes the comment, “the government is spreading this illness on purpose, so they can control us.” When you ask where they learned this information, they show you a website that contains a lot of dangerous fake news. </a:t>
            </a:r>
          </a:p>
          <a:p>
            <a:pPr marL="0" indent="0">
              <a:buNone/>
            </a:pPr>
            <a:endParaRPr lang="en-US" dirty="0"/>
          </a:p>
          <a:p>
            <a:pPr marL="285750" indent="-285750">
              <a:buFont typeface="Arial,Sans-Serif"/>
              <a:buChar char="•"/>
            </a:pPr>
            <a:endParaRPr lang="en-US" dirty="0"/>
          </a:p>
          <a:p>
            <a:pPr marL="171450" indent="-171450">
              <a:buFont typeface="Arial,Sans-Serif"/>
              <a:buChar char="•"/>
            </a:pPr>
            <a:endParaRPr lang="en-US" dirty="0"/>
          </a:p>
          <a:p>
            <a:pPr marL="0" indent="0">
              <a:buNone/>
            </a:pPr>
            <a:r>
              <a:rPr lang="en-US" dirty="0"/>
              <a:t>_________________________________________________________________________________________________________</a:t>
            </a:r>
          </a:p>
          <a:p>
            <a:pPr marL="0" indent="0">
              <a:buNone/>
            </a:pPr>
            <a:endParaRPr lang="en-US" dirty="0"/>
          </a:p>
          <a:p>
            <a:pPr marL="0" indent="0">
              <a:buNone/>
            </a:pPr>
            <a:r>
              <a:rPr lang="en-US" dirty="0"/>
              <a:t>NOTES</a:t>
            </a:r>
          </a:p>
          <a:p>
            <a:pPr marL="0" indent="0">
              <a:buNone/>
            </a:pPr>
            <a:endParaRPr lang="es-ES" dirty="0"/>
          </a:p>
          <a:p>
            <a:pPr marL="171450" indent="-171450"/>
            <a:endParaRPr lang="en-GB" dirty="0"/>
          </a:p>
          <a:p>
            <a:pPr>
              <a:buNone/>
            </a:pPr>
            <a:endParaRPr lang="en-GB"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240576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n-GB" dirty="0"/>
              <a:t>SLIDE CONTENT:</a:t>
            </a:r>
            <a:endParaRPr lang="en-US" dirty="0"/>
          </a:p>
          <a:p>
            <a:pPr marL="0" indent="0">
              <a:buNone/>
            </a:pPr>
            <a:endParaRPr lang="en-GB" dirty="0"/>
          </a:p>
          <a:p>
            <a:pPr marL="0" indent="0">
              <a:lnSpc>
                <a:spcPct val="110000"/>
              </a:lnSpc>
              <a:buNone/>
            </a:pPr>
            <a:r>
              <a:rPr lang="en-US" b="1" dirty="0"/>
              <a:t>Module 6. Complex communication means</a:t>
            </a:r>
            <a:endParaRPr lang="es-ES" dirty="0"/>
          </a:p>
          <a:p>
            <a:pPr marL="0" indent="0">
              <a:buNone/>
            </a:pPr>
            <a:r>
              <a:rPr lang="en-US" b="1" dirty="0"/>
              <a:t>Chapter 4. Digital tools and platforms</a:t>
            </a:r>
            <a:endParaRPr lang="en-GB" dirty="0"/>
          </a:p>
          <a:p>
            <a:pPr marL="0" indent="0">
              <a:buNone/>
            </a:pPr>
            <a:endParaRPr lang="en-US" b="1" dirty="0"/>
          </a:p>
          <a:p>
            <a:pPr marL="0" indent="0">
              <a:buNone/>
            </a:pPr>
            <a:r>
              <a:rPr lang="en-US" b="1" dirty="0"/>
              <a:t>Case Study 1: </a:t>
            </a:r>
            <a:r>
              <a:rPr lang="en-US" dirty="0"/>
              <a:t>What are the issues we see in this case?</a:t>
            </a:r>
          </a:p>
          <a:p>
            <a:pPr marL="0" indent="0">
              <a:buNone/>
            </a:pPr>
            <a:endParaRPr lang="en-US" dirty="0"/>
          </a:p>
          <a:p>
            <a:pPr marL="0" indent="0">
              <a:buNone/>
            </a:pPr>
            <a:r>
              <a:rPr lang="en-US" dirty="0"/>
              <a:t>_________________________________________________________________________________________________________</a:t>
            </a:r>
          </a:p>
          <a:p>
            <a:pPr marL="0" indent="0">
              <a:buNone/>
            </a:pPr>
            <a:endParaRPr lang="en-US" dirty="0"/>
          </a:p>
          <a:p>
            <a:pPr marL="0" indent="0">
              <a:buNone/>
            </a:pPr>
            <a:r>
              <a:rPr lang="en-US" dirty="0"/>
              <a:t>NOTES</a:t>
            </a:r>
          </a:p>
          <a:p>
            <a:pPr marL="0" indent="0">
              <a:buNone/>
            </a:pPr>
            <a:endParaRPr lang="en-GB" b="1" dirty="0"/>
          </a:p>
          <a:p>
            <a:r>
              <a:rPr lang="en-US" dirty="0"/>
              <a:t>Please choose all that apply:</a:t>
            </a:r>
            <a:endParaRPr lang="es-ES" dirty="0"/>
          </a:p>
          <a:p>
            <a:endParaRPr lang="en-US" dirty="0"/>
          </a:p>
          <a:p>
            <a:pPr marL="342900" indent="-342900">
              <a:buFont typeface="Arial,Sans-Serif"/>
              <a:buChar char="•"/>
            </a:pPr>
            <a:r>
              <a:rPr lang="en-US" dirty="0"/>
              <a:t>The service user is consuming dangerous information online. (YES)</a:t>
            </a:r>
          </a:p>
          <a:p>
            <a:pPr marL="342900" indent="-342900">
              <a:buFont typeface="Arial,Sans-Serif"/>
              <a:buChar char="•"/>
            </a:pPr>
            <a:r>
              <a:rPr lang="en-US" dirty="0"/>
              <a:t>The service user does not </a:t>
            </a:r>
            <a:r>
              <a:rPr lang="en-US" dirty="0" err="1"/>
              <a:t>realise</a:t>
            </a:r>
            <a:r>
              <a:rPr lang="en-US" dirty="0"/>
              <a:t> that the information is not true.  (YES)</a:t>
            </a:r>
          </a:p>
          <a:p>
            <a:pPr marL="342900" indent="-342900">
              <a:buFont typeface="Arial,Sans-Serif"/>
              <a:buChar char="•"/>
            </a:pPr>
            <a:r>
              <a:rPr lang="en-US" dirty="0"/>
              <a:t>The service user believes these views and is spreading them.  (YES)</a:t>
            </a:r>
          </a:p>
          <a:p>
            <a:pPr marL="342900" indent="-342900">
              <a:buFont typeface="Arial,Sans-Serif"/>
              <a:buChar char="•"/>
            </a:pPr>
            <a:r>
              <a:rPr lang="en-US" dirty="0"/>
              <a:t>The service user is worried that they will also catch the illness. (NO)</a:t>
            </a:r>
            <a:endParaRPr lang="en-GB" dirty="0"/>
          </a:p>
          <a:p>
            <a:pPr>
              <a:buNone/>
            </a:pPr>
            <a:endParaRPr lang="en-GB"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572178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n-GB" dirty="0"/>
              <a:t>SLIDE CONTENT:</a:t>
            </a:r>
            <a:endParaRPr lang="en-US" dirty="0"/>
          </a:p>
          <a:p>
            <a:pPr marL="0" indent="0">
              <a:buNone/>
            </a:pPr>
            <a:endParaRPr lang="en-GB" dirty="0"/>
          </a:p>
          <a:p>
            <a:pPr marL="0" indent="0">
              <a:lnSpc>
                <a:spcPct val="110000"/>
              </a:lnSpc>
              <a:buNone/>
            </a:pPr>
            <a:r>
              <a:rPr lang="en-US" b="1" dirty="0"/>
              <a:t>Module 6. Complex communication means</a:t>
            </a:r>
            <a:endParaRPr lang="es-ES" dirty="0"/>
          </a:p>
          <a:p>
            <a:pPr marL="0" indent="0">
              <a:buNone/>
            </a:pPr>
            <a:r>
              <a:rPr lang="en-US" b="1" dirty="0"/>
              <a:t>Chapter 4. Digital tools and platforms</a:t>
            </a:r>
            <a:endParaRPr lang="en-GB" dirty="0"/>
          </a:p>
          <a:p>
            <a:pPr marL="0" indent="0">
              <a:buNone/>
            </a:pPr>
            <a:endParaRPr lang="en-US" b="1" dirty="0"/>
          </a:p>
          <a:p>
            <a:pPr marL="0" indent="0">
              <a:buNone/>
            </a:pPr>
            <a:r>
              <a:rPr lang="en-US" b="1" dirty="0"/>
              <a:t>Case Study 1: </a:t>
            </a:r>
            <a:r>
              <a:rPr lang="en-US" dirty="0"/>
              <a:t>What can you, as a support professional, encourage the service user to do?</a:t>
            </a:r>
          </a:p>
          <a:p>
            <a:pPr marL="0" indent="0">
              <a:buNone/>
            </a:pPr>
            <a:endParaRPr lang="en-US" dirty="0"/>
          </a:p>
          <a:p>
            <a:pPr marL="0" indent="0">
              <a:buNone/>
            </a:pPr>
            <a:r>
              <a:rPr lang="en-US" dirty="0"/>
              <a:t>_________________________________________________________________________________________________________</a:t>
            </a:r>
          </a:p>
          <a:p>
            <a:pPr marL="0" indent="0">
              <a:buNone/>
            </a:pPr>
            <a:endParaRPr lang="en-US" dirty="0"/>
          </a:p>
          <a:p>
            <a:pPr marL="0" indent="0">
              <a:buNone/>
            </a:pPr>
            <a:r>
              <a:rPr lang="en-US" dirty="0"/>
              <a:t>NOTES</a:t>
            </a:r>
          </a:p>
          <a:p>
            <a:pPr marL="0" indent="0">
              <a:buNone/>
            </a:pPr>
            <a:endParaRPr lang="en-GB" b="1" dirty="0"/>
          </a:p>
          <a:p>
            <a:r>
              <a:rPr lang="en-US" dirty="0"/>
              <a:t>Please choose all that apply:</a:t>
            </a:r>
            <a:endParaRPr lang="es-ES" dirty="0"/>
          </a:p>
          <a:p>
            <a:endParaRPr lang="en-US" dirty="0"/>
          </a:p>
          <a:p>
            <a:pPr>
              <a:buFont typeface="Arial,Sans-Serif"/>
              <a:buChar char="•"/>
            </a:pPr>
            <a:r>
              <a:rPr lang="en-US" dirty="0"/>
              <a:t>To verify information from a reliable source, and provide reliable sources to them. (YES)</a:t>
            </a:r>
          </a:p>
          <a:p>
            <a:pPr>
              <a:buFont typeface="Arial,Sans-Serif"/>
              <a:buChar char="•"/>
            </a:pPr>
            <a:r>
              <a:rPr lang="en-US" dirty="0"/>
              <a:t>To think about how this information may be trying to influence their views and emotions.  (YES)</a:t>
            </a:r>
          </a:p>
          <a:p>
            <a:pPr>
              <a:buFont typeface="Arial,Sans-Serif"/>
              <a:buChar char="•"/>
            </a:pPr>
            <a:r>
              <a:rPr lang="en-US" dirty="0"/>
              <a:t>To discuss information with a person they trust, if they think it may not be true. (YES)</a:t>
            </a:r>
          </a:p>
          <a:p>
            <a:pPr>
              <a:buFont typeface="Arial,Sans-Serif"/>
              <a:buChar char="•"/>
            </a:pPr>
            <a:r>
              <a:rPr lang="en-US" dirty="0"/>
              <a:t>To never use the internet unsupervised again. (NO)</a:t>
            </a:r>
          </a:p>
          <a:p>
            <a:pPr>
              <a:buNone/>
            </a:pPr>
            <a:endParaRPr lang="en-GB"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848614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n-GB" dirty="0"/>
              <a:t>SLIDE CONTENT:</a:t>
            </a:r>
            <a:endParaRPr lang="en-US" dirty="0"/>
          </a:p>
          <a:p>
            <a:pPr marL="0" indent="0">
              <a:buNone/>
            </a:pPr>
            <a:endParaRPr lang="en-GB" dirty="0"/>
          </a:p>
          <a:p>
            <a:pPr marL="0" indent="0">
              <a:lnSpc>
                <a:spcPct val="110000"/>
              </a:lnSpc>
              <a:buNone/>
            </a:pPr>
            <a:r>
              <a:rPr lang="en-US" b="1" dirty="0"/>
              <a:t>Module 6. Complex communication means</a:t>
            </a:r>
            <a:endParaRPr lang="es-ES" dirty="0"/>
          </a:p>
          <a:p>
            <a:pPr marL="0" indent="0">
              <a:buNone/>
            </a:pPr>
            <a:r>
              <a:rPr lang="en-US" b="1" dirty="0"/>
              <a:t>Chapter 4. Digital tools and platforms</a:t>
            </a:r>
            <a:endParaRPr lang="en-GB" dirty="0"/>
          </a:p>
          <a:p>
            <a:pPr marL="0" indent="0">
              <a:buNone/>
            </a:pPr>
            <a:endParaRPr lang="en-US" b="1" dirty="0"/>
          </a:p>
          <a:p>
            <a:pPr marL="0" indent="0">
              <a:buNone/>
            </a:pPr>
            <a:r>
              <a:rPr lang="en-US" b="1" dirty="0" err="1"/>
              <a:t>Quizz</a:t>
            </a:r>
            <a:r>
              <a:rPr lang="en-US" b="1" dirty="0"/>
              <a:t>:  </a:t>
            </a:r>
            <a:r>
              <a:rPr lang="en-US" dirty="0"/>
              <a:t>TRUE or FALSE. Persons with moderate IDD may be more susceptible to believe disinformation. </a:t>
            </a:r>
          </a:p>
          <a:p>
            <a:pPr marL="0" indent="0">
              <a:buNone/>
            </a:pPr>
            <a:endParaRPr lang="en-US" dirty="0"/>
          </a:p>
          <a:p>
            <a:pPr marL="0" indent="0">
              <a:buNone/>
            </a:pPr>
            <a:r>
              <a:rPr lang="en-US" dirty="0"/>
              <a:t>_________________________________________________________________________________________________________</a:t>
            </a:r>
          </a:p>
          <a:p>
            <a:pPr marL="0" indent="0">
              <a:buNone/>
            </a:pPr>
            <a:endParaRPr lang="en-US" dirty="0"/>
          </a:p>
          <a:p>
            <a:pPr marL="0" indent="0">
              <a:buNone/>
            </a:pPr>
            <a:r>
              <a:rPr lang="en-US" dirty="0"/>
              <a:t>NOTES</a:t>
            </a:r>
          </a:p>
          <a:p>
            <a:pPr marL="0" indent="0">
              <a:buNone/>
            </a:pPr>
            <a:endParaRPr lang="en-GB" b="1" dirty="0"/>
          </a:p>
          <a:p>
            <a:r>
              <a:rPr lang="en-US" dirty="0"/>
              <a:t>TRUE</a:t>
            </a:r>
          </a:p>
          <a:p>
            <a:pPr>
              <a:buNone/>
            </a:pPr>
            <a:endParaRPr lang="en-GB"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026445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n-GB" dirty="0"/>
              <a:t>SLIDE CONTENT:</a:t>
            </a:r>
            <a:endParaRPr lang="en-US" dirty="0"/>
          </a:p>
          <a:p>
            <a:pPr marL="0" indent="0">
              <a:buNone/>
            </a:pPr>
            <a:endParaRPr lang="en-GB" dirty="0"/>
          </a:p>
          <a:p>
            <a:pPr marL="0" indent="0">
              <a:lnSpc>
                <a:spcPct val="110000"/>
              </a:lnSpc>
              <a:buNone/>
            </a:pPr>
            <a:r>
              <a:rPr lang="en-US" b="1" dirty="0"/>
              <a:t>Module 6. Complex communication means</a:t>
            </a:r>
            <a:endParaRPr lang="es-ES" dirty="0"/>
          </a:p>
          <a:p>
            <a:pPr marL="0" indent="0">
              <a:buNone/>
            </a:pPr>
            <a:r>
              <a:rPr lang="en-US" b="1" dirty="0"/>
              <a:t>Chapter 4. Digital tools and platforms</a:t>
            </a:r>
            <a:endParaRPr lang="en-GB" dirty="0"/>
          </a:p>
          <a:p>
            <a:pPr marL="0" indent="0">
              <a:buNone/>
            </a:pPr>
            <a:endParaRPr lang="en-US" b="1" dirty="0"/>
          </a:p>
          <a:p>
            <a:pPr marL="0" indent="0">
              <a:buNone/>
            </a:pPr>
            <a:r>
              <a:rPr lang="en-US" b="1" dirty="0"/>
              <a:t>Case Study 2:  </a:t>
            </a:r>
            <a:r>
              <a:rPr lang="en-US" dirty="0"/>
              <a:t>Scenario description</a:t>
            </a:r>
          </a:p>
          <a:p>
            <a:pPr marL="0" indent="0">
              <a:buNone/>
            </a:pPr>
            <a:endParaRPr lang="en-US" dirty="0"/>
          </a:p>
          <a:p>
            <a:pPr>
              <a:buNone/>
            </a:pPr>
            <a:r>
              <a:rPr lang="en-US" dirty="0"/>
              <a:t>You are a support worker working with a service user. They are a young adult. One day, they come to you and they are very upset, because anonymous people online are bullying them. They are sending them abusive messages and commenting mean comments on the photos they post. </a:t>
            </a:r>
          </a:p>
          <a:p>
            <a:pPr marL="0" indent="0">
              <a:buNone/>
            </a:pPr>
            <a:endParaRPr lang="en-US" dirty="0"/>
          </a:p>
          <a:p>
            <a:pPr marL="0" indent="0">
              <a:buNone/>
            </a:pPr>
            <a:endParaRPr lang="en-US" dirty="0"/>
          </a:p>
          <a:p>
            <a:pPr marL="0" indent="0">
              <a:buNone/>
            </a:pPr>
            <a:r>
              <a:rPr lang="en-US" dirty="0"/>
              <a:t>_________________________________________________________________________________________________________</a:t>
            </a:r>
          </a:p>
          <a:p>
            <a:pPr marL="0" indent="0">
              <a:buNone/>
            </a:pPr>
            <a:endParaRPr lang="en-US" dirty="0"/>
          </a:p>
          <a:p>
            <a:pPr marL="0" indent="0">
              <a:buNone/>
            </a:pPr>
            <a:r>
              <a:rPr lang="en-US" dirty="0"/>
              <a:t>NOTES</a:t>
            </a:r>
          </a:p>
          <a:p>
            <a:pPr marL="0" indent="0">
              <a:buNone/>
            </a:pPr>
            <a:endParaRPr lang="en-GB" b="1" dirty="0"/>
          </a:p>
          <a:p>
            <a:pPr>
              <a:buNone/>
            </a:pPr>
            <a:endParaRPr lang="en-GB"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763865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n-GB" dirty="0"/>
              <a:t>SLIDE CONTENT:</a:t>
            </a:r>
            <a:endParaRPr lang="en-US" dirty="0"/>
          </a:p>
          <a:p>
            <a:pPr marL="0" indent="0">
              <a:buNone/>
            </a:pPr>
            <a:endParaRPr lang="en-GB" dirty="0"/>
          </a:p>
          <a:p>
            <a:pPr marL="0" indent="0">
              <a:lnSpc>
                <a:spcPct val="110000"/>
              </a:lnSpc>
              <a:buNone/>
            </a:pPr>
            <a:r>
              <a:rPr lang="en-US" b="1" dirty="0"/>
              <a:t>Module 6. Complex communication means</a:t>
            </a:r>
            <a:endParaRPr lang="es-ES" dirty="0"/>
          </a:p>
          <a:p>
            <a:pPr marL="0" indent="0">
              <a:buNone/>
            </a:pPr>
            <a:r>
              <a:rPr lang="en-US" b="1" dirty="0"/>
              <a:t>Chapter 4. Digital tools and platforms</a:t>
            </a:r>
            <a:endParaRPr lang="en-GB" dirty="0"/>
          </a:p>
          <a:p>
            <a:pPr marL="0" indent="0">
              <a:buNone/>
            </a:pPr>
            <a:endParaRPr lang="en-US" b="1" dirty="0"/>
          </a:p>
          <a:p>
            <a:pPr marL="0" indent="0">
              <a:buNone/>
            </a:pPr>
            <a:r>
              <a:rPr lang="en-US" b="1" dirty="0"/>
              <a:t>Case Study 2:  </a:t>
            </a:r>
            <a:r>
              <a:rPr lang="en-US" dirty="0"/>
              <a:t>How can you, as a support professional, encourage the young adult to resolve this issue? </a:t>
            </a:r>
          </a:p>
          <a:p>
            <a:pPr marL="0" indent="0">
              <a:buNone/>
            </a:pPr>
            <a:r>
              <a:rPr lang="en-US" dirty="0"/>
              <a:t>_________________________________________________________________________________________________________</a:t>
            </a:r>
          </a:p>
          <a:p>
            <a:pPr marL="0" indent="0">
              <a:buNone/>
            </a:pPr>
            <a:endParaRPr lang="en-US" dirty="0"/>
          </a:p>
          <a:p>
            <a:pPr marL="0" indent="0">
              <a:buNone/>
            </a:pPr>
            <a:r>
              <a:rPr lang="en-US" dirty="0"/>
              <a:t>NOTES</a:t>
            </a:r>
          </a:p>
          <a:p>
            <a:pPr marL="0" indent="0">
              <a:buNone/>
            </a:pPr>
            <a:endParaRPr lang="en-GB" b="1" dirty="0"/>
          </a:p>
          <a:p>
            <a:pPr marL="0" indent="0">
              <a:buNone/>
            </a:pPr>
            <a:r>
              <a:rPr lang="en-US"/>
              <a:t>Please choose all that apply.</a:t>
            </a:r>
            <a:endParaRPr lang="es-ES"/>
          </a:p>
          <a:p>
            <a:pPr marL="285750" indent="-285750">
              <a:buFont typeface="Arial,Sans-Serif"/>
              <a:buChar char="•"/>
            </a:pPr>
            <a:r>
              <a:rPr lang="en-US"/>
              <a:t>Encourage them to “block” the anonymous accounts, so they cannot communicate with them. (YES)</a:t>
            </a:r>
            <a:endParaRPr lang="es-ES"/>
          </a:p>
          <a:p>
            <a:pPr marL="285750" indent="-285750">
              <a:buFont typeface="Arial,Sans-Serif"/>
              <a:buChar char="•"/>
            </a:pPr>
            <a:r>
              <a:rPr lang="en-US"/>
              <a:t>Encourage them to communicate online only with people they already know in person. (YES)</a:t>
            </a:r>
          </a:p>
          <a:p>
            <a:pPr marL="285750" indent="-285750">
              <a:buFont typeface="Arial,Sans-Serif"/>
              <a:buChar char="•"/>
            </a:pPr>
            <a:r>
              <a:rPr lang="en-US"/>
              <a:t>Encourage them to enable privacy features on their account, so only people they want to see their photos will see them. (YES)</a:t>
            </a:r>
          </a:p>
          <a:p>
            <a:pPr marL="285750" indent="-285750">
              <a:buFont typeface="Arial,Sans-Serif"/>
              <a:buChar char="•"/>
            </a:pPr>
            <a:r>
              <a:rPr lang="en-US"/>
              <a:t>Encourage them to find out who the anonymous people are and confront them in person. (NO)</a:t>
            </a: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049030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339212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652884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533711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n-GB" dirty="0"/>
              <a:t>SLIDE CONTENT:</a:t>
            </a:r>
          </a:p>
          <a:p>
            <a:pPr marL="0" indent="0">
              <a:buNone/>
            </a:pPr>
            <a:endParaRPr lang="en-GB" dirty="0"/>
          </a:p>
          <a:p>
            <a:pPr marL="0" indent="0">
              <a:lnSpc>
                <a:spcPct val="110000"/>
              </a:lnSpc>
              <a:buNone/>
            </a:pPr>
            <a:r>
              <a:rPr lang="en-US" b="1" dirty="0"/>
              <a:t>Module 6. Complex communication means</a:t>
            </a:r>
            <a:endParaRPr lang="es-ES"/>
          </a:p>
          <a:p>
            <a:pPr marL="0" indent="0">
              <a:buNone/>
            </a:pPr>
            <a:r>
              <a:rPr lang="en-US" b="1" dirty="0"/>
              <a:t>Chapter 4. Digital tools and platforms</a:t>
            </a:r>
            <a:endParaRPr lang="en-GB" dirty="0"/>
          </a:p>
          <a:p>
            <a:pPr marL="0" indent="0">
              <a:buNone/>
            </a:pPr>
            <a:endParaRPr lang="en-GB" dirty="0"/>
          </a:p>
          <a:p>
            <a:pPr marL="0" indent="0">
              <a:buNone/>
            </a:pPr>
            <a:r>
              <a:rPr lang="en-GB" dirty="0"/>
              <a:t>Introduction to Digital Tools and Social Media</a:t>
            </a:r>
          </a:p>
          <a:p>
            <a:pPr marL="0" indent="0">
              <a:buNone/>
            </a:pPr>
            <a:endParaRPr lang="en-GB" dirty="0"/>
          </a:p>
          <a:p>
            <a:pPr marL="285750" indent="-285750">
              <a:buFont typeface="Arial,Sans-Serif"/>
              <a:buChar char="•"/>
            </a:pPr>
            <a:r>
              <a:rPr lang="en-GB" dirty="0"/>
              <a:t>The digital world and social media have revolutionized daily life.</a:t>
            </a:r>
          </a:p>
          <a:p>
            <a:pPr marL="285750" indent="-285750">
              <a:buFont typeface="Arial,Sans-Serif"/>
              <a:buChar char="•"/>
            </a:pPr>
            <a:r>
              <a:rPr lang="en-GB" dirty="0"/>
              <a:t>Participation in social media can enhance social relationships and well-being.</a:t>
            </a:r>
          </a:p>
          <a:p>
            <a:pPr marL="285750" indent="-285750">
              <a:buFont typeface="Arial,Sans-Serif"/>
              <a:buChar char="•"/>
            </a:pPr>
            <a:r>
              <a:rPr lang="en-GB" dirty="0"/>
              <a:t>Challenges include safety, privacy, and accessibility.</a:t>
            </a:r>
          </a:p>
          <a:p>
            <a:pPr marL="0" indent="0">
              <a:buNone/>
            </a:pPr>
            <a:endParaRPr lang="en-GB" dirty="0"/>
          </a:p>
          <a:p>
            <a:pPr marL="0" indent="0">
              <a:buNone/>
            </a:pPr>
            <a:r>
              <a:rPr lang="en-GB" dirty="0"/>
              <a:t>___________________________________________________________________________________________________________________________</a:t>
            </a:r>
          </a:p>
          <a:p>
            <a:pPr marL="0" indent="0">
              <a:buNone/>
            </a:pPr>
            <a:endParaRPr lang="en-GB" dirty="0"/>
          </a:p>
          <a:p>
            <a:pPr marL="0" indent="0">
              <a:buNone/>
            </a:pPr>
            <a:r>
              <a:rPr lang="en-GB" dirty="0"/>
              <a:t>NOTES:</a:t>
            </a:r>
          </a:p>
          <a:p>
            <a:pPr marL="0" indent="0">
              <a:buNone/>
            </a:pPr>
            <a:endParaRPr lang="en-GB" dirty="0"/>
          </a:p>
          <a:p>
            <a:pPr>
              <a:buNone/>
            </a:pPr>
            <a:r>
              <a:rPr lang="en-GB" dirty="0"/>
              <a:t>The emergence of the digital world and social media, with easy access through smartphones, tablets, etc., implies important changes in people's daily lives.  </a:t>
            </a:r>
          </a:p>
          <a:p>
            <a:pPr>
              <a:buNone/>
            </a:pPr>
            <a:r>
              <a:rPr lang="en-GB" dirty="0"/>
              <a:t> </a:t>
            </a:r>
          </a:p>
          <a:p>
            <a:pPr>
              <a:buNone/>
            </a:pPr>
            <a:r>
              <a:rPr lang="en-GB" dirty="0"/>
              <a:t>Some studies suggest that participation in social media sites can increase the possibility of establishing and maintaining social relationships, which in turn can promote the psychological well-being of persons with intellectual disabilities, their participation in the community and their social inclusion.  </a:t>
            </a:r>
          </a:p>
          <a:p>
            <a:pPr>
              <a:buNone/>
            </a:pPr>
            <a:r>
              <a:rPr lang="en-GB" dirty="0"/>
              <a:t> </a:t>
            </a:r>
          </a:p>
          <a:p>
            <a:pPr>
              <a:buNone/>
            </a:pPr>
            <a:r>
              <a:rPr lang="en-GB" dirty="0"/>
              <a:t>However, despite the benefits, there are difficulties related to safety and privacy, accessibility, low level of support and communication difficulties, among others. There are also challenges, one of which is training, which must contribute to ensuring the "digital inclusion" of persons with intellectual disabilities. </a:t>
            </a:r>
          </a:p>
          <a:p>
            <a:pPr>
              <a:buNone/>
            </a:pPr>
            <a:r>
              <a:rPr lang="en-GB" dirty="0"/>
              <a:t> </a:t>
            </a:r>
          </a:p>
          <a:p>
            <a:pPr>
              <a:buNone/>
            </a:pPr>
            <a:r>
              <a:rPr lang="en-GB" dirty="0"/>
              <a:t>Digital and social media literacy entails the capacity to access content disseminated across social media platforms, evaluate it critically, generate authentic content and utilize the platforms with mindfulness, vigilance and an acute sense of self-protection.</a:t>
            </a:r>
          </a:p>
          <a:p>
            <a:pPr>
              <a:buNone/>
            </a:pPr>
            <a:r>
              <a:rPr lang="en-GB" dirty="0"/>
              <a:t> </a:t>
            </a:r>
          </a:p>
          <a:p>
            <a:pPr>
              <a:buNone/>
            </a:pPr>
            <a:r>
              <a:rPr lang="en-GB" dirty="0"/>
              <a:t>The United Nations Convention on the Rights of Persons with Disabilities (UNCRPD) recognises technology, digital or otherwise, as a fundamental component for promoting inclusivity and participation. Embracing principles such as universal design, accessibility, assistive technology, and reasonable adjustment is crucial to prevent the marginalization of persons with disabilities.  </a:t>
            </a:r>
          </a:p>
          <a:p>
            <a:pPr marL="0" indent="0">
              <a:buNone/>
            </a:pPr>
            <a:endParaRPr lang="en-GB"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74399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n-GB" dirty="0"/>
              <a:t>SLIDE CONTENT:</a:t>
            </a:r>
            <a:endParaRPr lang="en-US" dirty="0"/>
          </a:p>
          <a:p>
            <a:pPr marL="0" indent="0">
              <a:buNone/>
            </a:pPr>
            <a:endParaRPr lang="en-GB" dirty="0"/>
          </a:p>
          <a:p>
            <a:pPr marL="0" indent="0">
              <a:lnSpc>
                <a:spcPct val="110000"/>
              </a:lnSpc>
              <a:buNone/>
            </a:pPr>
            <a:r>
              <a:rPr lang="en-US" b="1" dirty="0"/>
              <a:t>Module 6. Complex communication means</a:t>
            </a:r>
            <a:endParaRPr lang="es-ES" dirty="0"/>
          </a:p>
          <a:p>
            <a:pPr marL="0" indent="0">
              <a:buNone/>
            </a:pPr>
            <a:r>
              <a:rPr lang="en-US" b="1" dirty="0"/>
              <a:t>Chapter 4. Digital tools and platforms</a:t>
            </a:r>
            <a:endParaRPr lang="en-GB" dirty="0"/>
          </a:p>
          <a:p>
            <a:pPr marL="0" lvl="0" indent="0" algn="l">
              <a:spcBef>
                <a:spcPts val="0"/>
              </a:spcBef>
              <a:spcAft>
                <a:spcPts val="0"/>
              </a:spcAft>
              <a:buNone/>
            </a:pPr>
            <a:endParaRPr dirty="0"/>
          </a:p>
          <a:p>
            <a:pPr marL="0" indent="0">
              <a:buNone/>
            </a:pPr>
            <a:r>
              <a:rPr lang="en-US" dirty="0"/>
              <a:t>Benefits of digital inclusion</a:t>
            </a:r>
          </a:p>
          <a:p>
            <a:pPr marL="0" indent="0">
              <a:buNone/>
            </a:pPr>
            <a:endParaRPr lang="en-US" dirty="0"/>
          </a:p>
          <a:p>
            <a:pPr marL="171450" indent="-171450">
              <a:buFont typeface="Arial,Sans-Serif"/>
              <a:buChar char="•"/>
            </a:pPr>
            <a:r>
              <a:rPr lang="en-US" dirty="0"/>
              <a:t>Promotes psychological well-being and social inclusion</a:t>
            </a:r>
            <a:endParaRPr lang="es-ES" dirty="0"/>
          </a:p>
          <a:p>
            <a:pPr marL="171450" indent="-171450">
              <a:buFont typeface="Arial,Sans-Serif"/>
              <a:buChar char="•"/>
            </a:pPr>
            <a:r>
              <a:rPr lang="en-US" dirty="0"/>
              <a:t>Facilitates community participation</a:t>
            </a:r>
          </a:p>
          <a:p>
            <a:pPr marL="171450" indent="-171450">
              <a:buFont typeface="Arial,Sans-Serif"/>
              <a:buChar char="•"/>
            </a:pPr>
            <a:r>
              <a:rPr lang="en-US" dirty="0"/>
              <a:t>Supports communication through assistive technologies</a:t>
            </a:r>
          </a:p>
          <a:p>
            <a:pPr marL="171450" indent="-171450">
              <a:buFont typeface="Arial,Sans-Serif"/>
              <a:buChar char="•"/>
            </a:pPr>
            <a:endParaRPr lang="en-US" dirty="0"/>
          </a:p>
          <a:p>
            <a:pPr marL="171450" indent="-171450">
              <a:buFont typeface="Arial,Sans-Serif"/>
              <a:buChar char="•"/>
            </a:pPr>
            <a:r>
              <a:rPr lang="en-US" b="1" dirty="0"/>
              <a:t>Quote</a:t>
            </a:r>
            <a:r>
              <a:rPr lang="en-US" dirty="0"/>
              <a:t>: “The UNCRPD recognizes technology as key to inclusivity and participation.”</a:t>
            </a:r>
          </a:p>
          <a:p>
            <a:pPr marL="0" indent="0">
              <a:buNone/>
            </a:pPr>
            <a:endParaRPr lang="en-US" dirty="0"/>
          </a:p>
          <a:p>
            <a:pPr marL="0" indent="0">
              <a:buNone/>
            </a:pPr>
            <a:r>
              <a:rPr lang="en-US" dirty="0"/>
              <a:t>_________________________________________________________________________________________________________</a:t>
            </a:r>
          </a:p>
          <a:p>
            <a:pPr marL="0" indent="0">
              <a:buNone/>
            </a:pPr>
            <a:endParaRPr lang="en-US" dirty="0"/>
          </a:p>
          <a:p>
            <a:pPr marL="0" indent="0">
              <a:buNone/>
            </a:pPr>
            <a:r>
              <a:rPr lang="en-US" dirty="0"/>
              <a:t>NOTES</a:t>
            </a:r>
          </a:p>
          <a:p>
            <a:pPr marL="0" indent="0">
              <a:buNone/>
            </a:pPr>
            <a:endParaRPr lang="en-US" dirty="0"/>
          </a:p>
          <a:p>
            <a:pPr algn="just">
              <a:buNone/>
            </a:pPr>
            <a:r>
              <a:rPr lang="en-GB" dirty="0"/>
              <a:t>While people in general can be vulnerable online, the risk can be more profound for those with an intellectual disability, who can have real struggles with understanding and negotiating the social world. This can lead to communication difficulties and vulnerability in social interactions. They may find it difficult to read social cues, regulate their behaviour, understand boundaries, judge if someone is trustworthy or assess the credibility of information and its sources. </a:t>
            </a:r>
            <a:endParaRPr lang="en-US"/>
          </a:p>
          <a:p>
            <a:pPr>
              <a:buNone/>
            </a:pPr>
            <a:r>
              <a:rPr lang="en-GB" dirty="0"/>
              <a:t> </a:t>
            </a:r>
            <a:endParaRPr lang="en-US"/>
          </a:p>
          <a:p>
            <a:pPr>
              <a:buNone/>
            </a:pPr>
            <a:r>
              <a:rPr lang="en-GB" dirty="0"/>
              <a:t>Persons with an intellectual disability may be at higher risk of online scams, cyberbullying, harassment or grooming by predators. They may also have </a:t>
            </a:r>
            <a:r>
              <a:rPr lang="en-GB" b="1" dirty="0"/>
              <a:t>greater needs in terms of support</a:t>
            </a:r>
            <a:r>
              <a:rPr lang="en-GB" dirty="0"/>
              <a:t> to increase their awareness and capabilities in relation to staying </a:t>
            </a:r>
            <a:r>
              <a:rPr lang="en-GB" b="1" dirty="0"/>
              <a:t>safe online</a:t>
            </a:r>
            <a:r>
              <a:rPr lang="en-GB" dirty="0"/>
              <a:t> and building digital resilience in the face of setbacks.</a:t>
            </a:r>
            <a:endParaRPr lang="en-US" dirty="0"/>
          </a:p>
          <a:p>
            <a:pPr marL="0" indent="0">
              <a:buNone/>
            </a:pPr>
            <a:endParaRPr lang="en-US"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084774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n-GB" dirty="0"/>
              <a:t>SLIDE CONTENT:</a:t>
            </a:r>
            <a:endParaRPr lang="en-US" dirty="0"/>
          </a:p>
          <a:p>
            <a:pPr marL="0" indent="0">
              <a:buNone/>
            </a:pPr>
            <a:endParaRPr lang="en-GB" dirty="0"/>
          </a:p>
          <a:p>
            <a:pPr marL="0" indent="0">
              <a:lnSpc>
                <a:spcPct val="110000"/>
              </a:lnSpc>
              <a:buNone/>
            </a:pPr>
            <a:r>
              <a:rPr lang="en-US" b="1" dirty="0"/>
              <a:t>Module 6. Complex communication means</a:t>
            </a:r>
            <a:endParaRPr lang="es-ES" dirty="0"/>
          </a:p>
          <a:p>
            <a:pPr marL="0" indent="0">
              <a:buNone/>
            </a:pPr>
            <a:r>
              <a:rPr lang="en-US" b="1" dirty="0"/>
              <a:t>Chapter 4. Digital tools and platforms</a:t>
            </a:r>
            <a:endParaRPr lang="en-GB" dirty="0"/>
          </a:p>
          <a:p>
            <a:pPr marL="0" indent="0">
              <a:buNone/>
            </a:pPr>
            <a:endParaRPr lang="en-US" dirty="0"/>
          </a:p>
          <a:p>
            <a:pPr marL="0" indent="0">
              <a:buNone/>
            </a:pPr>
            <a:r>
              <a:rPr lang="en-US" dirty="0"/>
              <a:t>Risks and Challenges</a:t>
            </a:r>
          </a:p>
          <a:p>
            <a:pPr marL="0" indent="0">
              <a:buNone/>
            </a:pPr>
            <a:endParaRPr lang="en-US" dirty="0"/>
          </a:p>
          <a:p>
            <a:pPr>
              <a:buFont typeface="Arial,Sans-Serif"/>
              <a:buChar char="•"/>
            </a:pPr>
            <a:r>
              <a:rPr lang="en-US" dirty="0"/>
              <a:t>Online vulnerability</a:t>
            </a:r>
            <a:endParaRPr lang="es-ES"/>
          </a:p>
          <a:p>
            <a:pPr>
              <a:buFont typeface="Arial,Sans-Serif"/>
              <a:buChar char="•"/>
            </a:pPr>
            <a:r>
              <a:rPr lang="en-US" dirty="0"/>
              <a:t>Cyberbullying and harassment</a:t>
            </a:r>
          </a:p>
          <a:p>
            <a:pPr>
              <a:buFont typeface="Arial,Sans-Serif"/>
              <a:buChar char="•"/>
            </a:pPr>
            <a:r>
              <a:rPr lang="en-US" dirty="0"/>
              <a:t>Privacy concerns</a:t>
            </a:r>
          </a:p>
          <a:p>
            <a:pPr>
              <a:buFont typeface="Arial,Sans-Serif"/>
              <a:buChar char="•"/>
            </a:pPr>
            <a:r>
              <a:rPr lang="en-US" dirty="0"/>
              <a:t>Online scams and fraud</a:t>
            </a:r>
          </a:p>
          <a:p>
            <a:pPr>
              <a:buFont typeface="Arial,Sans-Serif"/>
              <a:buChar char="•"/>
            </a:pPr>
            <a:r>
              <a:rPr lang="en-US" dirty="0"/>
              <a:t>Exposure to harmful content</a:t>
            </a:r>
            <a:endParaRPr lang="es-ES"/>
          </a:p>
          <a:p>
            <a:pPr>
              <a:buFont typeface="Arial,Sans-Serif"/>
              <a:buChar char="•"/>
            </a:pPr>
            <a:r>
              <a:rPr lang="en-US" dirty="0"/>
              <a:t>Cybersecurity threats</a:t>
            </a:r>
          </a:p>
          <a:p>
            <a:pPr>
              <a:buFont typeface="Arial,Sans-Serif"/>
              <a:buChar char="•"/>
            </a:pPr>
            <a:r>
              <a:rPr lang="en-US" dirty="0"/>
              <a:t>Social isolation and overstimulation</a:t>
            </a:r>
          </a:p>
          <a:p>
            <a:pPr marL="171450" indent="-171450">
              <a:buFont typeface="Arial,Sans-Serif"/>
              <a:buChar char="•"/>
            </a:pPr>
            <a:endParaRPr lang="en-US" dirty="0"/>
          </a:p>
          <a:p>
            <a:pPr marL="0" indent="0">
              <a:buNone/>
            </a:pPr>
            <a:r>
              <a:rPr lang="en-US" dirty="0"/>
              <a:t>_________________________________________________________________________________________________________</a:t>
            </a:r>
          </a:p>
          <a:p>
            <a:pPr marL="0" lvl="0" indent="0" algn="l">
              <a:spcBef>
                <a:spcPts val="0"/>
              </a:spcBef>
              <a:spcAft>
                <a:spcPts val="0"/>
              </a:spcAft>
              <a:buNone/>
            </a:pPr>
            <a:endParaRPr lang="en-US" dirty="0"/>
          </a:p>
          <a:p>
            <a:pPr marL="0" indent="0">
              <a:buNone/>
            </a:pPr>
            <a:r>
              <a:rPr lang="en-US" dirty="0"/>
              <a:t>NOTES</a:t>
            </a:r>
          </a:p>
          <a:p>
            <a:pPr marL="0" indent="0">
              <a:buNone/>
            </a:pPr>
            <a:endParaRPr lang="en-US" dirty="0"/>
          </a:p>
          <a:p>
            <a:pPr algn="just">
              <a:buNone/>
            </a:pPr>
            <a:r>
              <a:rPr lang="en-GB"/>
              <a:t>While people in general can be vulnerable online, the risk can be more profound for those with an intellectual disability, who can have real struggles with understanding and negotiating the social world. This can lead to communication difficulties and vulnerability in social interactions. They may find it difficult to read social cues, regulate their behaviour, understand boundaries, judge if someone is trustworthy or assess the credibility of information and its sources. </a:t>
            </a:r>
            <a:endParaRPr lang="en-US"/>
          </a:p>
          <a:p>
            <a:pPr>
              <a:buNone/>
            </a:pPr>
            <a:r>
              <a:rPr lang="en-GB" dirty="0"/>
              <a:t> </a:t>
            </a:r>
            <a:endParaRPr lang="en-US"/>
          </a:p>
          <a:p>
            <a:pPr>
              <a:buNone/>
            </a:pPr>
            <a:r>
              <a:rPr lang="en-GB" dirty="0"/>
              <a:t>Persons with an intellectual disability may be at higher risk of online scams, cyberbullying, harassment or grooming by predators. They may also have </a:t>
            </a:r>
            <a:r>
              <a:rPr lang="en-GB" b="1" dirty="0"/>
              <a:t>greater needs in terms of support</a:t>
            </a:r>
            <a:r>
              <a:rPr lang="en-GB" dirty="0"/>
              <a:t> to increase their awareness and capabilities in relation to staying </a:t>
            </a:r>
            <a:r>
              <a:rPr lang="en-GB" b="1" dirty="0"/>
              <a:t>safe online</a:t>
            </a:r>
            <a:r>
              <a:rPr lang="en-GB" dirty="0"/>
              <a:t> and building digital resilience in the face of setbacks.</a:t>
            </a:r>
            <a:endParaRPr lang="en-US" dirty="0"/>
          </a:p>
          <a:p>
            <a:pPr marL="0" indent="0">
              <a:buNone/>
            </a:pPr>
            <a:endParaRPr lang="es-ES"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075000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n-GB" dirty="0"/>
              <a:t>SLIDE CONTENT:</a:t>
            </a:r>
            <a:endParaRPr lang="en-US" dirty="0"/>
          </a:p>
          <a:p>
            <a:pPr marL="0" indent="0">
              <a:buNone/>
            </a:pPr>
            <a:endParaRPr lang="en-GB" dirty="0"/>
          </a:p>
          <a:p>
            <a:pPr marL="0" indent="0">
              <a:lnSpc>
                <a:spcPct val="110000"/>
              </a:lnSpc>
              <a:buNone/>
            </a:pPr>
            <a:r>
              <a:rPr lang="en-US" b="1" dirty="0"/>
              <a:t>Module 6. Complex communication means</a:t>
            </a:r>
            <a:endParaRPr lang="es-ES" dirty="0"/>
          </a:p>
          <a:p>
            <a:pPr marL="0" indent="0">
              <a:buNone/>
            </a:pPr>
            <a:r>
              <a:rPr lang="en-US" b="1" dirty="0"/>
              <a:t>Chapter 4. Digital tools and platforms</a:t>
            </a:r>
            <a:endParaRPr lang="en-GB" dirty="0"/>
          </a:p>
          <a:p>
            <a:pPr marL="0" indent="0">
              <a:buNone/>
            </a:pPr>
            <a:endParaRPr lang="en-US" dirty="0"/>
          </a:p>
          <a:p>
            <a:pPr marL="0" indent="0">
              <a:buNone/>
            </a:pPr>
            <a:r>
              <a:rPr lang="en-US" dirty="0"/>
              <a:t>Teaching Basic Digital Skills</a:t>
            </a:r>
          </a:p>
          <a:p>
            <a:pPr marL="0" indent="0">
              <a:buNone/>
            </a:pPr>
            <a:endParaRPr lang="en-US" dirty="0"/>
          </a:p>
          <a:p>
            <a:pPr>
              <a:buFont typeface="Arial,Sans-Serif"/>
              <a:buChar char="•"/>
            </a:pPr>
            <a:r>
              <a:rPr lang="en-US" dirty="0"/>
              <a:t>Empowering IDD individuals through technology</a:t>
            </a:r>
            <a:endParaRPr lang="es-ES" dirty="0"/>
          </a:p>
          <a:p>
            <a:pPr>
              <a:buFont typeface="Arial,Sans-Serif"/>
              <a:buChar char="•"/>
            </a:pPr>
            <a:r>
              <a:rPr lang="en-US" dirty="0"/>
              <a:t>Use of augmentative and alternative communication apps</a:t>
            </a:r>
          </a:p>
          <a:p>
            <a:pPr>
              <a:buFont typeface="Arial,Sans-Serif"/>
              <a:buChar char="•"/>
            </a:pPr>
            <a:r>
              <a:rPr lang="en-US" dirty="0"/>
              <a:t>Examples: Proloquo2Go, Siri, predictive text, iPads, and smartphones</a:t>
            </a:r>
          </a:p>
          <a:p>
            <a:pPr marL="171450" indent="-171450">
              <a:buFont typeface="Arial,Sans-Serif"/>
              <a:buChar char="•"/>
            </a:pPr>
            <a:endParaRPr lang="en-US" dirty="0"/>
          </a:p>
          <a:p>
            <a:pPr marL="0" indent="0">
              <a:buNone/>
            </a:pPr>
            <a:r>
              <a:rPr lang="en-US" dirty="0"/>
              <a:t>_________________________________________________________________________________________________________</a:t>
            </a:r>
          </a:p>
          <a:p>
            <a:pPr marL="0" indent="0">
              <a:buNone/>
            </a:pPr>
            <a:endParaRPr lang="en-US" dirty="0"/>
          </a:p>
          <a:p>
            <a:pPr marL="0" indent="0">
              <a:buNone/>
            </a:pPr>
            <a:r>
              <a:rPr lang="en-US" dirty="0"/>
              <a:t>NOTES</a:t>
            </a:r>
          </a:p>
          <a:p>
            <a:pPr marL="0" lvl="0" indent="0" algn="l">
              <a:spcBef>
                <a:spcPts val="0"/>
              </a:spcBef>
              <a:spcAft>
                <a:spcPts val="0"/>
              </a:spcAft>
              <a:buNone/>
            </a:pPr>
            <a:endParaRPr dirty="0"/>
          </a:p>
          <a:p>
            <a:pPr algn="just">
              <a:buNone/>
            </a:pPr>
            <a:r>
              <a:rPr lang="en-GB" dirty="0"/>
              <a:t>   Digital skills are not just about using technology. They are about empowering individuals with IDD to lead fulfilling and independent lives. It’s important that we continue to advocate for digital inclusion and provide the necessary training and resources for individuals with IDD to acquire these skills.5 </a:t>
            </a:r>
            <a:br>
              <a:rPr lang="en-GB" dirty="0"/>
            </a:br>
            <a:r>
              <a:rPr lang="en-GB" dirty="0"/>
              <a:t> </a:t>
            </a:r>
            <a:endParaRPr lang="es-ES" dirty="0"/>
          </a:p>
          <a:p>
            <a:pPr algn="just">
              <a:buNone/>
            </a:pPr>
            <a:r>
              <a:rPr lang="en-GB" dirty="0"/>
              <a:t>For young people who are non-verbal or have difficulties reading and writing, augmentative and alternative communication applications, such as Proloquo2GO, are an important way to communicate – making a dramatic difference in the way users express their thoughts and feelings.6 </a:t>
            </a:r>
            <a:endParaRPr lang="es-ES"/>
          </a:p>
          <a:p>
            <a:pPr>
              <a:buNone/>
            </a:pPr>
            <a:r>
              <a:rPr lang="en-GB" dirty="0"/>
              <a:t> </a:t>
            </a:r>
            <a:endParaRPr lang="es-ES" dirty="0"/>
          </a:p>
          <a:p>
            <a:pPr algn="just">
              <a:buNone/>
            </a:pPr>
            <a:r>
              <a:rPr lang="en-GB" dirty="0"/>
              <a:t>Formal communication applications like Proloquo2Go, Siri and predictive text and even easy-to-use devices such as iPads or smartphones, make it much easier for young people to search for and gather information as well as to use applications like email and Google.7 </a:t>
            </a:r>
            <a:endParaRPr lang="es-ES"/>
          </a:p>
          <a:p>
            <a:pPr marL="0" indent="0">
              <a:buNone/>
            </a:pPr>
            <a:endParaRPr lang="es-ES"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656462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n-GB" dirty="0"/>
              <a:t>SLIDE CONTENT:</a:t>
            </a:r>
            <a:endParaRPr lang="en-US" dirty="0"/>
          </a:p>
          <a:p>
            <a:pPr marL="0" indent="0">
              <a:buNone/>
            </a:pPr>
            <a:endParaRPr lang="en-GB" dirty="0"/>
          </a:p>
          <a:p>
            <a:pPr marL="0" indent="0">
              <a:lnSpc>
                <a:spcPct val="110000"/>
              </a:lnSpc>
              <a:buNone/>
            </a:pPr>
            <a:r>
              <a:rPr lang="en-US" b="1" dirty="0"/>
              <a:t>Module 6. Complex communication means</a:t>
            </a:r>
            <a:endParaRPr lang="es-ES" dirty="0"/>
          </a:p>
          <a:p>
            <a:pPr marL="0" indent="0">
              <a:buNone/>
            </a:pPr>
            <a:r>
              <a:rPr lang="en-US" b="1" dirty="0"/>
              <a:t>Chapter 4. Digital tools and platforms</a:t>
            </a:r>
            <a:endParaRPr lang="en-GB" dirty="0"/>
          </a:p>
          <a:p>
            <a:pPr marL="0" indent="0">
              <a:buNone/>
            </a:pPr>
            <a:endParaRPr lang="en-US" dirty="0"/>
          </a:p>
          <a:p>
            <a:pPr marL="0" indent="0">
              <a:buNone/>
            </a:pPr>
            <a:r>
              <a:rPr lang="en-US" dirty="0"/>
              <a:t>Responsible Online </a:t>
            </a:r>
            <a:r>
              <a:rPr lang="en-US" dirty="0" err="1"/>
              <a:t>Behaviour</a:t>
            </a:r>
            <a:endParaRPr lang="en-US" dirty="0"/>
          </a:p>
          <a:p>
            <a:pPr marL="0" indent="0">
              <a:buNone/>
            </a:pPr>
            <a:endParaRPr lang="en-US" dirty="0"/>
          </a:p>
          <a:p>
            <a:pPr>
              <a:buFont typeface="Arial,Sans-Serif"/>
              <a:buChar char="•"/>
            </a:pPr>
            <a:r>
              <a:rPr lang="en-US" dirty="0"/>
              <a:t>Respect for others online</a:t>
            </a:r>
            <a:endParaRPr lang="es-ES" dirty="0"/>
          </a:p>
          <a:p>
            <a:pPr>
              <a:buFont typeface="Arial,Sans-Serif"/>
              <a:buChar char="•"/>
            </a:pPr>
            <a:r>
              <a:rPr lang="en-US" dirty="0"/>
              <a:t>Understanding and obtaining consent</a:t>
            </a:r>
          </a:p>
          <a:p>
            <a:pPr>
              <a:buFont typeface="Arial,Sans-Serif"/>
              <a:buChar char="•"/>
            </a:pPr>
            <a:r>
              <a:rPr lang="en-US" dirty="0"/>
              <a:t>Interacting safely online</a:t>
            </a:r>
          </a:p>
          <a:p>
            <a:pPr>
              <a:buFont typeface="Arial,Sans-Serif"/>
              <a:buChar char="•"/>
            </a:pPr>
            <a:r>
              <a:rPr lang="en-US" dirty="0"/>
              <a:t>Encouraging communication only with known individuals</a:t>
            </a:r>
          </a:p>
          <a:p>
            <a:pPr marL="171450" indent="-171450">
              <a:buFont typeface="Arial,Sans-Serif"/>
              <a:buChar char="•"/>
            </a:pPr>
            <a:endParaRPr lang="en-US" dirty="0"/>
          </a:p>
          <a:p>
            <a:pPr marL="0" indent="0">
              <a:buNone/>
            </a:pPr>
            <a:r>
              <a:rPr lang="en-US" dirty="0"/>
              <a:t>_________________________________________________________________________________________________________</a:t>
            </a:r>
          </a:p>
          <a:p>
            <a:pPr marL="0" indent="0">
              <a:buNone/>
            </a:pPr>
            <a:endParaRPr lang="en-US" dirty="0"/>
          </a:p>
          <a:p>
            <a:pPr marL="0" indent="0">
              <a:buNone/>
            </a:pPr>
            <a:r>
              <a:rPr lang="en-US" dirty="0"/>
              <a:t>NOTES</a:t>
            </a:r>
          </a:p>
          <a:p>
            <a:pPr marL="0" indent="0">
              <a:buNone/>
            </a:pPr>
            <a:endParaRPr lang="en-US" dirty="0"/>
          </a:p>
          <a:p>
            <a:pPr marL="0" lvl="0" indent="0" algn="l">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559076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n-US"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en-US" sz="4400" b="1" dirty="0">
                <a:solidFill>
                  <a:srgbClr val="674EA7"/>
                </a:solidFill>
                <a:latin typeface="Calibri"/>
                <a:ea typeface="Calibri"/>
                <a:cs typeface="Calibri"/>
                <a:sym typeface="Calibri"/>
              </a:rPr>
              <a:t>Module 6 </a:t>
            </a:r>
            <a:endParaRPr lang="es-ES" sz="4400">
              <a:solidFill>
                <a:srgbClr val="674EA7"/>
              </a:solidFill>
              <a:latin typeface="Calibri"/>
              <a:ea typeface="Calibri"/>
              <a:cs typeface="Calibri"/>
            </a:endParaRPr>
          </a:p>
          <a:p>
            <a:pPr marL="0" indent="0">
              <a:buClr>
                <a:srgbClr val="674EA7"/>
              </a:buClr>
              <a:buSzPts val="3200"/>
            </a:pPr>
            <a:r>
              <a:rPr lang="es-ES" b="1" err="1">
                <a:solidFill>
                  <a:srgbClr val="674EA7"/>
                </a:solidFill>
                <a:latin typeface="Calibri"/>
                <a:cs typeface="Calibri"/>
              </a:rPr>
              <a:t>Complex</a:t>
            </a:r>
            <a:r>
              <a:rPr lang="es-ES" b="1" dirty="0">
                <a:solidFill>
                  <a:srgbClr val="674EA7"/>
                </a:solidFill>
                <a:latin typeface="Calibri"/>
                <a:cs typeface="Calibri"/>
              </a:rPr>
              <a:t> </a:t>
            </a:r>
            <a:r>
              <a:rPr lang="es-ES" b="1" err="1">
                <a:solidFill>
                  <a:srgbClr val="674EA7"/>
                </a:solidFill>
                <a:latin typeface="Calibri"/>
                <a:cs typeface="Calibri"/>
              </a:rPr>
              <a:t>Communication</a:t>
            </a:r>
            <a:r>
              <a:rPr lang="es-ES" b="1" dirty="0">
                <a:solidFill>
                  <a:srgbClr val="674EA7"/>
                </a:solidFill>
                <a:latin typeface="Calibri"/>
                <a:cs typeface="Calibri"/>
              </a:rPr>
              <a:t> </a:t>
            </a:r>
            <a:r>
              <a:rPr lang="es-ES" b="1" err="1">
                <a:solidFill>
                  <a:srgbClr val="674EA7"/>
                </a:solidFill>
                <a:latin typeface="Calibri"/>
                <a:cs typeface="Calibri"/>
              </a:rPr>
              <a:t>Means</a:t>
            </a:r>
            <a:endParaRPr lang="es-ES" sz="2800" b="1" dirty="0">
              <a:solidFill>
                <a:srgbClr val="674EA7"/>
              </a:solidFill>
              <a:latin typeface="Calibri"/>
              <a:cs typeface="Calibri"/>
            </a:endParaRPr>
          </a:p>
          <a:p>
            <a:pPr marL="0" indent="0">
              <a:buSzPts val="3200"/>
            </a:pPr>
            <a:r>
              <a:rPr lang="es-ES" b="1" dirty="0">
                <a:solidFill>
                  <a:srgbClr val="674EA7"/>
                </a:solidFill>
                <a:latin typeface="Calibri"/>
                <a:cs typeface="Calibri"/>
              </a:rPr>
              <a:t>6.4 Digital Tools &amp; </a:t>
            </a:r>
            <a:r>
              <a:rPr lang="es-ES" b="1" dirty="0" err="1">
                <a:solidFill>
                  <a:srgbClr val="674EA7"/>
                </a:solidFill>
                <a:latin typeface="Calibri"/>
                <a:cs typeface="Calibri"/>
              </a:rPr>
              <a:t>Platforms</a:t>
            </a:r>
          </a:p>
          <a:p>
            <a:pPr marL="0" lvl="0" indent="0" algn="ctr" rtl="0">
              <a:lnSpc>
                <a:spcPct val="110000"/>
              </a:lnSpc>
              <a:spcBef>
                <a:spcPts val="1000"/>
              </a:spcBef>
              <a:spcAft>
                <a:spcPts val="0"/>
              </a:spcAft>
              <a:buClr>
                <a:schemeClr val="dk2"/>
              </a:buClr>
              <a:buSzPts val="2000"/>
              <a:buFont typeface="Arial"/>
              <a:buNone/>
            </a:pPr>
            <a:br>
              <a:rPr lang="en-US" dirty="0"/>
            </a:br>
            <a:endParaRPr/>
          </a:p>
          <a:p>
            <a:pPr marL="0" lvl="0" indent="0" algn="ctr" rtl="0">
              <a:lnSpc>
                <a:spcPct val="110000"/>
              </a:lnSpc>
              <a:spcBef>
                <a:spcPts val="1000"/>
              </a:spcBef>
              <a:spcAft>
                <a:spcPts val="0"/>
              </a:spcAft>
              <a:buClr>
                <a:schemeClr val="dk2"/>
              </a:buClr>
              <a:buSzPts val="2000"/>
              <a:buFont typeface="Arial"/>
              <a:buNone/>
            </a:pPr>
            <a:br>
              <a:rPr lang="en-US" dirty="0"/>
            </a:br>
            <a:endParaRPr/>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0" i="0" u="none" strike="noStrike" cap="none">
                <a:solidFill>
                  <a:schemeClr val="dk1"/>
                </a:solidFill>
                <a:latin typeface="Calibri"/>
                <a:ea typeface="Calibri"/>
                <a:cs typeface="Calibri"/>
                <a:sym typeface="Calibri"/>
              </a:rPr>
              <a:t>Training dedicated to professionals in IDD to support the development of </a:t>
            </a:r>
            <a:endParaRPr sz="1800" b="0" i="0" u="none" strike="noStrike" cap="none">
              <a:solidFill>
                <a:schemeClr val="dk1"/>
              </a:solidFill>
              <a:latin typeface="Arial"/>
              <a:ea typeface="Arial"/>
              <a:cs typeface="Arial"/>
              <a:sym typeface="Arial"/>
            </a:endParaRPr>
          </a:p>
          <a:p>
            <a:pPr marL="0" marR="0" lvl="0" indent="0" algn="ctr" rtl="0">
              <a:spcBef>
                <a:spcPts val="0"/>
              </a:spcBef>
              <a:spcAft>
                <a:spcPts val="0"/>
              </a:spcAft>
              <a:buNone/>
            </a:pPr>
            <a:r>
              <a:rPr lang="en-US" sz="1800" b="1" i="0" u="none" strike="noStrike" cap="none">
                <a:solidFill>
                  <a:schemeClr val="dk1"/>
                </a:solidFill>
                <a:latin typeface="Calibri"/>
                <a:ea typeface="Calibri"/>
                <a:cs typeface="Calibri"/>
                <a:sym typeface="Calibri"/>
              </a:rPr>
              <a:t>Social Communicative Abilities</a:t>
            </a:r>
            <a:endParaRPr sz="1800" b="0" i="0" u="none" strike="noStrike" cap="none">
              <a:solidFill>
                <a:schemeClr val="dk1"/>
              </a:solidFill>
              <a:latin typeface="Arial"/>
              <a:ea typeface="Arial"/>
              <a:cs typeface="Arial"/>
              <a:sym typeface="Arial"/>
            </a:endParaRPr>
          </a:p>
        </p:txBody>
      </p:sp>
      <p:pic>
        <p:nvPicPr>
          <p:cNvPr id="13" name="Image 12">
            <a:extLst>
              <a:ext uri="{FF2B5EF4-FFF2-40B4-BE49-F238E27FC236}">
                <a16:creationId xmlns:a16="http://schemas.microsoft.com/office/drawing/2014/main" id="{B3640C6D-D2E2-4684-A739-765C20AD454B}"/>
              </a:ext>
            </a:extLst>
          </p:cNvPr>
          <p:cNvPicPr>
            <a:picLocks noChangeAspect="1"/>
          </p:cNvPicPr>
          <p:nvPr/>
        </p:nvPicPr>
        <p:blipFill>
          <a:blip r:embed="rId4"/>
          <a:stretch>
            <a:fillRect/>
          </a:stretch>
        </p:blipFill>
        <p:spPr>
          <a:xfrm>
            <a:off x="285277" y="5485784"/>
            <a:ext cx="1231614" cy="1296000"/>
          </a:xfrm>
          <a:prstGeom prst="rect">
            <a:avLst/>
          </a:prstGeom>
        </p:spPr>
      </p:pic>
      <p:sp>
        <p:nvSpPr>
          <p:cNvPr id="15" name="ZoneTexte 14">
            <a:extLst>
              <a:ext uri="{FF2B5EF4-FFF2-40B4-BE49-F238E27FC236}">
                <a16:creationId xmlns:a16="http://schemas.microsoft.com/office/drawing/2014/main" id="{26E2EB2F-27D2-4ECE-8524-B4398F8FA44E}"/>
              </a:ext>
            </a:extLst>
          </p:cNvPr>
          <p:cNvSpPr txBox="1"/>
          <p:nvPr/>
        </p:nvSpPr>
        <p:spPr>
          <a:xfrm>
            <a:off x="1802168" y="6487235"/>
            <a:ext cx="10139988" cy="332467"/>
          </a:xfrm>
          <a:prstGeom prst="rect">
            <a:avLst/>
          </a:prstGeom>
          <a:noFill/>
        </p:spPr>
        <p:txBody>
          <a:bodyPr wrap="square">
            <a:noAutofit/>
          </a:bodyPr>
          <a:lstStyle/>
          <a:p>
            <a:pPr algn="r">
              <a:lnSpc>
                <a:spcPct val="115000"/>
              </a:lnSpc>
            </a:pPr>
            <a:r>
              <a:rPr lang="en-US" sz="1000" dirty="0">
                <a:solidFill>
                  <a:srgbClr val="000000"/>
                </a:solidFill>
                <a:effectLst/>
                <a:latin typeface="Arial" panose="020B0604020202020204" pitchFamily="34" charset="0"/>
                <a:ea typeface="Arial" panose="020B0604020202020204" pitchFamily="34" charset="0"/>
              </a:rPr>
              <a:t>COM-IN KA220-VET-9A87A6EF © is licensed under CC BY-NC-SA 4.0</a:t>
            </a:r>
            <a:endParaRPr lang="fr-FR" sz="1100" dirty="0">
              <a:effectLst/>
              <a:latin typeface="Arial" panose="020B0604020202020204" pitchFamily="34" charset="0"/>
              <a:ea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47344" y="2462634"/>
            <a:ext cx="7304966" cy="3371091"/>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buChar char="•"/>
            </a:pPr>
            <a:r>
              <a:rPr lang="en-US" sz="2400" b="1" dirty="0">
                <a:solidFill>
                  <a:schemeClr val="dk1"/>
                </a:solidFill>
              </a:rPr>
              <a:t>Identifying disinformation</a:t>
            </a:r>
            <a:r>
              <a:rPr lang="en-US" sz="2400" dirty="0">
                <a:solidFill>
                  <a:schemeClr val="dk1"/>
                </a:solidFill>
              </a:rPr>
              <a:t>: sensational headlines, emotional language, manipulated images, lack of credible sources</a:t>
            </a:r>
          </a:p>
          <a:p>
            <a:pPr>
              <a:buChar char="•"/>
            </a:pPr>
            <a:endParaRPr lang="en-US" sz="2400" dirty="0">
              <a:solidFill>
                <a:schemeClr val="dk1"/>
              </a:solidFill>
            </a:endParaRPr>
          </a:p>
          <a:p>
            <a:pPr>
              <a:buChar char="•"/>
            </a:pPr>
            <a:r>
              <a:rPr lang="en-US" sz="2400" b="1" dirty="0">
                <a:solidFill>
                  <a:schemeClr val="dk1"/>
                </a:solidFill>
              </a:rPr>
              <a:t>Fact-checking</a:t>
            </a:r>
            <a:r>
              <a:rPr lang="en-US" sz="2400" dirty="0">
                <a:solidFill>
                  <a:schemeClr val="dk1"/>
                </a:solidFill>
              </a:rPr>
              <a:t>: verify sources, check for bias, use fact-checking websites</a:t>
            </a:r>
          </a:p>
          <a:p>
            <a:pPr>
              <a:buChar char="•"/>
            </a:pPr>
            <a:endParaRPr lang="en-US" sz="2400" dirty="0">
              <a:solidFill>
                <a:schemeClr val="dk1"/>
              </a:solidFill>
            </a:endParaRPr>
          </a:p>
          <a:p>
            <a:pPr>
              <a:buChar char="•"/>
            </a:pPr>
            <a:r>
              <a:rPr lang="en-US" sz="2400" b="1" dirty="0">
                <a:solidFill>
                  <a:schemeClr val="dk1"/>
                </a:solidFill>
              </a:rPr>
              <a:t>Building critical thinking</a:t>
            </a:r>
          </a:p>
        </p:txBody>
      </p:sp>
      <p:sp>
        <p:nvSpPr>
          <p:cNvPr id="4" name="Google Shape;131;p3">
            <a:extLst>
              <a:ext uri="{FF2B5EF4-FFF2-40B4-BE49-F238E27FC236}">
                <a16:creationId xmlns:a16="http://schemas.microsoft.com/office/drawing/2014/main" id="{1FD4EE3C-128B-7DA9-E9A0-984CF1DC7D35}"/>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2400" b="1" dirty="0">
                <a:solidFill>
                  <a:srgbClr val="674EA7"/>
                </a:solidFill>
                <a:latin typeface="Calibri"/>
                <a:ea typeface="Calibri"/>
                <a:cs typeface="Calibri"/>
                <a:sym typeface="Calibri"/>
              </a:rPr>
              <a:t>Module 6. Complex communication means</a:t>
            </a:r>
            <a:endParaRPr lang="es-ES" sz="2400"/>
          </a:p>
          <a:p>
            <a:pPr marL="0" marR="0" lvl="0" indent="0" algn="l" rtl="0">
              <a:spcBef>
                <a:spcPts val="0"/>
              </a:spcBef>
              <a:spcAft>
                <a:spcPts val="0"/>
              </a:spcAft>
              <a:buNone/>
            </a:pPr>
            <a:r>
              <a:rPr lang="en-US" sz="2000" b="1" dirty="0">
                <a:solidFill>
                  <a:schemeClr val="dk1"/>
                </a:solidFill>
                <a:latin typeface="Calibri"/>
                <a:ea typeface="Calibri"/>
                <a:cs typeface="Calibri"/>
                <a:sym typeface="Calibri"/>
              </a:rPr>
              <a:t>Chapter 4. Digital tools and platforms</a:t>
            </a:r>
            <a:endParaRPr sz="2000" dirty="0">
              <a:solidFill>
                <a:schemeClr val="dk1"/>
              </a:solidFill>
            </a:endParaRPr>
          </a:p>
        </p:txBody>
      </p:sp>
      <p:sp>
        <p:nvSpPr>
          <p:cNvPr id="7" name="Google Shape;115;p2">
            <a:extLst>
              <a:ext uri="{FF2B5EF4-FFF2-40B4-BE49-F238E27FC236}">
                <a16:creationId xmlns:a16="http://schemas.microsoft.com/office/drawing/2014/main" id="{828E026F-A700-59A0-13E6-C29EFE0F4E17}"/>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n-US" sz="2000" b="1" dirty="0">
                <a:solidFill>
                  <a:schemeClr val="dk1"/>
                </a:solidFill>
                <a:sym typeface="Calibri"/>
              </a:rPr>
              <a:t>Disinformation and Fact-checking</a:t>
            </a:r>
            <a:endParaRPr lang="en-US" sz="2000" b="1" dirty="0">
              <a:solidFill>
                <a:schemeClr val="dk1"/>
              </a:solidFill>
            </a:endParaRPr>
          </a:p>
        </p:txBody>
      </p:sp>
    </p:spTree>
    <p:extLst>
      <p:ext uri="{BB962C8B-B14F-4D97-AF65-F5344CB8AC3E}">
        <p14:creationId xmlns:p14="http://schemas.microsoft.com/office/powerpoint/2010/main" val="31725572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11</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58717" y="2689218"/>
            <a:ext cx="7304966" cy="248574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buChar char="•"/>
            </a:pPr>
            <a:r>
              <a:rPr lang="en-US" sz="2800" dirty="0">
                <a:solidFill>
                  <a:schemeClr val="dk1"/>
                </a:solidFill>
              </a:rPr>
              <a:t>Mainstream platforms: Facebook, Instagram, YouTube</a:t>
            </a:r>
            <a:endParaRPr lang="es-ES" sz="2800" dirty="0">
              <a:solidFill>
                <a:schemeClr val="dk1"/>
              </a:solidFill>
            </a:endParaRPr>
          </a:p>
          <a:p>
            <a:pPr>
              <a:buChar char="•"/>
            </a:pPr>
            <a:endParaRPr lang="en-US" sz="2800" dirty="0">
              <a:solidFill>
                <a:schemeClr val="dk1"/>
              </a:solidFill>
            </a:endParaRPr>
          </a:p>
          <a:p>
            <a:pPr>
              <a:buChar char="•"/>
            </a:pPr>
            <a:r>
              <a:rPr lang="en-US" sz="2800" dirty="0">
                <a:solidFill>
                  <a:schemeClr val="dk1"/>
                </a:solidFill>
              </a:rPr>
              <a:t>Platforms adapted for IDD: Special Bridge, Dinder, Amik@</a:t>
            </a:r>
            <a:endParaRPr lang="en-US" dirty="0">
              <a:solidFill>
                <a:schemeClr val="dk1"/>
              </a:solidFill>
            </a:endParaRPr>
          </a:p>
        </p:txBody>
      </p:sp>
      <p:sp>
        <p:nvSpPr>
          <p:cNvPr id="4" name="Google Shape;131;p3">
            <a:extLst>
              <a:ext uri="{FF2B5EF4-FFF2-40B4-BE49-F238E27FC236}">
                <a16:creationId xmlns:a16="http://schemas.microsoft.com/office/drawing/2014/main" id="{4F795BE6-D166-CCE6-D522-C3214CAA5FE6}"/>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2400" b="1" dirty="0">
                <a:solidFill>
                  <a:srgbClr val="674EA7"/>
                </a:solidFill>
                <a:latin typeface="Calibri"/>
                <a:ea typeface="Calibri"/>
                <a:cs typeface="Calibri"/>
                <a:sym typeface="Calibri"/>
              </a:rPr>
              <a:t>Module 6. Complex communication means</a:t>
            </a:r>
            <a:endParaRPr lang="es-ES" sz="2400"/>
          </a:p>
          <a:p>
            <a:pPr marL="0" marR="0" lvl="0" indent="0" algn="l" rtl="0">
              <a:spcBef>
                <a:spcPts val="0"/>
              </a:spcBef>
              <a:spcAft>
                <a:spcPts val="0"/>
              </a:spcAft>
              <a:buNone/>
            </a:pPr>
            <a:r>
              <a:rPr lang="en-US" sz="2000" b="1" dirty="0">
                <a:solidFill>
                  <a:schemeClr val="dk1"/>
                </a:solidFill>
                <a:latin typeface="Calibri"/>
                <a:ea typeface="Calibri"/>
                <a:cs typeface="Calibri"/>
                <a:sym typeface="Calibri"/>
              </a:rPr>
              <a:t>Chapter 4. Digital tools and platforms</a:t>
            </a:r>
            <a:endParaRPr sz="2000" dirty="0">
              <a:solidFill>
                <a:schemeClr val="dk1"/>
              </a:solidFill>
            </a:endParaRPr>
          </a:p>
        </p:txBody>
      </p:sp>
      <p:sp>
        <p:nvSpPr>
          <p:cNvPr id="7" name="Google Shape;115;p2">
            <a:extLst>
              <a:ext uri="{FF2B5EF4-FFF2-40B4-BE49-F238E27FC236}">
                <a16:creationId xmlns:a16="http://schemas.microsoft.com/office/drawing/2014/main" id="{953D6A69-47D3-FEC2-24DF-0CCB0D5F8A11}"/>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n-US" sz="2000" b="1" dirty="0">
                <a:solidFill>
                  <a:schemeClr val="dk1"/>
                </a:solidFill>
                <a:sym typeface="Calibri"/>
              </a:rPr>
              <a:t>Social Media Platforms</a:t>
            </a:r>
            <a:endParaRPr lang="en-US" sz="2000" b="1" dirty="0">
              <a:solidFill>
                <a:schemeClr val="dk1"/>
              </a:solidFill>
            </a:endParaRPr>
          </a:p>
        </p:txBody>
      </p:sp>
    </p:spTree>
    <p:extLst>
      <p:ext uri="{BB962C8B-B14F-4D97-AF65-F5344CB8AC3E}">
        <p14:creationId xmlns:p14="http://schemas.microsoft.com/office/powerpoint/2010/main" val="37351456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12</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58717" y="2212492"/>
            <a:ext cx="7304966" cy="3439195"/>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marL="285750" indent="-285750">
              <a:buFont typeface="Arial,Sans-Serif"/>
              <a:buChar char="•"/>
            </a:pPr>
            <a:r>
              <a:rPr lang="en-US" sz="2800" dirty="0">
                <a:solidFill>
                  <a:schemeClr val="dk1"/>
                </a:solidFill>
              </a:rPr>
              <a:t>Google’s Be Internet Awesome</a:t>
            </a:r>
            <a:endParaRPr lang="es-ES" sz="2800" dirty="0">
              <a:solidFill>
                <a:schemeClr val="dk1"/>
              </a:solidFill>
            </a:endParaRPr>
          </a:p>
          <a:p>
            <a:pPr marL="285750" indent="-285750">
              <a:buFont typeface="Arial,Sans-Serif"/>
              <a:buChar char="•"/>
            </a:pPr>
            <a:endParaRPr lang="en-US" sz="2800" dirty="0">
              <a:solidFill>
                <a:schemeClr val="dk1"/>
              </a:solidFill>
            </a:endParaRPr>
          </a:p>
          <a:p>
            <a:pPr marL="285750" indent="-285750">
              <a:buFont typeface="Arial,Sans-Serif"/>
              <a:buChar char="•"/>
            </a:pPr>
            <a:r>
              <a:rPr lang="en-US" sz="2800" dirty="0">
                <a:solidFill>
                  <a:schemeClr val="dk1"/>
                </a:solidFill>
              </a:rPr>
              <a:t>Fact Check Explorer</a:t>
            </a:r>
          </a:p>
          <a:p>
            <a:pPr marL="285750" indent="-285750">
              <a:buFont typeface="Arial,Sans-Serif"/>
              <a:buChar char="•"/>
            </a:pPr>
            <a:endParaRPr lang="en-US" sz="2800" dirty="0">
              <a:solidFill>
                <a:schemeClr val="dk1"/>
              </a:solidFill>
            </a:endParaRPr>
          </a:p>
          <a:p>
            <a:pPr marL="285750" indent="-285750">
              <a:buFont typeface="Arial,Sans-Serif"/>
              <a:buChar char="•"/>
            </a:pPr>
            <a:r>
              <a:rPr lang="en-US" sz="2800" dirty="0">
                <a:solidFill>
                  <a:schemeClr val="dk1"/>
                </a:solidFill>
              </a:rPr>
              <a:t>AAC apps: </a:t>
            </a:r>
            <a:r>
              <a:rPr lang="en-US" sz="2800" dirty="0" err="1">
                <a:solidFill>
                  <a:schemeClr val="dk1"/>
                </a:solidFill>
              </a:rPr>
              <a:t>TouchChat</a:t>
            </a:r>
            <a:r>
              <a:rPr lang="en-US" sz="2800" dirty="0">
                <a:solidFill>
                  <a:schemeClr val="dk1"/>
                </a:solidFill>
              </a:rPr>
              <a:t>, </a:t>
            </a:r>
            <a:r>
              <a:rPr lang="en-US" sz="2800" dirty="0" err="1">
                <a:solidFill>
                  <a:schemeClr val="dk1"/>
                </a:solidFill>
              </a:rPr>
              <a:t>SpeakAll</a:t>
            </a:r>
            <a:endParaRPr lang="en-US" sz="2800" dirty="0">
              <a:solidFill>
                <a:schemeClr val="dk1"/>
              </a:solidFill>
            </a:endParaRPr>
          </a:p>
          <a:p>
            <a:pPr marL="285750" indent="-285750">
              <a:buFont typeface="Arial,Sans-Serif"/>
              <a:buChar char="•"/>
            </a:pPr>
            <a:endParaRPr lang="en-US" sz="2800" dirty="0">
              <a:solidFill>
                <a:schemeClr val="dk1"/>
              </a:solidFill>
            </a:endParaRPr>
          </a:p>
          <a:p>
            <a:pPr marL="285750" indent="-285750">
              <a:buFont typeface="Arial,Sans-Serif"/>
              <a:buChar char="•"/>
            </a:pPr>
            <a:r>
              <a:rPr lang="en-US" sz="2800" dirty="0">
                <a:solidFill>
                  <a:schemeClr val="dk1"/>
                </a:solidFill>
              </a:rPr>
              <a:t>Abuse report tools</a:t>
            </a:r>
            <a:endParaRPr lang="en-US" dirty="0"/>
          </a:p>
        </p:txBody>
      </p:sp>
      <p:sp>
        <p:nvSpPr>
          <p:cNvPr id="4" name="Google Shape;131;p3">
            <a:extLst>
              <a:ext uri="{FF2B5EF4-FFF2-40B4-BE49-F238E27FC236}">
                <a16:creationId xmlns:a16="http://schemas.microsoft.com/office/drawing/2014/main" id="{4F795BE6-D166-CCE6-D522-C3214CAA5FE6}"/>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2400" b="1" dirty="0">
                <a:solidFill>
                  <a:srgbClr val="674EA7"/>
                </a:solidFill>
                <a:latin typeface="Calibri"/>
                <a:ea typeface="Calibri"/>
                <a:cs typeface="Calibri"/>
                <a:sym typeface="Calibri"/>
              </a:rPr>
              <a:t>Module 6. Complex communication means</a:t>
            </a:r>
            <a:endParaRPr lang="es-ES" sz="2400"/>
          </a:p>
          <a:p>
            <a:pPr marL="0" marR="0" lvl="0" indent="0" algn="l" rtl="0">
              <a:spcBef>
                <a:spcPts val="0"/>
              </a:spcBef>
              <a:spcAft>
                <a:spcPts val="0"/>
              </a:spcAft>
              <a:buNone/>
            </a:pPr>
            <a:r>
              <a:rPr lang="en-US" sz="2000" b="1" dirty="0">
                <a:solidFill>
                  <a:schemeClr val="dk1"/>
                </a:solidFill>
                <a:latin typeface="Calibri"/>
                <a:ea typeface="Calibri"/>
                <a:cs typeface="Calibri"/>
                <a:sym typeface="Calibri"/>
              </a:rPr>
              <a:t>Chapter 4. Digital tools and platforms</a:t>
            </a:r>
            <a:endParaRPr sz="2000" dirty="0">
              <a:solidFill>
                <a:schemeClr val="dk1"/>
              </a:solidFill>
            </a:endParaRPr>
          </a:p>
        </p:txBody>
      </p:sp>
      <p:sp>
        <p:nvSpPr>
          <p:cNvPr id="7" name="Google Shape;115;p2">
            <a:extLst>
              <a:ext uri="{FF2B5EF4-FFF2-40B4-BE49-F238E27FC236}">
                <a16:creationId xmlns:a16="http://schemas.microsoft.com/office/drawing/2014/main" id="{953D6A69-47D3-FEC2-24DF-0CCB0D5F8A11}"/>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n-US" sz="2000" b="1" dirty="0">
                <a:solidFill>
                  <a:schemeClr val="dk1"/>
                </a:solidFill>
                <a:sym typeface="Calibri"/>
              </a:rPr>
              <a:t>Tools and Resources</a:t>
            </a:r>
            <a:endParaRPr lang="en-US" sz="2000" b="1" dirty="0">
              <a:solidFill>
                <a:schemeClr val="dk1"/>
              </a:solidFill>
            </a:endParaRPr>
          </a:p>
        </p:txBody>
      </p:sp>
    </p:spTree>
    <p:extLst>
      <p:ext uri="{BB962C8B-B14F-4D97-AF65-F5344CB8AC3E}">
        <p14:creationId xmlns:p14="http://schemas.microsoft.com/office/powerpoint/2010/main" val="33907172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13</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58717" y="2008181"/>
            <a:ext cx="7304966" cy="3847817"/>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2400" dirty="0">
                <a:solidFill>
                  <a:srgbClr val="202124"/>
                </a:solidFill>
                <a:latin typeface="Calibri"/>
                <a:cs typeface="Calibri"/>
              </a:rPr>
              <a:t>You are a professional working with a service user with a moderate IDD. One day, you are talking to them about an illness that is experiencing an increase in cases at the moment. The service user makes the comment, “the government is spreading this illness on purpose, so they can control us.” When you ask where they learned this information, they show you a website that contains a lot of dangerous fake news. </a:t>
            </a:r>
            <a:endParaRPr lang="en-US" sz="2400" dirty="0">
              <a:solidFill>
                <a:schemeClr val="dk1"/>
              </a:solidFill>
            </a:endParaRPr>
          </a:p>
          <a:p>
            <a:pPr marL="285750" indent="-285750">
              <a:buFont typeface="Arial,Sans-Serif"/>
              <a:buChar char="•"/>
            </a:pPr>
            <a:endParaRPr lang="en-US" sz="2800" dirty="0">
              <a:solidFill>
                <a:schemeClr val="dk1"/>
              </a:solidFill>
            </a:endParaRPr>
          </a:p>
        </p:txBody>
      </p:sp>
      <p:sp>
        <p:nvSpPr>
          <p:cNvPr id="4" name="Google Shape;131;p3">
            <a:extLst>
              <a:ext uri="{FF2B5EF4-FFF2-40B4-BE49-F238E27FC236}">
                <a16:creationId xmlns:a16="http://schemas.microsoft.com/office/drawing/2014/main" id="{4F795BE6-D166-CCE6-D522-C3214CAA5FE6}"/>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2400" b="1" dirty="0">
                <a:solidFill>
                  <a:srgbClr val="674EA7"/>
                </a:solidFill>
                <a:latin typeface="Calibri"/>
                <a:ea typeface="Calibri"/>
                <a:cs typeface="Calibri"/>
                <a:sym typeface="Calibri"/>
              </a:rPr>
              <a:t>Module 6. Complex communication means</a:t>
            </a:r>
            <a:endParaRPr lang="es-ES" sz="2400"/>
          </a:p>
          <a:p>
            <a:pPr marL="0" marR="0" lvl="0" indent="0" algn="l" rtl="0">
              <a:spcBef>
                <a:spcPts val="0"/>
              </a:spcBef>
              <a:spcAft>
                <a:spcPts val="0"/>
              </a:spcAft>
              <a:buNone/>
            </a:pPr>
            <a:r>
              <a:rPr lang="en-US" sz="2000" b="1" dirty="0">
                <a:solidFill>
                  <a:schemeClr val="dk1"/>
                </a:solidFill>
                <a:latin typeface="Calibri"/>
                <a:ea typeface="Calibri"/>
                <a:cs typeface="Calibri"/>
                <a:sym typeface="Calibri"/>
              </a:rPr>
              <a:t>Chapter 4. Digital tools and platforms</a:t>
            </a:r>
            <a:endParaRPr sz="2000" dirty="0">
              <a:solidFill>
                <a:schemeClr val="dk1"/>
              </a:solidFill>
            </a:endParaRPr>
          </a:p>
        </p:txBody>
      </p:sp>
      <p:sp>
        <p:nvSpPr>
          <p:cNvPr id="7" name="Google Shape;115;p2">
            <a:extLst>
              <a:ext uri="{FF2B5EF4-FFF2-40B4-BE49-F238E27FC236}">
                <a16:creationId xmlns:a16="http://schemas.microsoft.com/office/drawing/2014/main" id="{953D6A69-47D3-FEC2-24DF-0CCB0D5F8A11}"/>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n-US" sz="2000" b="1" dirty="0">
                <a:solidFill>
                  <a:schemeClr val="dk1"/>
                </a:solidFill>
                <a:sym typeface="Calibri"/>
              </a:rPr>
              <a:t>Case Studies (1): Scenario description</a:t>
            </a:r>
            <a:endParaRPr lang="en-US" sz="2000" b="1" dirty="0">
              <a:solidFill>
                <a:schemeClr val="dk1"/>
              </a:solidFill>
            </a:endParaRPr>
          </a:p>
        </p:txBody>
      </p:sp>
    </p:spTree>
    <p:extLst>
      <p:ext uri="{BB962C8B-B14F-4D97-AF65-F5344CB8AC3E}">
        <p14:creationId xmlns:p14="http://schemas.microsoft.com/office/powerpoint/2010/main" val="27027116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14</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58717" y="1633611"/>
            <a:ext cx="7304966" cy="4596958"/>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2400" dirty="0">
                <a:solidFill>
                  <a:srgbClr val="202124"/>
                </a:solidFill>
                <a:latin typeface="Calibri"/>
                <a:cs typeface="Calibri"/>
              </a:rPr>
              <a:t>Please choose all that apply:</a:t>
            </a:r>
            <a:endParaRPr lang="es-ES" dirty="0"/>
          </a:p>
          <a:p>
            <a:endParaRPr lang="en-US" sz="2400" dirty="0">
              <a:solidFill>
                <a:srgbClr val="202124"/>
              </a:solidFill>
              <a:latin typeface="Calibri"/>
              <a:cs typeface="Calibri"/>
            </a:endParaRPr>
          </a:p>
          <a:p>
            <a:pPr marL="342900" indent="-342900">
              <a:buChar char="•"/>
            </a:pPr>
            <a:r>
              <a:rPr lang="en-US" sz="2400" dirty="0">
                <a:solidFill>
                  <a:srgbClr val="202124"/>
                </a:solidFill>
                <a:latin typeface="Calibri"/>
                <a:cs typeface="Calibri"/>
              </a:rPr>
              <a:t>The service user is consuming dangerous information online.</a:t>
            </a:r>
            <a:endParaRPr lang="en-US"/>
          </a:p>
          <a:p>
            <a:pPr marL="342900" indent="-342900">
              <a:buChar char="•"/>
            </a:pPr>
            <a:r>
              <a:rPr lang="en-US" sz="2400" dirty="0">
                <a:solidFill>
                  <a:srgbClr val="202124"/>
                </a:solidFill>
                <a:latin typeface="Calibri"/>
                <a:cs typeface="Calibri"/>
              </a:rPr>
              <a:t>The service user does not </a:t>
            </a:r>
            <a:r>
              <a:rPr lang="en-US" sz="2400" err="1">
                <a:solidFill>
                  <a:srgbClr val="202124"/>
                </a:solidFill>
                <a:latin typeface="Calibri"/>
                <a:cs typeface="Calibri"/>
              </a:rPr>
              <a:t>realise</a:t>
            </a:r>
            <a:r>
              <a:rPr lang="en-US" sz="2400" dirty="0">
                <a:solidFill>
                  <a:srgbClr val="202124"/>
                </a:solidFill>
                <a:latin typeface="Calibri"/>
                <a:cs typeface="Calibri"/>
              </a:rPr>
              <a:t> that the information is not true. </a:t>
            </a:r>
            <a:endParaRPr lang="en-US"/>
          </a:p>
          <a:p>
            <a:pPr marL="342900" indent="-342900">
              <a:buChar char="•"/>
            </a:pPr>
            <a:r>
              <a:rPr lang="en-US" sz="2400" dirty="0">
                <a:solidFill>
                  <a:srgbClr val="202124"/>
                </a:solidFill>
                <a:latin typeface="Calibri"/>
                <a:cs typeface="Calibri"/>
              </a:rPr>
              <a:t>The service user believes these views and is spreading them. </a:t>
            </a:r>
            <a:endParaRPr lang="en-US" dirty="0"/>
          </a:p>
          <a:p>
            <a:pPr marL="342900" indent="-342900">
              <a:buChar char="•"/>
            </a:pPr>
            <a:r>
              <a:rPr lang="en-US" sz="2400" dirty="0">
                <a:solidFill>
                  <a:srgbClr val="202124"/>
                </a:solidFill>
                <a:latin typeface="Calibri"/>
                <a:cs typeface="Calibri"/>
              </a:rPr>
              <a:t>The service user is worried that they will also catch the illness.</a:t>
            </a:r>
          </a:p>
          <a:p>
            <a:pPr marL="342900" indent="-342900">
              <a:buChar char="•"/>
            </a:pPr>
            <a:endParaRPr lang="en-US" sz="2400" dirty="0">
              <a:solidFill>
                <a:srgbClr val="202124"/>
              </a:solidFill>
              <a:latin typeface="Calibri"/>
              <a:cs typeface="Calibri"/>
            </a:endParaRPr>
          </a:p>
        </p:txBody>
      </p:sp>
      <p:sp>
        <p:nvSpPr>
          <p:cNvPr id="4" name="Google Shape;131;p3">
            <a:extLst>
              <a:ext uri="{FF2B5EF4-FFF2-40B4-BE49-F238E27FC236}">
                <a16:creationId xmlns:a16="http://schemas.microsoft.com/office/drawing/2014/main" id="{4F795BE6-D166-CCE6-D522-C3214CAA5FE6}"/>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2400" b="1" dirty="0">
                <a:solidFill>
                  <a:srgbClr val="674EA7"/>
                </a:solidFill>
                <a:latin typeface="Calibri"/>
                <a:ea typeface="Calibri"/>
                <a:cs typeface="Calibri"/>
                <a:sym typeface="Calibri"/>
              </a:rPr>
              <a:t>Module 6. Complex communication means</a:t>
            </a:r>
            <a:endParaRPr lang="es-ES" sz="2400"/>
          </a:p>
          <a:p>
            <a:pPr marL="0" marR="0" lvl="0" indent="0" algn="l" rtl="0">
              <a:spcBef>
                <a:spcPts val="0"/>
              </a:spcBef>
              <a:spcAft>
                <a:spcPts val="0"/>
              </a:spcAft>
              <a:buNone/>
            </a:pPr>
            <a:r>
              <a:rPr lang="en-US" sz="2000" b="1" dirty="0">
                <a:solidFill>
                  <a:schemeClr val="dk1"/>
                </a:solidFill>
                <a:latin typeface="Calibri"/>
                <a:ea typeface="Calibri"/>
                <a:cs typeface="Calibri"/>
                <a:sym typeface="Calibri"/>
              </a:rPr>
              <a:t>Chapter 4. Digital tools and platforms</a:t>
            </a:r>
            <a:endParaRPr sz="2000" dirty="0">
              <a:solidFill>
                <a:schemeClr val="dk1"/>
              </a:solidFill>
            </a:endParaRPr>
          </a:p>
        </p:txBody>
      </p:sp>
      <p:sp>
        <p:nvSpPr>
          <p:cNvPr id="7" name="Google Shape;115;p2">
            <a:extLst>
              <a:ext uri="{FF2B5EF4-FFF2-40B4-BE49-F238E27FC236}">
                <a16:creationId xmlns:a16="http://schemas.microsoft.com/office/drawing/2014/main" id="{953D6A69-47D3-FEC2-24DF-0CCB0D5F8A11}"/>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n-US" sz="2000" b="1" dirty="0">
                <a:solidFill>
                  <a:schemeClr val="dk1"/>
                </a:solidFill>
                <a:sym typeface="Calibri"/>
              </a:rPr>
              <a:t>Case Studies (1): </a:t>
            </a:r>
            <a:r>
              <a:rPr lang="en-US" sz="2000" dirty="0">
                <a:solidFill>
                  <a:schemeClr val="dk1"/>
                </a:solidFill>
                <a:sym typeface="Calibri"/>
              </a:rPr>
              <a:t>What are the issues we see in this case?</a:t>
            </a:r>
            <a:endParaRPr lang="en-US" sz="2000" b="1" dirty="0">
              <a:solidFill>
                <a:schemeClr val="dk1"/>
              </a:solidFill>
            </a:endParaRPr>
          </a:p>
        </p:txBody>
      </p:sp>
    </p:spTree>
    <p:extLst>
      <p:ext uri="{BB962C8B-B14F-4D97-AF65-F5344CB8AC3E}">
        <p14:creationId xmlns:p14="http://schemas.microsoft.com/office/powerpoint/2010/main" val="6503224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15</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58717" y="1837922"/>
            <a:ext cx="7304966" cy="418833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2400" dirty="0">
                <a:solidFill>
                  <a:srgbClr val="202124"/>
                </a:solidFill>
                <a:latin typeface="Calibri"/>
                <a:cs typeface="Calibri"/>
              </a:rPr>
              <a:t>Please choose all that apply:</a:t>
            </a:r>
            <a:endParaRPr lang="es-ES" dirty="0"/>
          </a:p>
          <a:p>
            <a:endParaRPr lang="en-US" sz="2400" dirty="0">
              <a:solidFill>
                <a:srgbClr val="202124"/>
              </a:solidFill>
              <a:latin typeface="Calibri"/>
              <a:cs typeface="Calibri"/>
            </a:endParaRPr>
          </a:p>
          <a:p>
            <a:pPr>
              <a:buChar char="•"/>
            </a:pPr>
            <a:r>
              <a:rPr lang="en-US" sz="2400" dirty="0">
                <a:solidFill>
                  <a:srgbClr val="202124"/>
                </a:solidFill>
                <a:latin typeface="Calibri"/>
                <a:cs typeface="Calibri"/>
              </a:rPr>
              <a:t>To verify information from a reliable source, and provide reliable sources to them. </a:t>
            </a:r>
            <a:endParaRPr lang="en-US"/>
          </a:p>
          <a:p>
            <a:pPr>
              <a:buChar char="•"/>
            </a:pPr>
            <a:r>
              <a:rPr lang="en-US" sz="2400" dirty="0">
                <a:solidFill>
                  <a:srgbClr val="202124"/>
                </a:solidFill>
                <a:latin typeface="Calibri"/>
                <a:cs typeface="Calibri"/>
              </a:rPr>
              <a:t>To think about how this information may be trying to influence their views and emotions. </a:t>
            </a:r>
            <a:endParaRPr lang="en-US"/>
          </a:p>
          <a:p>
            <a:pPr>
              <a:buChar char="•"/>
            </a:pPr>
            <a:r>
              <a:rPr lang="en-US" sz="2400" dirty="0">
                <a:solidFill>
                  <a:srgbClr val="202124"/>
                </a:solidFill>
                <a:latin typeface="Calibri"/>
                <a:cs typeface="Calibri"/>
              </a:rPr>
              <a:t>To discuss information with a person they trust, if they think it may not be true. </a:t>
            </a:r>
            <a:endParaRPr lang="en-US"/>
          </a:p>
          <a:p>
            <a:pPr>
              <a:buChar char="•"/>
            </a:pPr>
            <a:r>
              <a:rPr lang="en-US" sz="2400" dirty="0">
                <a:solidFill>
                  <a:srgbClr val="202124"/>
                </a:solidFill>
                <a:latin typeface="Calibri"/>
                <a:cs typeface="Calibri"/>
              </a:rPr>
              <a:t>To never use the internet unsupervised again. </a:t>
            </a:r>
            <a:endParaRPr lang="en-US" dirty="0"/>
          </a:p>
          <a:p>
            <a:pPr marL="342900" indent="-342900">
              <a:buChar char="•"/>
            </a:pPr>
            <a:endParaRPr lang="en-US" sz="2400" dirty="0">
              <a:solidFill>
                <a:srgbClr val="202124"/>
              </a:solidFill>
              <a:latin typeface="Calibri"/>
              <a:cs typeface="Calibri"/>
            </a:endParaRPr>
          </a:p>
        </p:txBody>
      </p:sp>
      <p:sp>
        <p:nvSpPr>
          <p:cNvPr id="4" name="Google Shape;131;p3">
            <a:extLst>
              <a:ext uri="{FF2B5EF4-FFF2-40B4-BE49-F238E27FC236}">
                <a16:creationId xmlns:a16="http://schemas.microsoft.com/office/drawing/2014/main" id="{4F795BE6-D166-CCE6-D522-C3214CAA5FE6}"/>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2400" b="1" dirty="0">
                <a:solidFill>
                  <a:srgbClr val="674EA7"/>
                </a:solidFill>
                <a:latin typeface="Calibri"/>
                <a:ea typeface="Calibri"/>
                <a:cs typeface="Calibri"/>
                <a:sym typeface="Calibri"/>
              </a:rPr>
              <a:t>Module 6. Complex communication means</a:t>
            </a:r>
            <a:endParaRPr lang="es-ES" sz="2400"/>
          </a:p>
          <a:p>
            <a:pPr marL="0" marR="0" lvl="0" indent="0" algn="l" rtl="0">
              <a:spcBef>
                <a:spcPts val="0"/>
              </a:spcBef>
              <a:spcAft>
                <a:spcPts val="0"/>
              </a:spcAft>
              <a:buNone/>
            </a:pPr>
            <a:r>
              <a:rPr lang="en-US" sz="2000" b="1" dirty="0">
                <a:solidFill>
                  <a:schemeClr val="dk1"/>
                </a:solidFill>
                <a:latin typeface="Calibri"/>
                <a:ea typeface="Calibri"/>
                <a:cs typeface="Calibri"/>
                <a:sym typeface="Calibri"/>
              </a:rPr>
              <a:t>Chapter 4. Digital tools and platforms</a:t>
            </a:r>
            <a:endParaRPr sz="2000" dirty="0">
              <a:solidFill>
                <a:schemeClr val="dk1"/>
              </a:solidFill>
            </a:endParaRPr>
          </a:p>
        </p:txBody>
      </p:sp>
      <p:sp>
        <p:nvSpPr>
          <p:cNvPr id="7" name="Google Shape;115;p2">
            <a:extLst>
              <a:ext uri="{FF2B5EF4-FFF2-40B4-BE49-F238E27FC236}">
                <a16:creationId xmlns:a16="http://schemas.microsoft.com/office/drawing/2014/main" id="{953D6A69-47D3-FEC2-24DF-0CCB0D5F8A11}"/>
              </a:ext>
            </a:extLst>
          </p:cNvPr>
          <p:cNvSpPr/>
          <p:nvPr/>
        </p:nvSpPr>
        <p:spPr>
          <a:xfrm>
            <a:off x="2140932" y="1245161"/>
            <a:ext cx="7276453" cy="783148"/>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n-US" sz="2000" b="1" dirty="0">
                <a:solidFill>
                  <a:schemeClr val="dk1"/>
                </a:solidFill>
                <a:sym typeface="Calibri"/>
              </a:rPr>
              <a:t>Case Studies (1): </a:t>
            </a:r>
            <a:r>
              <a:rPr lang="en-US" sz="2000" dirty="0">
                <a:solidFill>
                  <a:srgbClr val="202124"/>
                </a:solidFill>
                <a:latin typeface="Calibri"/>
                <a:cs typeface="Calibri"/>
                <a:sym typeface="Calibri"/>
              </a:rPr>
              <a:t>What can you, as a support professional, encourage the service user to do?</a:t>
            </a:r>
            <a:endParaRPr lang="en-US" sz="2000" b="1" dirty="0">
              <a:solidFill>
                <a:schemeClr val="dk1"/>
              </a:solidFill>
              <a:sym typeface="Calibri"/>
            </a:endParaRPr>
          </a:p>
        </p:txBody>
      </p:sp>
    </p:spTree>
    <p:extLst>
      <p:ext uri="{BB962C8B-B14F-4D97-AF65-F5344CB8AC3E}">
        <p14:creationId xmlns:p14="http://schemas.microsoft.com/office/powerpoint/2010/main" val="38805067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16</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17304" y="2039500"/>
            <a:ext cx="7304966" cy="214522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buChar char="•"/>
            </a:pPr>
            <a:r>
              <a:rPr lang="en-US" sz="3200" dirty="0">
                <a:solidFill>
                  <a:schemeClr val="dk1"/>
                </a:solidFill>
              </a:rPr>
              <a:t>P</a:t>
            </a:r>
            <a:r>
              <a:rPr lang="en-US" sz="3200" dirty="0">
                <a:solidFill>
                  <a:srgbClr val="202124"/>
                </a:solidFill>
                <a:latin typeface="Calibri"/>
                <a:cs typeface="Calibri"/>
              </a:rPr>
              <a:t>ersons with moderate IDD may be more susceptible to believe disinformation.</a:t>
            </a:r>
          </a:p>
          <a:p>
            <a:pPr marL="342900" indent="-342900">
              <a:buChar char="•"/>
            </a:pPr>
            <a:endParaRPr lang="en-US" sz="2400" dirty="0">
              <a:solidFill>
                <a:srgbClr val="202124"/>
              </a:solidFill>
              <a:latin typeface="Calibri"/>
              <a:cs typeface="Calibri"/>
            </a:endParaRPr>
          </a:p>
        </p:txBody>
      </p:sp>
      <p:sp>
        <p:nvSpPr>
          <p:cNvPr id="4" name="Google Shape;131;p3">
            <a:extLst>
              <a:ext uri="{FF2B5EF4-FFF2-40B4-BE49-F238E27FC236}">
                <a16:creationId xmlns:a16="http://schemas.microsoft.com/office/drawing/2014/main" id="{4F795BE6-D166-CCE6-D522-C3214CAA5FE6}"/>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2400" b="1" dirty="0">
                <a:solidFill>
                  <a:srgbClr val="674EA7"/>
                </a:solidFill>
                <a:latin typeface="Calibri"/>
                <a:ea typeface="Calibri"/>
                <a:cs typeface="Calibri"/>
                <a:sym typeface="Calibri"/>
              </a:rPr>
              <a:t>Module 6. Complex communication means</a:t>
            </a:r>
            <a:endParaRPr lang="es-ES" sz="2400"/>
          </a:p>
          <a:p>
            <a:pPr marL="0" marR="0" lvl="0" indent="0" algn="l" rtl="0">
              <a:spcBef>
                <a:spcPts val="0"/>
              </a:spcBef>
              <a:spcAft>
                <a:spcPts val="0"/>
              </a:spcAft>
              <a:buNone/>
            </a:pPr>
            <a:r>
              <a:rPr lang="en-US" sz="2000" b="1" dirty="0">
                <a:solidFill>
                  <a:schemeClr val="dk1"/>
                </a:solidFill>
                <a:latin typeface="Calibri"/>
                <a:ea typeface="Calibri"/>
                <a:cs typeface="Calibri"/>
                <a:sym typeface="Calibri"/>
              </a:rPr>
              <a:t>Chapter 4. Digital tools and platforms</a:t>
            </a:r>
            <a:endParaRPr sz="2000" dirty="0">
              <a:solidFill>
                <a:schemeClr val="dk1"/>
              </a:solidFill>
            </a:endParaRPr>
          </a:p>
        </p:txBody>
      </p:sp>
      <p:sp>
        <p:nvSpPr>
          <p:cNvPr id="7" name="Google Shape;115;p2">
            <a:extLst>
              <a:ext uri="{FF2B5EF4-FFF2-40B4-BE49-F238E27FC236}">
                <a16:creationId xmlns:a16="http://schemas.microsoft.com/office/drawing/2014/main" id="{953D6A69-47D3-FEC2-24DF-0CCB0D5F8A11}"/>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n-US" sz="2000" b="1" dirty="0" err="1">
                <a:solidFill>
                  <a:schemeClr val="dk1"/>
                </a:solidFill>
                <a:sym typeface="Calibri"/>
              </a:rPr>
              <a:t>Quizz</a:t>
            </a:r>
            <a:r>
              <a:rPr lang="en-US" sz="2000" b="1" dirty="0">
                <a:solidFill>
                  <a:schemeClr val="dk1"/>
                </a:solidFill>
                <a:sym typeface="Calibri"/>
              </a:rPr>
              <a:t>: </a:t>
            </a:r>
            <a:r>
              <a:rPr lang="en-US" sz="2000" dirty="0">
                <a:solidFill>
                  <a:schemeClr val="dk1"/>
                </a:solidFill>
                <a:sym typeface="Calibri"/>
              </a:rPr>
              <a:t>TRUE or FALSE. </a:t>
            </a:r>
            <a:r>
              <a:rPr lang="en-US" sz="2000" dirty="0">
                <a:solidFill>
                  <a:srgbClr val="202124"/>
                </a:solidFill>
                <a:latin typeface="Calibri"/>
                <a:cs typeface="Calibri"/>
                <a:sym typeface="Calibri"/>
              </a:rPr>
              <a:t> </a:t>
            </a:r>
            <a:endParaRPr lang="en-US" sz="2000" b="1" dirty="0">
              <a:sym typeface="Calibri"/>
            </a:endParaRPr>
          </a:p>
        </p:txBody>
      </p:sp>
    </p:spTree>
    <p:extLst>
      <p:ext uri="{BB962C8B-B14F-4D97-AF65-F5344CB8AC3E}">
        <p14:creationId xmlns:p14="http://schemas.microsoft.com/office/powerpoint/2010/main" val="10695901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17</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17304" y="1835188"/>
            <a:ext cx="7304966" cy="255384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2400" dirty="0">
                <a:solidFill>
                  <a:srgbClr val="202124"/>
                </a:solidFill>
                <a:latin typeface="Calibri"/>
                <a:cs typeface="Calibri"/>
              </a:rPr>
              <a:t>You are a support worker working with a service user. They are a young adult. One day, they come to you and they are very upset, because anonymous people online are bullying them. They are sending them abusive messages and commenting mean comments on the photos they post. </a:t>
            </a:r>
            <a:endParaRPr lang="es-ES" sz="2400"/>
          </a:p>
        </p:txBody>
      </p:sp>
      <p:sp>
        <p:nvSpPr>
          <p:cNvPr id="4" name="Google Shape;131;p3">
            <a:extLst>
              <a:ext uri="{FF2B5EF4-FFF2-40B4-BE49-F238E27FC236}">
                <a16:creationId xmlns:a16="http://schemas.microsoft.com/office/drawing/2014/main" id="{4F795BE6-D166-CCE6-D522-C3214CAA5FE6}"/>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2400" b="1" dirty="0">
                <a:solidFill>
                  <a:srgbClr val="674EA7"/>
                </a:solidFill>
                <a:latin typeface="Calibri"/>
                <a:ea typeface="Calibri"/>
                <a:cs typeface="Calibri"/>
                <a:sym typeface="Calibri"/>
              </a:rPr>
              <a:t>Module 6. Complex communication means</a:t>
            </a:r>
            <a:endParaRPr lang="es-ES" sz="2400"/>
          </a:p>
          <a:p>
            <a:pPr marL="0" marR="0" lvl="0" indent="0" algn="l" rtl="0">
              <a:spcBef>
                <a:spcPts val="0"/>
              </a:spcBef>
              <a:spcAft>
                <a:spcPts val="0"/>
              </a:spcAft>
              <a:buNone/>
            </a:pPr>
            <a:r>
              <a:rPr lang="en-US" sz="2000" b="1" dirty="0">
                <a:solidFill>
                  <a:schemeClr val="dk1"/>
                </a:solidFill>
                <a:latin typeface="Calibri"/>
                <a:ea typeface="Calibri"/>
                <a:cs typeface="Calibri"/>
                <a:sym typeface="Calibri"/>
              </a:rPr>
              <a:t>Chapter 4. Digital tools and platforms</a:t>
            </a:r>
            <a:endParaRPr sz="2000" dirty="0">
              <a:solidFill>
                <a:schemeClr val="dk1"/>
              </a:solidFill>
            </a:endParaRPr>
          </a:p>
        </p:txBody>
      </p:sp>
      <p:sp>
        <p:nvSpPr>
          <p:cNvPr id="7" name="Google Shape;115;p2">
            <a:extLst>
              <a:ext uri="{FF2B5EF4-FFF2-40B4-BE49-F238E27FC236}">
                <a16:creationId xmlns:a16="http://schemas.microsoft.com/office/drawing/2014/main" id="{953D6A69-47D3-FEC2-24DF-0CCB0D5F8A11}"/>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n-US" sz="2000" b="1" dirty="0">
                <a:solidFill>
                  <a:schemeClr val="dk1"/>
                </a:solidFill>
                <a:sym typeface="Calibri"/>
              </a:rPr>
              <a:t>Case Studies (2): Scenario description</a:t>
            </a:r>
            <a:endParaRPr lang="en-US" sz="2000" dirty="0">
              <a:solidFill>
                <a:schemeClr val="dk1"/>
              </a:solidFill>
            </a:endParaRPr>
          </a:p>
        </p:txBody>
      </p:sp>
    </p:spTree>
    <p:extLst>
      <p:ext uri="{BB962C8B-B14F-4D97-AF65-F5344CB8AC3E}">
        <p14:creationId xmlns:p14="http://schemas.microsoft.com/office/powerpoint/2010/main" val="26533684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18</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33869" y="2260359"/>
            <a:ext cx="7296683" cy="265600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2000" dirty="0">
                <a:solidFill>
                  <a:srgbClr val="202124"/>
                </a:solidFill>
                <a:latin typeface="Calibri"/>
                <a:cs typeface="Calibri"/>
              </a:rPr>
              <a:t>Please choose all that apply.</a:t>
            </a:r>
            <a:endParaRPr lang="es-ES" dirty="0"/>
          </a:p>
          <a:p>
            <a:pPr marL="285750" indent="-285750">
              <a:buChar char="•"/>
            </a:pPr>
            <a:r>
              <a:rPr lang="en-US" sz="1600">
                <a:solidFill>
                  <a:srgbClr val="202124"/>
                </a:solidFill>
                <a:latin typeface="Calibri"/>
                <a:cs typeface="Calibri"/>
              </a:rPr>
              <a:t>Encourage them to “block” the anonymous accounts,</a:t>
            </a:r>
            <a:r>
              <a:rPr lang="en-US" sz="1800" dirty="0">
                <a:solidFill>
                  <a:srgbClr val="202124"/>
                </a:solidFill>
                <a:latin typeface="Calibri"/>
                <a:cs typeface="Calibri"/>
              </a:rPr>
              <a:t> </a:t>
            </a:r>
            <a:r>
              <a:rPr lang="en-US" sz="1600" dirty="0">
                <a:solidFill>
                  <a:srgbClr val="202124"/>
                </a:solidFill>
                <a:latin typeface="Calibri"/>
                <a:cs typeface="Calibri"/>
              </a:rPr>
              <a:t>so they cannot communicate with them.</a:t>
            </a:r>
            <a:endParaRPr lang="es-ES" sz="1600"/>
          </a:p>
          <a:p>
            <a:pPr marL="285750" indent="-285750">
              <a:buChar char="•"/>
            </a:pPr>
            <a:r>
              <a:rPr lang="en-US" sz="1600" dirty="0">
                <a:solidFill>
                  <a:srgbClr val="202124"/>
                </a:solidFill>
                <a:latin typeface="Calibri"/>
                <a:cs typeface="Calibri"/>
              </a:rPr>
              <a:t>Encourage them to communicate online only with people they already know in person.</a:t>
            </a:r>
            <a:endParaRPr lang="en-US" sz="1600"/>
          </a:p>
          <a:p>
            <a:pPr marL="285750" indent="-285750">
              <a:buChar char="•"/>
            </a:pPr>
            <a:r>
              <a:rPr lang="en-US" sz="1600" dirty="0">
                <a:solidFill>
                  <a:srgbClr val="202124"/>
                </a:solidFill>
                <a:latin typeface="Calibri"/>
                <a:cs typeface="Calibri"/>
              </a:rPr>
              <a:t>Encourage them to enable privacy features on their account, so only people they want to see their photos will see them. </a:t>
            </a:r>
            <a:endParaRPr lang="en-US" sz="1600"/>
          </a:p>
          <a:p>
            <a:pPr marL="285750" indent="-285750">
              <a:buChar char="•"/>
            </a:pPr>
            <a:r>
              <a:rPr lang="en-US" sz="1600" dirty="0">
                <a:solidFill>
                  <a:srgbClr val="202124"/>
                </a:solidFill>
                <a:latin typeface="Calibri"/>
                <a:cs typeface="Calibri"/>
              </a:rPr>
              <a:t>Encourage them to find out who the anonymous people are and confront them in person. </a:t>
            </a:r>
            <a:endParaRPr lang="en-US" sz="1600" dirty="0"/>
          </a:p>
        </p:txBody>
      </p:sp>
      <p:sp>
        <p:nvSpPr>
          <p:cNvPr id="4" name="Google Shape;131;p3">
            <a:extLst>
              <a:ext uri="{FF2B5EF4-FFF2-40B4-BE49-F238E27FC236}">
                <a16:creationId xmlns:a16="http://schemas.microsoft.com/office/drawing/2014/main" id="{4F795BE6-D166-CCE6-D522-C3214CAA5FE6}"/>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2400" b="1" dirty="0">
                <a:solidFill>
                  <a:srgbClr val="674EA7"/>
                </a:solidFill>
                <a:latin typeface="Calibri"/>
                <a:ea typeface="Calibri"/>
                <a:cs typeface="Calibri"/>
                <a:sym typeface="Calibri"/>
              </a:rPr>
              <a:t>Module 6. Complex communication means</a:t>
            </a:r>
            <a:endParaRPr lang="es-ES" sz="2400"/>
          </a:p>
          <a:p>
            <a:pPr marL="0" marR="0" lvl="0" indent="0" algn="l" rtl="0">
              <a:spcBef>
                <a:spcPts val="0"/>
              </a:spcBef>
              <a:spcAft>
                <a:spcPts val="0"/>
              </a:spcAft>
              <a:buNone/>
            </a:pPr>
            <a:r>
              <a:rPr lang="en-US" sz="2000" b="1" dirty="0">
                <a:solidFill>
                  <a:schemeClr val="dk1"/>
                </a:solidFill>
                <a:latin typeface="Calibri"/>
                <a:ea typeface="Calibri"/>
                <a:cs typeface="Calibri"/>
                <a:sym typeface="Calibri"/>
              </a:rPr>
              <a:t>Chapter 4. Digital tools and platforms</a:t>
            </a:r>
            <a:endParaRPr sz="2000" dirty="0">
              <a:solidFill>
                <a:schemeClr val="dk1"/>
              </a:solidFill>
            </a:endParaRPr>
          </a:p>
        </p:txBody>
      </p:sp>
      <p:sp>
        <p:nvSpPr>
          <p:cNvPr id="7" name="Google Shape;115;p2">
            <a:extLst>
              <a:ext uri="{FF2B5EF4-FFF2-40B4-BE49-F238E27FC236}">
                <a16:creationId xmlns:a16="http://schemas.microsoft.com/office/drawing/2014/main" id="{953D6A69-47D3-FEC2-24DF-0CCB0D5F8A11}"/>
              </a:ext>
            </a:extLst>
          </p:cNvPr>
          <p:cNvSpPr/>
          <p:nvPr/>
        </p:nvSpPr>
        <p:spPr>
          <a:xfrm>
            <a:off x="2140932" y="1245160"/>
            <a:ext cx="7276453" cy="783148"/>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n-US" sz="2000" b="1" dirty="0">
                <a:solidFill>
                  <a:schemeClr val="dk1"/>
                </a:solidFill>
                <a:sym typeface="Calibri"/>
              </a:rPr>
              <a:t>Case Studies (2): </a:t>
            </a:r>
            <a:r>
              <a:rPr lang="en-US" sz="2000" dirty="0">
                <a:solidFill>
                  <a:srgbClr val="202124"/>
                </a:solidFill>
                <a:latin typeface="Calibri"/>
                <a:cs typeface="Calibri"/>
                <a:sym typeface="Calibri"/>
              </a:rPr>
              <a:t>How can you, as a support professional, encourage the young adult to resolve this issue? </a:t>
            </a:r>
            <a:endParaRPr lang="en-US" sz="2000" dirty="0">
              <a:solidFill>
                <a:srgbClr val="202124"/>
              </a:solidFill>
              <a:latin typeface="Calibri"/>
              <a:cs typeface="Calibri"/>
            </a:endParaRPr>
          </a:p>
        </p:txBody>
      </p:sp>
    </p:spTree>
    <p:extLst>
      <p:ext uri="{BB962C8B-B14F-4D97-AF65-F5344CB8AC3E}">
        <p14:creationId xmlns:p14="http://schemas.microsoft.com/office/powerpoint/2010/main" val="6096831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6" name="Google Shape;131;p3">
            <a:extLst>
              <a:ext uri="{FF2B5EF4-FFF2-40B4-BE49-F238E27FC236}">
                <a16:creationId xmlns:a16="http://schemas.microsoft.com/office/drawing/2014/main" id="{75751952-3CA8-F3FC-8243-9DA3B14137A1}"/>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6. Complex communication means</a:t>
            </a:r>
            <a:endParaRPr sz="500" dirty="0"/>
          </a:p>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7" name="Google Shape;115;p2">
            <a:extLst>
              <a:ext uri="{FF2B5EF4-FFF2-40B4-BE49-F238E27FC236}">
                <a16:creationId xmlns:a16="http://schemas.microsoft.com/office/drawing/2014/main" id="{A1B8B747-420E-4521-8838-8D484E2543D1}"/>
              </a:ext>
            </a:extLst>
          </p:cNvPr>
          <p:cNvSpPr/>
          <p:nvPr/>
        </p:nvSpPr>
        <p:spPr>
          <a:xfrm>
            <a:off x="2950648" y="2260790"/>
            <a:ext cx="8351336" cy="2911391"/>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spcBef>
                <a:spcPts val="0"/>
              </a:spcBef>
              <a:spcAft>
                <a:spcPts val="0"/>
              </a:spcAft>
              <a:buNone/>
            </a:pPr>
            <a:r>
              <a:rPr lang="en-US" sz="3300" b="1" i="0" u="none" strike="noStrike" cap="none" dirty="0">
                <a:solidFill>
                  <a:schemeClr val="dk1"/>
                </a:solidFill>
                <a:latin typeface="Calibri"/>
                <a:ea typeface="Calibri"/>
                <a:cs typeface="Calibri"/>
                <a:sym typeface="Calibri"/>
              </a:rPr>
              <a:t>Chapter 1</a:t>
            </a:r>
            <a:r>
              <a:rPr lang="en-US" sz="3300" b="0" i="0" u="none" strike="noStrike" cap="none" dirty="0">
                <a:solidFill>
                  <a:schemeClr val="dk1"/>
                </a:solidFill>
                <a:latin typeface="Calibri"/>
                <a:ea typeface="Calibri"/>
                <a:cs typeface="Calibri"/>
                <a:sym typeface="Calibri"/>
              </a:rPr>
              <a:t>: </a:t>
            </a:r>
            <a:r>
              <a:rPr lang="fr-FR" sz="3300" i="0" u="none" strike="noStrike" cap="none" dirty="0">
                <a:solidFill>
                  <a:schemeClr val="dk1"/>
                </a:solidFill>
                <a:latin typeface="Calibri"/>
                <a:ea typeface="Calibri"/>
                <a:cs typeface="Calibri"/>
                <a:sym typeface="Calibri"/>
              </a:rPr>
              <a:t>AAC – </a:t>
            </a:r>
            <a:r>
              <a:rPr lang="fr-FR" sz="3300" i="0" u="none" strike="noStrike" cap="none" dirty="0" err="1">
                <a:solidFill>
                  <a:schemeClr val="dk1"/>
                </a:solidFill>
                <a:latin typeface="Calibri"/>
                <a:ea typeface="Calibri"/>
                <a:cs typeface="Calibri"/>
                <a:sym typeface="Calibri"/>
              </a:rPr>
              <a:t>Using</a:t>
            </a:r>
            <a:r>
              <a:rPr lang="fr-FR" sz="3300" i="0" u="none" strike="noStrike" cap="none" dirty="0">
                <a:solidFill>
                  <a:schemeClr val="dk1"/>
                </a:solidFill>
                <a:latin typeface="Calibri"/>
                <a:ea typeface="Calibri"/>
                <a:cs typeface="Calibri"/>
                <a:sym typeface="Calibri"/>
              </a:rPr>
              <a:t> </a:t>
            </a:r>
            <a:r>
              <a:rPr lang="fr-FR" sz="3300" i="0" u="none" strike="noStrike" cap="none" dirty="0" err="1">
                <a:solidFill>
                  <a:schemeClr val="dk1"/>
                </a:solidFill>
                <a:latin typeface="Calibri"/>
                <a:ea typeface="Calibri"/>
                <a:cs typeface="Calibri"/>
                <a:sym typeface="Calibri"/>
              </a:rPr>
              <a:t>pictures</a:t>
            </a:r>
            <a:r>
              <a:rPr lang="fr-FR" sz="3300" i="0" u="none" strike="noStrike" cap="none" dirty="0">
                <a:solidFill>
                  <a:schemeClr val="dk1"/>
                </a:solidFill>
                <a:latin typeface="Calibri"/>
                <a:ea typeface="Calibri"/>
                <a:cs typeface="Calibri"/>
                <a:sym typeface="Calibri"/>
              </a:rPr>
              <a:t> and </a:t>
            </a:r>
            <a:r>
              <a:rPr lang="fr-FR" sz="3300" i="0" u="none" strike="noStrike" cap="none" dirty="0" err="1">
                <a:solidFill>
                  <a:schemeClr val="dk1"/>
                </a:solidFill>
                <a:latin typeface="Calibri"/>
                <a:ea typeface="Calibri"/>
                <a:cs typeface="Calibri"/>
                <a:sym typeface="Calibri"/>
              </a:rPr>
              <a:t>symbols</a:t>
            </a:r>
            <a:endParaRPr lang="es-ES" dirty="0">
              <a:solidFill>
                <a:schemeClr val="dk1"/>
              </a:solidFill>
            </a:endParaRPr>
          </a:p>
          <a:p>
            <a:pPr marL="0" marR="0" lvl="0" indent="0" rtl="0">
              <a:spcBef>
                <a:spcPts val="0"/>
              </a:spcBef>
              <a:spcAft>
                <a:spcPts val="0"/>
              </a:spcAft>
              <a:buNone/>
            </a:pPr>
            <a:r>
              <a:rPr lang="en-US" sz="3300" b="1" dirty="0">
                <a:solidFill>
                  <a:schemeClr val="dk1"/>
                </a:solidFill>
                <a:latin typeface="Calibri"/>
                <a:ea typeface="Calibri"/>
                <a:cs typeface="Calibri"/>
                <a:sym typeface="Calibri"/>
              </a:rPr>
              <a:t>Chapter 2</a:t>
            </a:r>
            <a:r>
              <a:rPr lang="en-US" sz="3300" dirty="0">
                <a:solidFill>
                  <a:schemeClr val="dk1"/>
                </a:solidFill>
                <a:latin typeface="Calibri"/>
                <a:ea typeface="Calibri"/>
                <a:cs typeface="Calibri"/>
                <a:sym typeface="Calibri"/>
              </a:rPr>
              <a:t>: </a:t>
            </a:r>
            <a:r>
              <a:rPr lang="fr-FR" sz="3300" dirty="0">
                <a:solidFill>
                  <a:schemeClr val="dk1"/>
                </a:solidFill>
                <a:latin typeface="Calibri"/>
                <a:ea typeface="Calibri"/>
                <a:cs typeface="Calibri"/>
                <a:sym typeface="Calibri"/>
              </a:rPr>
              <a:t>Oral </a:t>
            </a:r>
            <a:r>
              <a:rPr lang="fr-FR" sz="3300" dirty="0" err="1">
                <a:solidFill>
                  <a:schemeClr val="dk1"/>
                </a:solidFill>
                <a:latin typeface="Calibri"/>
                <a:ea typeface="Calibri"/>
                <a:cs typeface="Calibri"/>
                <a:sym typeface="Calibri"/>
              </a:rPr>
              <a:t>language</a:t>
            </a:r>
            <a:endParaRPr dirty="0">
              <a:solidFill>
                <a:schemeClr val="dk1"/>
              </a:solidFill>
            </a:endParaRPr>
          </a:p>
          <a:p>
            <a:r>
              <a:rPr lang="en-US" sz="3300" b="1" dirty="0">
                <a:solidFill>
                  <a:schemeClr val="dk1"/>
                </a:solidFill>
                <a:latin typeface="Calibri"/>
                <a:cs typeface="Calibri"/>
              </a:rPr>
              <a:t>Chapter 3</a:t>
            </a:r>
            <a:r>
              <a:rPr lang="en-US" sz="3300" dirty="0">
                <a:solidFill>
                  <a:schemeClr val="dk1"/>
                </a:solidFill>
                <a:latin typeface="Calibri"/>
                <a:cs typeface="Calibri"/>
              </a:rPr>
              <a:t>: Written language</a:t>
            </a:r>
          </a:p>
          <a:p>
            <a:r>
              <a:rPr lang="en-US" sz="3300" b="1" dirty="0">
                <a:solidFill>
                  <a:schemeClr val="dk1"/>
                </a:solidFill>
                <a:latin typeface="Calibri"/>
                <a:cs typeface="Calibri"/>
              </a:rPr>
              <a:t>Chapter 4</a:t>
            </a:r>
            <a:r>
              <a:rPr lang="en-US" sz="3300" dirty="0">
                <a:solidFill>
                  <a:schemeClr val="dk1"/>
                </a:solidFill>
                <a:latin typeface="Calibri"/>
                <a:cs typeface="Calibri"/>
              </a:rPr>
              <a:t>: </a:t>
            </a:r>
            <a:r>
              <a:rPr lang="fr-FR" sz="3300" b="1" dirty="0">
                <a:solidFill>
                  <a:schemeClr val="dk1"/>
                </a:solidFill>
                <a:latin typeface="Calibri" panose="020F0502020204030204" pitchFamily="34" charset="0"/>
                <a:cs typeface="Calibri" panose="020F0502020204030204" pitchFamily="34" charset="0"/>
              </a:rPr>
              <a:t>Digital </a:t>
            </a:r>
            <a:r>
              <a:rPr lang="fr-FR" sz="3300" b="1" dirty="0" err="1">
                <a:solidFill>
                  <a:schemeClr val="dk1"/>
                </a:solidFill>
                <a:latin typeface="Calibri" panose="020F0502020204030204" pitchFamily="34" charset="0"/>
                <a:cs typeface="Calibri" panose="020F0502020204030204" pitchFamily="34" charset="0"/>
              </a:rPr>
              <a:t>tools</a:t>
            </a:r>
            <a:r>
              <a:rPr lang="fr-FR" sz="3300" b="1" dirty="0">
                <a:solidFill>
                  <a:schemeClr val="dk1"/>
                </a:solidFill>
                <a:latin typeface="Calibri" panose="020F0502020204030204" pitchFamily="34" charset="0"/>
                <a:cs typeface="Calibri" panose="020F0502020204030204" pitchFamily="34" charset="0"/>
              </a:rPr>
              <a:t> and platforms</a:t>
            </a:r>
          </a:p>
          <a:p>
            <a:r>
              <a:rPr lang="fr-FR" sz="3300" b="1" dirty="0" err="1">
                <a:solidFill>
                  <a:schemeClr val="dk1"/>
                </a:solidFill>
                <a:latin typeface="Calibri" panose="020F0502020204030204" pitchFamily="34" charset="0"/>
                <a:ea typeface="Arial"/>
                <a:cs typeface="Calibri" panose="020F0502020204030204" pitchFamily="34" charset="0"/>
                <a:sym typeface="Arial"/>
              </a:rPr>
              <a:t>Chapter</a:t>
            </a:r>
            <a:r>
              <a:rPr lang="fr-FR" sz="3300" b="1" dirty="0">
                <a:solidFill>
                  <a:schemeClr val="dk1"/>
                </a:solidFill>
                <a:latin typeface="Calibri" panose="020F0502020204030204" pitchFamily="34" charset="0"/>
                <a:ea typeface="Arial"/>
                <a:cs typeface="Calibri" panose="020F0502020204030204" pitchFamily="34" charset="0"/>
                <a:sym typeface="Arial"/>
              </a:rPr>
              <a:t> 5:</a:t>
            </a:r>
            <a:r>
              <a:rPr lang="fr-FR" sz="3300" dirty="0">
                <a:solidFill>
                  <a:schemeClr val="dk1"/>
                </a:solidFill>
                <a:latin typeface="Calibri" panose="020F0502020204030204" pitchFamily="34" charset="0"/>
                <a:ea typeface="Arial"/>
                <a:cs typeface="Calibri" panose="020F0502020204030204" pitchFamily="34" charset="0"/>
                <a:sym typeface="Arial"/>
              </a:rPr>
              <a:t> Social interactions</a:t>
            </a:r>
            <a:endParaRPr sz="1800"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31317366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8" name="Google Shape;131;p3">
            <a:extLst>
              <a:ext uri="{FF2B5EF4-FFF2-40B4-BE49-F238E27FC236}">
                <a16:creationId xmlns:a16="http://schemas.microsoft.com/office/drawing/2014/main" id="{33F8ADDD-6060-018C-F605-AD2446DAB488}"/>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6. Complex communication means</a:t>
            </a:r>
            <a:endParaRPr sz="500" dirty="0"/>
          </a:p>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0" name="Google Shape;115;p2">
            <a:extLst>
              <a:ext uri="{FF2B5EF4-FFF2-40B4-BE49-F238E27FC236}">
                <a16:creationId xmlns:a16="http://schemas.microsoft.com/office/drawing/2014/main" id="{80CAD999-F6EA-65F6-0817-5F188F64C5F7}"/>
              </a:ext>
            </a:extLst>
          </p:cNvPr>
          <p:cNvSpPr/>
          <p:nvPr/>
        </p:nvSpPr>
        <p:spPr>
          <a:xfrm>
            <a:off x="2922427" y="1664301"/>
            <a:ext cx="5768050" cy="51073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2400" b="1" i="0" u="none" strike="noStrike" cap="none" dirty="0">
                <a:solidFill>
                  <a:schemeClr val="dk1"/>
                </a:solidFill>
                <a:latin typeface="Calibri"/>
                <a:ea typeface="Calibri"/>
                <a:cs typeface="Calibri"/>
                <a:sym typeface="Calibri"/>
              </a:rPr>
              <a:t>Chapter </a:t>
            </a:r>
            <a:r>
              <a:rPr lang="en-US" sz="2400" b="1" dirty="0">
                <a:solidFill>
                  <a:schemeClr val="dk1"/>
                </a:solidFill>
                <a:latin typeface="Calibri"/>
                <a:ea typeface="Calibri"/>
                <a:cs typeface="Calibri"/>
                <a:sym typeface="Calibri"/>
              </a:rPr>
              <a:t>4: Digital Tools and Platforms</a:t>
            </a:r>
            <a:endParaRPr lang="en-US" sz="3200" dirty="0">
              <a:solidFill>
                <a:schemeClr val="dk1"/>
              </a:solidFill>
              <a:latin typeface="Calibri"/>
              <a:cs typeface="Calibri"/>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922427" y="2954314"/>
            <a:ext cx="6910890" cy="270707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3300" b="1" dirty="0">
                <a:solidFill>
                  <a:schemeClr val="dk1"/>
                </a:solidFill>
                <a:latin typeface="Calibri"/>
                <a:cs typeface="Calibri"/>
                <a:sym typeface="Calibri"/>
              </a:rPr>
              <a:t>Learning Objectives</a:t>
            </a:r>
          </a:p>
          <a:p>
            <a:pPr marL="342900" indent="-342900">
              <a:buChar char="•"/>
            </a:pPr>
            <a:r>
              <a:rPr lang="en-US" sz="2000" dirty="0">
                <a:solidFill>
                  <a:schemeClr val="dk1"/>
                </a:solidFill>
              </a:rPr>
              <a:t>Understand Digital Literacy and Online Safety </a:t>
            </a:r>
            <a:endParaRPr lang="en-US" sz="2000">
              <a:solidFill>
                <a:schemeClr val="dk1"/>
              </a:solidFill>
            </a:endParaRPr>
          </a:p>
          <a:p>
            <a:pPr marL="342900" indent="-342900">
              <a:buChar char="•"/>
            </a:pPr>
            <a:r>
              <a:rPr lang="en-US" sz="2000" dirty="0">
                <a:solidFill>
                  <a:schemeClr val="dk1"/>
                </a:solidFill>
              </a:rPr>
              <a:t>Better understand the common risks and challenges </a:t>
            </a:r>
            <a:endParaRPr lang="en-US" sz="2000">
              <a:solidFill>
                <a:schemeClr val="dk1"/>
              </a:solidFill>
            </a:endParaRPr>
          </a:p>
          <a:p>
            <a:pPr marL="342900" indent="-342900">
              <a:buChar char="•"/>
            </a:pPr>
            <a:r>
              <a:rPr lang="en-US" sz="2000" dirty="0">
                <a:solidFill>
                  <a:schemeClr val="dk1"/>
                </a:solidFill>
              </a:rPr>
              <a:t>Teach Basic Digital Skills </a:t>
            </a:r>
            <a:endParaRPr lang="en-US" sz="2000">
              <a:solidFill>
                <a:schemeClr val="dk1"/>
              </a:solidFill>
            </a:endParaRPr>
          </a:p>
          <a:p>
            <a:pPr marL="342900" indent="-342900">
              <a:buChar char="•"/>
            </a:pPr>
            <a:r>
              <a:rPr lang="en-US" sz="2000" dirty="0">
                <a:solidFill>
                  <a:schemeClr val="dk1"/>
                </a:solidFill>
              </a:rPr>
              <a:t>Promote Responsible Online </a:t>
            </a:r>
            <a:r>
              <a:rPr lang="en-US" sz="2000" err="1">
                <a:solidFill>
                  <a:schemeClr val="dk1"/>
                </a:solidFill>
              </a:rPr>
              <a:t>Behaviour</a:t>
            </a:r>
            <a:r>
              <a:rPr lang="en-US" sz="2000" dirty="0">
                <a:solidFill>
                  <a:schemeClr val="dk1"/>
                </a:solidFill>
              </a:rPr>
              <a:t> and tackle disinformation </a:t>
            </a:r>
            <a:endParaRPr lang="en-US" sz="2000">
              <a:solidFill>
                <a:schemeClr val="dk1"/>
              </a:solidFill>
            </a:endParaRPr>
          </a:p>
          <a:p>
            <a:pPr marL="342900" indent="-342900">
              <a:buChar char="•"/>
            </a:pPr>
            <a:r>
              <a:rPr lang="en-US" sz="2000" dirty="0">
                <a:solidFill>
                  <a:schemeClr val="dk1"/>
                </a:solidFill>
              </a:rPr>
              <a:t>Facilitate Social Media Usage</a:t>
            </a:r>
          </a:p>
        </p:txBody>
      </p:sp>
    </p:spTree>
    <p:extLst>
      <p:ext uri="{BB962C8B-B14F-4D97-AF65-F5344CB8AC3E}">
        <p14:creationId xmlns:p14="http://schemas.microsoft.com/office/powerpoint/2010/main" val="10469778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8" name="Google Shape;131;p3">
            <a:extLst>
              <a:ext uri="{FF2B5EF4-FFF2-40B4-BE49-F238E27FC236}">
                <a16:creationId xmlns:a16="http://schemas.microsoft.com/office/drawing/2014/main" id="{33F8ADDD-6060-018C-F605-AD2446DAB488}"/>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6. Complex communication means</a:t>
            </a:r>
            <a:endParaRPr sz="500" dirty="0"/>
          </a:p>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0" name="Google Shape;115;p2">
            <a:extLst>
              <a:ext uri="{FF2B5EF4-FFF2-40B4-BE49-F238E27FC236}">
                <a16:creationId xmlns:a16="http://schemas.microsoft.com/office/drawing/2014/main" id="{80CAD999-F6EA-65F6-0817-5F188F64C5F7}"/>
              </a:ext>
            </a:extLst>
          </p:cNvPr>
          <p:cNvSpPr/>
          <p:nvPr/>
        </p:nvSpPr>
        <p:spPr>
          <a:xfrm>
            <a:off x="2922427" y="1664301"/>
            <a:ext cx="5768050" cy="51073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2400" b="1" i="0" u="none" strike="noStrike" cap="none" dirty="0">
                <a:solidFill>
                  <a:schemeClr val="dk1"/>
                </a:solidFill>
                <a:latin typeface="Calibri"/>
                <a:ea typeface="Calibri"/>
                <a:cs typeface="Calibri"/>
                <a:sym typeface="Calibri"/>
              </a:rPr>
              <a:t>Chapter </a:t>
            </a:r>
            <a:r>
              <a:rPr lang="en-US" sz="2400" b="1" dirty="0">
                <a:solidFill>
                  <a:schemeClr val="dk1"/>
                </a:solidFill>
                <a:latin typeface="Calibri"/>
                <a:ea typeface="Calibri"/>
                <a:cs typeface="Calibri"/>
                <a:sym typeface="Calibri"/>
              </a:rPr>
              <a:t>4: Digital Tools and Platforms</a:t>
            </a:r>
            <a:endParaRPr lang="en-US" sz="3200" dirty="0">
              <a:solidFill>
                <a:schemeClr val="dk1"/>
              </a:solidFill>
              <a:latin typeface="Calibri"/>
              <a:cs typeface="Calibri"/>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922427" y="3465092"/>
            <a:ext cx="5768050" cy="1345004"/>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3300" b="1" dirty="0">
                <a:solidFill>
                  <a:schemeClr val="dk1"/>
                </a:solidFill>
                <a:latin typeface="Calibri"/>
                <a:cs typeface="Calibri"/>
                <a:sym typeface="Calibri"/>
              </a:rPr>
              <a:t>Index of contents</a:t>
            </a:r>
          </a:p>
          <a:p>
            <a:endParaRPr lang="en-US" sz="2000" dirty="0">
              <a:solidFill>
                <a:schemeClr val="dk1"/>
              </a:solidFill>
            </a:endParaRPr>
          </a:p>
          <a:p>
            <a:pPr lvl="1"/>
            <a:endParaRPr lang="en-US" sz="2000" dirty="0">
              <a:solidFill>
                <a:schemeClr val="dk1"/>
              </a:solidFill>
            </a:endParaRPr>
          </a:p>
        </p:txBody>
      </p:sp>
    </p:spTree>
    <p:extLst>
      <p:ext uri="{BB962C8B-B14F-4D97-AF65-F5344CB8AC3E}">
        <p14:creationId xmlns:p14="http://schemas.microsoft.com/office/powerpoint/2010/main" val="13141712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sp>
        <p:nvSpPr>
          <p:cNvPr id="3" name="Google Shape;131;p3">
            <a:extLst>
              <a:ext uri="{FF2B5EF4-FFF2-40B4-BE49-F238E27FC236}">
                <a16:creationId xmlns:a16="http://schemas.microsoft.com/office/drawing/2014/main" id="{0A3369EE-DB00-2F20-5E19-D4FCE29CC106}"/>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2400" b="1" dirty="0">
                <a:solidFill>
                  <a:srgbClr val="674EA7"/>
                </a:solidFill>
                <a:latin typeface="Calibri"/>
                <a:ea typeface="Calibri"/>
                <a:cs typeface="Calibri"/>
                <a:sym typeface="Calibri"/>
              </a:rPr>
              <a:t>Module 6. Complex communication means</a:t>
            </a:r>
            <a:endParaRPr lang="es-ES" sz="2400"/>
          </a:p>
          <a:p>
            <a:pPr marL="0" marR="0" lvl="0" indent="0" algn="l" rtl="0">
              <a:spcBef>
                <a:spcPts val="0"/>
              </a:spcBef>
              <a:spcAft>
                <a:spcPts val="0"/>
              </a:spcAft>
              <a:buNone/>
            </a:pPr>
            <a:r>
              <a:rPr lang="en-US" sz="2000" b="1" dirty="0">
                <a:solidFill>
                  <a:schemeClr val="dk1"/>
                </a:solidFill>
                <a:latin typeface="Calibri"/>
                <a:ea typeface="Calibri"/>
                <a:cs typeface="Calibri"/>
                <a:sym typeface="Calibri"/>
              </a:rPr>
              <a:t>Chapter 4. Digital tools and platforms</a:t>
            </a:r>
            <a:endParaRPr sz="2000" dirty="0">
              <a:solidFill>
                <a:schemeClr val="dk1"/>
              </a:solidFill>
            </a:endParaRPr>
          </a:p>
        </p:txBody>
      </p:sp>
      <p:sp>
        <p:nvSpPr>
          <p:cNvPr id="5" name="Google Shape;115;p2">
            <a:extLst>
              <a:ext uri="{FF2B5EF4-FFF2-40B4-BE49-F238E27FC236}">
                <a16:creationId xmlns:a16="http://schemas.microsoft.com/office/drawing/2014/main" id="{05208ED9-B98E-0A29-D474-59BE2F0A61BF}"/>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n-US" sz="2000" b="1" dirty="0">
                <a:solidFill>
                  <a:schemeClr val="dk1"/>
                </a:solidFill>
                <a:ea typeface="Calibri"/>
                <a:sym typeface="Calibri"/>
              </a:rPr>
              <a:t>Introduction to Digital Tools and Social Media</a:t>
            </a:r>
            <a:endParaRPr lang="es-ES" sz="2000" b="1" dirty="0">
              <a:solidFill>
                <a:schemeClr val="dk1"/>
              </a:solidFill>
            </a:endParaRPr>
          </a:p>
        </p:txBody>
      </p:sp>
      <p:grpSp>
        <p:nvGrpSpPr>
          <p:cNvPr id="7" name="Grupo 6">
            <a:extLst>
              <a:ext uri="{FF2B5EF4-FFF2-40B4-BE49-F238E27FC236}">
                <a16:creationId xmlns:a16="http://schemas.microsoft.com/office/drawing/2014/main" id="{03B0CAED-7D54-1CC4-D328-68AC9E09FAFB}"/>
              </a:ext>
            </a:extLst>
          </p:cNvPr>
          <p:cNvGrpSpPr/>
          <p:nvPr/>
        </p:nvGrpSpPr>
        <p:grpSpPr>
          <a:xfrm>
            <a:off x="4548284" y="1858006"/>
            <a:ext cx="3290662" cy="3061910"/>
            <a:chOff x="8093881" y="2353575"/>
            <a:chExt cx="4055934" cy="3588587"/>
          </a:xfrm>
        </p:grpSpPr>
        <p:pic>
          <p:nvPicPr>
            <p:cNvPr id="2" name="Gráfico 1" descr="Balanza de la justicia con relleno sólido">
              <a:extLst>
                <a:ext uri="{FF2B5EF4-FFF2-40B4-BE49-F238E27FC236}">
                  <a16:creationId xmlns:a16="http://schemas.microsoft.com/office/drawing/2014/main" id="{CAB94CE7-C5F5-DF77-5A4A-323C2745016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154838" y="2353575"/>
              <a:ext cx="3588587" cy="3588587"/>
            </a:xfrm>
            <a:prstGeom prst="rect">
              <a:avLst/>
            </a:prstGeom>
          </p:spPr>
        </p:pic>
        <p:sp>
          <p:nvSpPr>
            <p:cNvPr id="4" name="CuadroTexto 3">
              <a:extLst>
                <a:ext uri="{FF2B5EF4-FFF2-40B4-BE49-F238E27FC236}">
                  <a16:creationId xmlns:a16="http://schemas.microsoft.com/office/drawing/2014/main" id="{B4308C57-16E0-779E-9C82-FA7A1FD97A0C}"/>
                </a:ext>
              </a:extLst>
            </p:cNvPr>
            <p:cNvSpPr txBox="1"/>
            <p:nvPr/>
          </p:nvSpPr>
          <p:spPr>
            <a:xfrm>
              <a:off x="8093881" y="4783475"/>
              <a:ext cx="1510490" cy="39678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dirty="0"/>
                <a:t>BENEFITS</a:t>
              </a:r>
            </a:p>
          </p:txBody>
        </p:sp>
        <p:sp>
          <p:nvSpPr>
            <p:cNvPr id="6" name="CuadroTexto 5">
              <a:extLst>
                <a:ext uri="{FF2B5EF4-FFF2-40B4-BE49-F238E27FC236}">
                  <a16:creationId xmlns:a16="http://schemas.microsoft.com/office/drawing/2014/main" id="{5E8E25A5-26EF-45E5-FD38-F7ACA7BE9F64}"/>
                </a:ext>
              </a:extLst>
            </p:cNvPr>
            <p:cNvSpPr txBox="1"/>
            <p:nvPr/>
          </p:nvSpPr>
          <p:spPr>
            <a:xfrm>
              <a:off x="10134552" y="4783474"/>
              <a:ext cx="2015263" cy="39678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dirty="0"/>
                <a:t>CHALLENGES</a:t>
              </a:r>
            </a:p>
          </p:txBody>
        </p:sp>
      </p:grpSp>
      <p:sp>
        <p:nvSpPr>
          <p:cNvPr id="8" name="CuadroTexto 7">
            <a:extLst>
              <a:ext uri="{FF2B5EF4-FFF2-40B4-BE49-F238E27FC236}">
                <a16:creationId xmlns:a16="http://schemas.microsoft.com/office/drawing/2014/main" id="{6B44B394-7D40-5909-7624-F1ABE9B3AAA4}"/>
              </a:ext>
            </a:extLst>
          </p:cNvPr>
          <p:cNvSpPr txBox="1"/>
          <p:nvPr/>
        </p:nvSpPr>
        <p:spPr>
          <a:xfrm>
            <a:off x="1593322" y="4945505"/>
            <a:ext cx="9539238"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Sans-Serif"/>
              <a:buChar char="•"/>
            </a:pPr>
            <a:r>
              <a:rPr lang="en-US" sz="2400" dirty="0">
                <a:solidFill>
                  <a:schemeClr val="dk1"/>
                </a:solidFill>
              </a:rPr>
              <a:t>The digital world and social media have revolutionized daily life.</a:t>
            </a:r>
            <a:endParaRPr lang="es-ES" sz="2400" dirty="0">
              <a:solidFill>
                <a:schemeClr val="dk1"/>
              </a:solidFill>
            </a:endParaRPr>
          </a:p>
          <a:p>
            <a:pPr marL="285750" indent="-285750">
              <a:buFont typeface="Arial,Sans-Serif"/>
              <a:buChar char="•"/>
            </a:pPr>
            <a:r>
              <a:rPr lang="en-US" sz="2400" dirty="0">
                <a:solidFill>
                  <a:schemeClr val="dk1"/>
                </a:solidFill>
              </a:rPr>
              <a:t>They can enhance </a:t>
            </a:r>
            <a:r>
              <a:rPr lang="en-US" sz="2400" b="1" dirty="0">
                <a:solidFill>
                  <a:schemeClr val="dk1"/>
                </a:solidFill>
              </a:rPr>
              <a:t>social relationships</a:t>
            </a:r>
            <a:r>
              <a:rPr lang="en-US" sz="2400" dirty="0">
                <a:solidFill>
                  <a:schemeClr val="dk1"/>
                </a:solidFill>
              </a:rPr>
              <a:t> and </a:t>
            </a:r>
            <a:r>
              <a:rPr lang="en-US" sz="2400" b="1" dirty="0">
                <a:solidFill>
                  <a:schemeClr val="dk1"/>
                </a:solidFill>
              </a:rPr>
              <a:t>well-being</a:t>
            </a:r>
            <a:r>
              <a:rPr lang="en-US" sz="2400" dirty="0">
                <a:solidFill>
                  <a:schemeClr val="dk1"/>
                </a:solidFill>
              </a:rPr>
              <a:t>.</a:t>
            </a:r>
          </a:p>
          <a:p>
            <a:pPr marL="285750" indent="-285750">
              <a:buFont typeface="Arial,Sans-Serif"/>
              <a:buChar char="•"/>
            </a:pPr>
            <a:r>
              <a:rPr lang="en-US" sz="2400" dirty="0">
                <a:solidFill>
                  <a:schemeClr val="dk1"/>
                </a:solidFill>
              </a:rPr>
              <a:t>Challenges include safety, privacy, and accessibility.</a:t>
            </a:r>
            <a:endParaRPr lang="es-ES" sz="2400" dirty="0">
              <a:solidFill>
                <a:schemeClr val="dk1"/>
              </a:solidFill>
            </a:endParaRPr>
          </a:p>
        </p:txBody>
      </p:sp>
    </p:spTree>
    <p:extLst>
      <p:ext uri="{BB962C8B-B14F-4D97-AF65-F5344CB8AC3E}">
        <p14:creationId xmlns:p14="http://schemas.microsoft.com/office/powerpoint/2010/main" val="7607555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47511" y="2193818"/>
            <a:ext cx="7304966" cy="248574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buChar char="•"/>
            </a:pPr>
            <a:r>
              <a:rPr lang="en-US" sz="2800" dirty="0">
                <a:solidFill>
                  <a:schemeClr val="dk1"/>
                </a:solidFill>
              </a:rPr>
              <a:t>Promotes psychological well-being and social inclusion</a:t>
            </a:r>
            <a:endParaRPr lang="es-ES" sz="2800" dirty="0">
              <a:solidFill>
                <a:schemeClr val="dk1"/>
              </a:solidFill>
            </a:endParaRPr>
          </a:p>
          <a:p>
            <a:pPr>
              <a:buChar char="•"/>
            </a:pPr>
            <a:r>
              <a:rPr lang="en-US" sz="2800" dirty="0">
                <a:solidFill>
                  <a:schemeClr val="dk1"/>
                </a:solidFill>
              </a:rPr>
              <a:t>Facilitates community participation</a:t>
            </a:r>
            <a:endParaRPr lang="en-US" dirty="0">
              <a:solidFill>
                <a:schemeClr val="dk1"/>
              </a:solidFill>
            </a:endParaRPr>
          </a:p>
          <a:p>
            <a:pPr>
              <a:buChar char="•"/>
            </a:pPr>
            <a:r>
              <a:rPr lang="en-US" sz="2800" dirty="0">
                <a:solidFill>
                  <a:schemeClr val="dk1"/>
                </a:solidFill>
              </a:rPr>
              <a:t>Supports communication through assistive technologies</a:t>
            </a:r>
            <a:endParaRPr lang="en-US" dirty="0">
              <a:solidFill>
                <a:schemeClr val="dk1"/>
              </a:solidFill>
            </a:endParaRPr>
          </a:p>
        </p:txBody>
      </p:sp>
      <p:sp>
        <p:nvSpPr>
          <p:cNvPr id="2" name="Google Shape;115;p2">
            <a:extLst>
              <a:ext uri="{FF2B5EF4-FFF2-40B4-BE49-F238E27FC236}">
                <a16:creationId xmlns:a16="http://schemas.microsoft.com/office/drawing/2014/main" id="{CF27D44E-8A29-EC56-0302-469FD4B05803}"/>
              </a:ext>
            </a:extLst>
          </p:cNvPr>
          <p:cNvSpPr/>
          <p:nvPr/>
        </p:nvSpPr>
        <p:spPr>
          <a:xfrm>
            <a:off x="2149601" y="4976167"/>
            <a:ext cx="7310282" cy="91935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2400" b="1" dirty="0">
                <a:solidFill>
                  <a:schemeClr val="dk1"/>
                </a:solidFill>
              </a:rPr>
              <a:t>Quote</a:t>
            </a:r>
            <a:r>
              <a:rPr lang="en-US" sz="2400" dirty="0">
                <a:solidFill>
                  <a:schemeClr val="dk1"/>
                </a:solidFill>
              </a:rPr>
              <a:t>: “The UNCRPD recognizes technology as key to inclusivity and participation.”</a:t>
            </a:r>
            <a:endParaRPr lang="es-ES" dirty="0">
              <a:solidFill>
                <a:schemeClr val="dk1"/>
              </a:solidFill>
            </a:endParaRPr>
          </a:p>
        </p:txBody>
      </p:sp>
      <p:sp>
        <p:nvSpPr>
          <p:cNvPr id="6" name="Google Shape;131;p3">
            <a:extLst>
              <a:ext uri="{FF2B5EF4-FFF2-40B4-BE49-F238E27FC236}">
                <a16:creationId xmlns:a16="http://schemas.microsoft.com/office/drawing/2014/main" id="{3E726C98-5609-48CF-E287-4574BBB918DE}"/>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2400" b="1" dirty="0">
                <a:solidFill>
                  <a:srgbClr val="674EA7"/>
                </a:solidFill>
                <a:latin typeface="Calibri"/>
                <a:ea typeface="Calibri"/>
                <a:cs typeface="Calibri"/>
                <a:sym typeface="Calibri"/>
              </a:rPr>
              <a:t>Module 6. Complex communication means</a:t>
            </a:r>
            <a:endParaRPr lang="es-ES" sz="2400"/>
          </a:p>
          <a:p>
            <a:pPr marL="0" marR="0" lvl="0" indent="0" algn="l" rtl="0">
              <a:spcBef>
                <a:spcPts val="0"/>
              </a:spcBef>
              <a:spcAft>
                <a:spcPts val="0"/>
              </a:spcAft>
              <a:buNone/>
            </a:pPr>
            <a:r>
              <a:rPr lang="en-US" sz="2000" b="1" dirty="0">
                <a:solidFill>
                  <a:schemeClr val="dk1"/>
                </a:solidFill>
                <a:latin typeface="Calibri"/>
                <a:ea typeface="Calibri"/>
                <a:cs typeface="Calibri"/>
                <a:sym typeface="Calibri"/>
              </a:rPr>
              <a:t>Chapter 4. Digital tools and platforms</a:t>
            </a:r>
            <a:endParaRPr sz="2000" dirty="0">
              <a:solidFill>
                <a:schemeClr val="dk1"/>
              </a:solidFill>
            </a:endParaRPr>
          </a:p>
        </p:txBody>
      </p:sp>
      <p:sp>
        <p:nvSpPr>
          <p:cNvPr id="8" name="Google Shape;115;p2">
            <a:extLst>
              <a:ext uri="{FF2B5EF4-FFF2-40B4-BE49-F238E27FC236}">
                <a16:creationId xmlns:a16="http://schemas.microsoft.com/office/drawing/2014/main" id="{55C9AA0A-DF95-B06E-BBC9-41CF057AAE70}"/>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n-US" sz="2000" b="1" dirty="0">
                <a:solidFill>
                  <a:schemeClr val="dk1"/>
                </a:solidFill>
                <a:sym typeface="Calibri"/>
              </a:rPr>
              <a:t>Benefits of digital inclusion</a:t>
            </a:r>
            <a:endParaRPr lang="es-ES" sz="2000" b="1" dirty="0">
              <a:solidFill>
                <a:schemeClr val="dk1"/>
              </a:solidFill>
            </a:endParaRPr>
          </a:p>
        </p:txBody>
      </p:sp>
    </p:spTree>
    <p:extLst>
      <p:ext uri="{BB962C8B-B14F-4D97-AF65-F5344CB8AC3E}">
        <p14:creationId xmlns:p14="http://schemas.microsoft.com/office/powerpoint/2010/main" val="23304281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47344" y="2383089"/>
            <a:ext cx="7304966" cy="3439195"/>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buChar char="•"/>
            </a:pPr>
            <a:r>
              <a:rPr lang="en-US" sz="2800" dirty="0">
                <a:solidFill>
                  <a:schemeClr val="dk1"/>
                </a:solidFill>
              </a:rPr>
              <a:t>Online vulnerability</a:t>
            </a:r>
            <a:endParaRPr lang="es-ES" sz="2800" dirty="0">
              <a:solidFill>
                <a:schemeClr val="dk1"/>
              </a:solidFill>
            </a:endParaRPr>
          </a:p>
          <a:p>
            <a:pPr>
              <a:buChar char="•"/>
            </a:pPr>
            <a:r>
              <a:rPr lang="en-US" sz="2800" dirty="0">
                <a:solidFill>
                  <a:schemeClr val="dk1"/>
                </a:solidFill>
              </a:rPr>
              <a:t>Cyberbullying and harassment</a:t>
            </a:r>
            <a:endParaRPr lang="en-US" dirty="0">
              <a:solidFill>
                <a:schemeClr val="dk1"/>
              </a:solidFill>
            </a:endParaRPr>
          </a:p>
          <a:p>
            <a:pPr>
              <a:buChar char="•"/>
            </a:pPr>
            <a:r>
              <a:rPr lang="en-US" sz="2800" dirty="0">
                <a:solidFill>
                  <a:schemeClr val="dk1"/>
                </a:solidFill>
              </a:rPr>
              <a:t>Privacy concerns</a:t>
            </a:r>
            <a:endParaRPr lang="en-US" dirty="0">
              <a:solidFill>
                <a:schemeClr val="dk1"/>
              </a:solidFill>
            </a:endParaRPr>
          </a:p>
          <a:p>
            <a:pPr>
              <a:buChar char="•"/>
            </a:pPr>
            <a:r>
              <a:rPr lang="en-US" sz="2800" dirty="0">
                <a:solidFill>
                  <a:schemeClr val="dk1"/>
                </a:solidFill>
              </a:rPr>
              <a:t>Online scams and fraud</a:t>
            </a:r>
            <a:endParaRPr lang="en-US" dirty="0">
              <a:solidFill>
                <a:schemeClr val="dk1"/>
              </a:solidFill>
            </a:endParaRPr>
          </a:p>
          <a:p>
            <a:pPr>
              <a:buChar char="•"/>
            </a:pPr>
            <a:r>
              <a:rPr lang="en-US" sz="2800" dirty="0">
                <a:solidFill>
                  <a:schemeClr val="dk1"/>
                </a:solidFill>
              </a:rPr>
              <a:t>Exposure to harmful content</a:t>
            </a:r>
            <a:endParaRPr lang="es-ES" dirty="0">
              <a:solidFill>
                <a:schemeClr val="dk1"/>
              </a:solidFill>
            </a:endParaRPr>
          </a:p>
          <a:p>
            <a:pPr>
              <a:buChar char="•"/>
            </a:pPr>
            <a:r>
              <a:rPr lang="en-US" sz="2800" dirty="0">
                <a:solidFill>
                  <a:schemeClr val="dk1"/>
                </a:solidFill>
              </a:rPr>
              <a:t>Cybersecurity threats</a:t>
            </a:r>
            <a:endParaRPr lang="en-US" dirty="0">
              <a:solidFill>
                <a:schemeClr val="dk1"/>
              </a:solidFill>
            </a:endParaRPr>
          </a:p>
          <a:p>
            <a:pPr>
              <a:buChar char="•"/>
            </a:pPr>
            <a:r>
              <a:rPr lang="en-US" sz="2800" dirty="0">
                <a:solidFill>
                  <a:schemeClr val="dk1"/>
                </a:solidFill>
              </a:rPr>
              <a:t>Social isolation and overstimulation</a:t>
            </a:r>
            <a:endParaRPr lang="en-US" dirty="0"/>
          </a:p>
        </p:txBody>
      </p:sp>
      <p:sp>
        <p:nvSpPr>
          <p:cNvPr id="4" name="Google Shape;131;p3">
            <a:extLst>
              <a:ext uri="{FF2B5EF4-FFF2-40B4-BE49-F238E27FC236}">
                <a16:creationId xmlns:a16="http://schemas.microsoft.com/office/drawing/2014/main" id="{0C2B5EA8-D622-52E1-DCE3-5150AF8242D3}"/>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2400" b="1" dirty="0">
                <a:solidFill>
                  <a:srgbClr val="674EA7"/>
                </a:solidFill>
                <a:latin typeface="Calibri"/>
                <a:ea typeface="Calibri"/>
                <a:cs typeface="Calibri"/>
                <a:sym typeface="Calibri"/>
              </a:rPr>
              <a:t>Module 6. Complex communication means</a:t>
            </a:r>
            <a:endParaRPr lang="es-ES" sz="2400"/>
          </a:p>
          <a:p>
            <a:pPr marL="0" marR="0" lvl="0" indent="0" algn="l" rtl="0">
              <a:spcBef>
                <a:spcPts val="0"/>
              </a:spcBef>
              <a:spcAft>
                <a:spcPts val="0"/>
              </a:spcAft>
              <a:buNone/>
            </a:pPr>
            <a:r>
              <a:rPr lang="en-US" sz="2000" b="1" dirty="0">
                <a:solidFill>
                  <a:schemeClr val="dk1"/>
                </a:solidFill>
                <a:latin typeface="Calibri"/>
                <a:ea typeface="Calibri"/>
                <a:cs typeface="Calibri"/>
                <a:sym typeface="Calibri"/>
              </a:rPr>
              <a:t>Chapter 4. Digital tools and platforms</a:t>
            </a:r>
            <a:endParaRPr sz="2000" dirty="0">
              <a:solidFill>
                <a:schemeClr val="dk1"/>
              </a:solidFill>
            </a:endParaRPr>
          </a:p>
        </p:txBody>
      </p:sp>
      <p:sp>
        <p:nvSpPr>
          <p:cNvPr id="7" name="Google Shape;115;p2">
            <a:extLst>
              <a:ext uri="{FF2B5EF4-FFF2-40B4-BE49-F238E27FC236}">
                <a16:creationId xmlns:a16="http://schemas.microsoft.com/office/drawing/2014/main" id="{3C54E3DA-2C43-1BA4-4A82-3BB80AA28C3F}"/>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n-US" sz="2000" b="1" dirty="0">
                <a:solidFill>
                  <a:schemeClr val="dk1"/>
                </a:solidFill>
                <a:sym typeface="Calibri"/>
              </a:rPr>
              <a:t>Risks and Challenges</a:t>
            </a:r>
            <a:endParaRPr lang="es-ES" sz="2000" b="1" dirty="0">
              <a:solidFill>
                <a:schemeClr val="dk1"/>
              </a:solidFill>
            </a:endParaRPr>
          </a:p>
        </p:txBody>
      </p:sp>
    </p:spTree>
    <p:extLst>
      <p:ext uri="{BB962C8B-B14F-4D97-AF65-F5344CB8AC3E}">
        <p14:creationId xmlns:p14="http://schemas.microsoft.com/office/powerpoint/2010/main" val="8219533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47344" y="2201592"/>
            <a:ext cx="7304966" cy="3915921"/>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buChar char="•"/>
            </a:pPr>
            <a:r>
              <a:rPr lang="en-US" sz="2800" dirty="0">
                <a:solidFill>
                  <a:schemeClr val="dk1"/>
                </a:solidFill>
              </a:rPr>
              <a:t>Empowering IDD individuals through technology</a:t>
            </a:r>
            <a:endParaRPr lang="es-ES" sz="2800" dirty="0">
              <a:solidFill>
                <a:schemeClr val="dk1"/>
              </a:solidFill>
            </a:endParaRPr>
          </a:p>
          <a:p>
            <a:pPr>
              <a:buChar char="•"/>
            </a:pPr>
            <a:endParaRPr lang="en-US" sz="2800" dirty="0">
              <a:solidFill>
                <a:schemeClr val="dk1"/>
              </a:solidFill>
            </a:endParaRPr>
          </a:p>
          <a:p>
            <a:pPr>
              <a:buChar char="•"/>
            </a:pPr>
            <a:r>
              <a:rPr lang="en-US" sz="2800" dirty="0">
                <a:solidFill>
                  <a:schemeClr val="dk1"/>
                </a:solidFill>
              </a:rPr>
              <a:t>Use of augmentative and alternative communication apps</a:t>
            </a:r>
            <a:endParaRPr lang="en-US">
              <a:solidFill>
                <a:schemeClr val="dk1"/>
              </a:solidFill>
            </a:endParaRPr>
          </a:p>
          <a:p>
            <a:pPr>
              <a:buChar char="•"/>
            </a:pPr>
            <a:endParaRPr lang="en-US" sz="2800" dirty="0">
              <a:solidFill>
                <a:schemeClr val="dk1"/>
              </a:solidFill>
            </a:endParaRPr>
          </a:p>
          <a:p>
            <a:pPr>
              <a:buChar char="•"/>
            </a:pPr>
            <a:r>
              <a:rPr lang="en-US" sz="2800" dirty="0">
                <a:solidFill>
                  <a:schemeClr val="dk1"/>
                </a:solidFill>
              </a:rPr>
              <a:t>Examples: Proloquo2Go, Siri, predictive text, iPads, and smartphones</a:t>
            </a:r>
            <a:endParaRPr lang="en-US" dirty="0">
              <a:solidFill>
                <a:schemeClr val="dk1"/>
              </a:solidFill>
            </a:endParaRPr>
          </a:p>
        </p:txBody>
      </p:sp>
      <p:sp>
        <p:nvSpPr>
          <p:cNvPr id="4" name="Google Shape;131;p3">
            <a:extLst>
              <a:ext uri="{FF2B5EF4-FFF2-40B4-BE49-F238E27FC236}">
                <a16:creationId xmlns:a16="http://schemas.microsoft.com/office/drawing/2014/main" id="{EBC1E03A-22E5-5ED3-91B5-DADE821F667F}"/>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2400" b="1" dirty="0">
                <a:solidFill>
                  <a:srgbClr val="674EA7"/>
                </a:solidFill>
                <a:latin typeface="Calibri"/>
                <a:ea typeface="Calibri"/>
                <a:cs typeface="Calibri"/>
                <a:sym typeface="Calibri"/>
              </a:rPr>
              <a:t>Module 6. Complex communication means</a:t>
            </a:r>
            <a:endParaRPr lang="es-ES" sz="2400"/>
          </a:p>
          <a:p>
            <a:pPr marL="0" marR="0" lvl="0" indent="0" algn="l" rtl="0">
              <a:spcBef>
                <a:spcPts val="0"/>
              </a:spcBef>
              <a:spcAft>
                <a:spcPts val="0"/>
              </a:spcAft>
              <a:buNone/>
            </a:pPr>
            <a:r>
              <a:rPr lang="en-US" sz="2000" b="1" dirty="0">
                <a:solidFill>
                  <a:schemeClr val="dk1"/>
                </a:solidFill>
                <a:latin typeface="Calibri"/>
                <a:ea typeface="Calibri"/>
                <a:cs typeface="Calibri"/>
                <a:sym typeface="Calibri"/>
              </a:rPr>
              <a:t>Chapter 4. Digital tools and platforms</a:t>
            </a:r>
            <a:endParaRPr sz="2000" dirty="0">
              <a:solidFill>
                <a:schemeClr val="dk1"/>
              </a:solidFill>
            </a:endParaRPr>
          </a:p>
        </p:txBody>
      </p:sp>
      <p:sp>
        <p:nvSpPr>
          <p:cNvPr id="7" name="Google Shape;115;p2">
            <a:extLst>
              <a:ext uri="{FF2B5EF4-FFF2-40B4-BE49-F238E27FC236}">
                <a16:creationId xmlns:a16="http://schemas.microsoft.com/office/drawing/2014/main" id="{522E782E-9625-B57D-0871-47D1B3EDB982}"/>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n-US" sz="2000" b="1" dirty="0">
                <a:solidFill>
                  <a:schemeClr val="dk1"/>
                </a:solidFill>
                <a:sym typeface="Calibri"/>
              </a:rPr>
              <a:t>Teaching Basic Digital Skills</a:t>
            </a:r>
            <a:endParaRPr lang="es-ES" sz="2000" b="1" dirty="0">
              <a:solidFill>
                <a:schemeClr val="dk1"/>
              </a:solidFill>
            </a:endParaRPr>
          </a:p>
        </p:txBody>
      </p:sp>
    </p:spTree>
    <p:extLst>
      <p:ext uri="{BB962C8B-B14F-4D97-AF65-F5344CB8AC3E}">
        <p14:creationId xmlns:p14="http://schemas.microsoft.com/office/powerpoint/2010/main" val="39223904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47344" y="2156099"/>
            <a:ext cx="7304966" cy="3915921"/>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buChar char="•"/>
            </a:pPr>
            <a:r>
              <a:rPr lang="en-US" sz="2800" dirty="0">
                <a:solidFill>
                  <a:schemeClr val="dk1"/>
                </a:solidFill>
              </a:rPr>
              <a:t>Respect for others online</a:t>
            </a:r>
            <a:endParaRPr lang="es-ES" sz="2800" dirty="0">
              <a:solidFill>
                <a:schemeClr val="dk1"/>
              </a:solidFill>
            </a:endParaRPr>
          </a:p>
          <a:p>
            <a:pPr>
              <a:buChar char="•"/>
            </a:pPr>
            <a:endParaRPr lang="en-US" sz="2800" dirty="0">
              <a:solidFill>
                <a:schemeClr val="dk1"/>
              </a:solidFill>
            </a:endParaRPr>
          </a:p>
          <a:p>
            <a:pPr>
              <a:buChar char="•"/>
            </a:pPr>
            <a:r>
              <a:rPr lang="en-US" sz="2800" dirty="0">
                <a:solidFill>
                  <a:schemeClr val="dk1"/>
                </a:solidFill>
              </a:rPr>
              <a:t>Understanding and obtaining consent</a:t>
            </a:r>
            <a:endParaRPr lang="en-US" dirty="0">
              <a:solidFill>
                <a:schemeClr val="dk1"/>
              </a:solidFill>
            </a:endParaRPr>
          </a:p>
          <a:p>
            <a:pPr>
              <a:buChar char="•"/>
            </a:pPr>
            <a:endParaRPr lang="en-US" sz="2800" dirty="0">
              <a:solidFill>
                <a:schemeClr val="dk1"/>
              </a:solidFill>
            </a:endParaRPr>
          </a:p>
          <a:p>
            <a:pPr>
              <a:buChar char="•"/>
            </a:pPr>
            <a:r>
              <a:rPr lang="en-US" sz="2800" dirty="0">
                <a:solidFill>
                  <a:schemeClr val="dk1"/>
                </a:solidFill>
              </a:rPr>
              <a:t>Interacting safely online</a:t>
            </a:r>
            <a:endParaRPr lang="en-US">
              <a:solidFill>
                <a:schemeClr val="dk1"/>
              </a:solidFill>
            </a:endParaRPr>
          </a:p>
          <a:p>
            <a:pPr>
              <a:buChar char="•"/>
            </a:pPr>
            <a:endParaRPr lang="en-US" sz="2800" dirty="0">
              <a:solidFill>
                <a:schemeClr val="dk1"/>
              </a:solidFill>
            </a:endParaRPr>
          </a:p>
          <a:p>
            <a:pPr>
              <a:buChar char="•"/>
            </a:pPr>
            <a:r>
              <a:rPr lang="en-US" sz="2800" dirty="0">
                <a:solidFill>
                  <a:schemeClr val="dk1"/>
                </a:solidFill>
              </a:rPr>
              <a:t>Encouraging communication only with known individuals</a:t>
            </a:r>
            <a:endParaRPr lang="en-US" dirty="0">
              <a:solidFill>
                <a:schemeClr val="dk1"/>
              </a:solidFill>
            </a:endParaRPr>
          </a:p>
        </p:txBody>
      </p:sp>
      <p:sp>
        <p:nvSpPr>
          <p:cNvPr id="4" name="Google Shape;131;p3">
            <a:extLst>
              <a:ext uri="{FF2B5EF4-FFF2-40B4-BE49-F238E27FC236}">
                <a16:creationId xmlns:a16="http://schemas.microsoft.com/office/drawing/2014/main" id="{891CF37E-CFD0-ED5B-6A48-17895BB7C6B8}"/>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2400" b="1" dirty="0">
                <a:solidFill>
                  <a:srgbClr val="674EA7"/>
                </a:solidFill>
                <a:latin typeface="Calibri"/>
                <a:ea typeface="Calibri"/>
                <a:cs typeface="Calibri"/>
                <a:sym typeface="Calibri"/>
              </a:rPr>
              <a:t>Module 6. Complex communication means</a:t>
            </a:r>
            <a:endParaRPr lang="es-ES" sz="2400"/>
          </a:p>
          <a:p>
            <a:pPr marL="0" marR="0" lvl="0" indent="0" algn="l" rtl="0">
              <a:spcBef>
                <a:spcPts val="0"/>
              </a:spcBef>
              <a:spcAft>
                <a:spcPts val="0"/>
              </a:spcAft>
              <a:buNone/>
            </a:pPr>
            <a:r>
              <a:rPr lang="en-US" sz="2000" b="1" dirty="0">
                <a:solidFill>
                  <a:schemeClr val="dk1"/>
                </a:solidFill>
                <a:latin typeface="Calibri"/>
                <a:ea typeface="Calibri"/>
                <a:cs typeface="Calibri"/>
                <a:sym typeface="Calibri"/>
              </a:rPr>
              <a:t>Chapter 4. Digital tools and platforms</a:t>
            </a:r>
            <a:endParaRPr sz="2000" dirty="0">
              <a:solidFill>
                <a:schemeClr val="dk1"/>
              </a:solidFill>
            </a:endParaRPr>
          </a:p>
        </p:txBody>
      </p:sp>
      <p:sp>
        <p:nvSpPr>
          <p:cNvPr id="7" name="Google Shape;115;p2">
            <a:extLst>
              <a:ext uri="{FF2B5EF4-FFF2-40B4-BE49-F238E27FC236}">
                <a16:creationId xmlns:a16="http://schemas.microsoft.com/office/drawing/2014/main" id="{99EA8F98-BBDA-EC73-50E7-EDECF3C6AEF8}"/>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n-US" sz="2000" b="1" dirty="0">
                <a:solidFill>
                  <a:schemeClr val="dk1"/>
                </a:solidFill>
                <a:sym typeface="Calibri"/>
              </a:rPr>
              <a:t>Responsible Online </a:t>
            </a:r>
            <a:r>
              <a:rPr lang="en-US" sz="2000" b="1" dirty="0" err="1">
                <a:solidFill>
                  <a:schemeClr val="dk1"/>
                </a:solidFill>
                <a:sym typeface="Calibri"/>
              </a:rPr>
              <a:t>Behaviour</a:t>
            </a:r>
            <a:endParaRPr lang="es-ES" sz="2000" b="1" dirty="0" err="1">
              <a:solidFill>
                <a:schemeClr val="dk1"/>
              </a:solidFill>
            </a:endParaRPr>
          </a:p>
        </p:txBody>
      </p:sp>
    </p:spTree>
    <p:extLst>
      <p:ext uri="{BB962C8B-B14F-4D97-AF65-F5344CB8AC3E}">
        <p14:creationId xmlns:p14="http://schemas.microsoft.com/office/powerpoint/2010/main" val="2693861658"/>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52B3263-EF49-4234-9689-D9203774EBA0}">
  <ds:schemaRefs>
    <ds:schemaRef ds:uri="http://schemas.microsoft.com/office/2006/metadata/properties"/>
    <ds:schemaRef ds:uri="http://schemas.microsoft.com/office/infopath/2007/PartnerControls"/>
    <ds:schemaRef ds:uri="833f7f52-ca37-4ad5-a460-7ba203df2864"/>
    <ds:schemaRef ds:uri="7a866126-7c09-4654-844e-0d48a974f41d"/>
  </ds:schemaRefs>
</ds:datastoreItem>
</file>

<file path=customXml/itemProps2.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3.xml><?xml version="1.0" encoding="utf-8"?>
<ds:datastoreItem xmlns:ds="http://schemas.openxmlformats.org/officeDocument/2006/customXml" ds:itemID="{8D462996-27CF-4997-AE50-695743AFA94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21</TotalTime>
  <Words>3445</Words>
  <Application>Microsoft Office PowerPoint</Application>
  <PresentationFormat>Grand écran</PresentationFormat>
  <Paragraphs>438</Paragraphs>
  <Slides>18</Slides>
  <Notes>18</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18</vt:i4>
      </vt:variant>
    </vt:vector>
  </HeadingPairs>
  <TitlesOfParts>
    <vt:vector size="22" baseType="lpstr">
      <vt:lpstr>Arial</vt:lpstr>
      <vt:lpstr>Arial,Sans-Serif</vt:lpstr>
      <vt:lpstr>Calibri</vt:lpstr>
      <vt:lpstr>AdornVTI</vt:lpstr>
      <vt:lpstr>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CHRISTELLE DECLERCQ</cp:lastModifiedBy>
  <cp:revision>608</cp:revision>
  <dcterms:created xsi:type="dcterms:W3CDTF">2023-11-23T08:37:25Z</dcterms:created>
  <dcterms:modified xsi:type="dcterms:W3CDTF">2024-11-28T10:24:08Z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