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4"/>
  </p:notesMasterIdLst>
  <p:sldIdLst>
    <p:sldId id="256" r:id="rId5"/>
    <p:sldId id="257" r:id="rId6"/>
    <p:sldId id="261" r:id="rId7"/>
    <p:sldId id="258" r:id="rId8"/>
    <p:sldId id="270" r:id="rId9"/>
    <p:sldId id="269" r:id="rId10"/>
    <p:sldId id="272" r:id="rId11"/>
    <p:sldId id="273" r:id="rId12"/>
    <p:sldId id="268" r:id="rId1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0CB4"/>
    <a:srgbClr val="33A8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572C2F-C321-4A93-8350-29B108FE74E3}" v="3" dt="2024-12-12T13:14:40.214"/>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738" autoAdjust="0"/>
  </p:normalViewPr>
  <p:slideViewPr>
    <p:cSldViewPr snapToGrid="0">
      <p:cViewPr varScale="1">
        <p:scale>
          <a:sx n="46" d="100"/>
          <a:sy n="46" d="100"/>
        </p:scale>
        <p:origin x="58" y="326"/>
      </p:cViewPr>
      <p:guideLst/>
    </p:cSldViewPr>
  </p:slideViewPr>
  <p:notesTextViewPr>
    <p:cViewPr>
      <p:scale>
        <a:sx n="1" d="1"/>
        <a:sy n="1" d="1"/>
      </p:scale>
      <p:origin x="0" y="-235"/>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26" Type="http://schemas.microsoft.com/office/2016/11/relationships/changesInfo" Target="changesInfos/changesInfo1.xml"/><Relationship Id="rId3" Type="http://schemas.openxmlformats.org/officeDocument/2006/relationships/customXml" Target="../customXml/item3.xml"/><Relationship Id="rId2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25"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23"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Ευαγγελία Ανδρεάδη" userId="S::e.andreadi_eeamargarita.gr#ext#@univreimsfr.onmicrosoft.com::d3a0e632-7726-4be7-a705-dbe2330c3c76" providerId="AD" clId="Web-{E088BB19-5C2F-3748-DAEE-9F14C72701CF}"/>
    <pc:docChg chg="modSld">
      <pc:chgData name="Ευαγγελία Ανδρεάδη" userId="S::e.andreadi_eeamargarita.gr#ext#@univreimsfr.onmicrosoft.com::d3a0e632-7726-4be7-a705-dbe2330c3c76" providerId="AD" clId="Web-{E088BB19-5C2F-3748-DAEE-9F14C72701CF}" dt="2024-12-06T10:31:34.303" v="49" actId="20577"/>
      <pc:docMkLst>
        <pc:docMk/>
      </pc:docMkLst>
      <pc:sldChg chg="modSp">
        <pc:chgData name="Ευαγγελία Ανδρεάδη" userId="S::e.andreadi_eeamargarita.gr#ext#@univreimsfr.onmicrosoft.com::d3a0e632-7726-4be7-a705-dbe2330c3c76" providerId="AD" clId="Web-{E088BB19-5C2F-3748-DAEE-9F14C72701CF}" dt="2024-12-06T10:29:00.329" v="25" actId="20577"/>
        <pc:sldMkLst>
          <pc:docMk/>
          <pc:sldMk cId="469942489" sldId="269"/>
        </pc:sldMkLst>
        <pc:graphicFrameChg chg="modGraphic">
          <ac:chgData name="Ευαγγελία Ανδρεάδη" userId="S::e.andreadi_eeamargarita.gr#ext#@univreimsfr.onmicrosoft.com::d3a0e632-7726-4be7-a705-dbe2330c3c76" providerId="AD" clId="Web-{E088BB19-5C2F-3748-DAEE-9F14C72701CF}" dt="2024-12-06T10:29:00.329" v="25" actId="20577"/>
          <ac:graphicFrameMkLst>
            <pc:docMk/>
            <pc:sldMk cId="469942489" sldId="269"/>
            <ac:graphicFrameMk id="2" creationId="{2F9A37C6-11AA-4E1E-8A78-B4C87B1BCECF}"/>
          </ac:graphicFrameMkLst>
        </pc:graphicFrameChg>
      </pc:sldChg>
      <pc:sldChg chg="modSp">
        <pc:chgData name="Ευαγγελία Ανδρεάδη" userId="S::e.andreadi_eeamargarita.gr#ext#@univreimsfr.onmicrosoft.com::d3a0e632-7726-4be7-a705-dbe2330c3c76" providerId="AD" clId="Web-{E088BB19-5C2F-3748-DAEE-9F14C72701CF}" dt="2024-12-06T10:31:34.303" v="49" actId="20577"/>
        <pc:sldMkLst>
          <pc:docMk/>
          <pc:sldMk cId="4001897446" sldId="270"/>
        </pc:sldMkLst>
        <pc:spChg chg="mod">
          <ac:chgData name="Ευαγγελία Ανδρεάδη" userId="S::e.andreadi_eeamargarita.gr#ext#@univreimsfr.onmicrosoft.com::d3a0e632-7726-4be7-a705-dbe2330c3c76" providerId="AD" clId="Web-{E088BB19-5C2F-3748-DAEE-9F14C72701CF}" dt="2024-12-06T10:31:34.303" v="49" actId="20577"/>
          <ac:spMkLst>
            <pc:docMk/>
            <pc:sldMk cId="4001897446" sldId="270"/>
            <ac:spMk id="11" creationId="{F9394316-1476-4F81-89F2-6CAA8E3264B0}"/>
          </ac:spMkLst>
        </pc:spChg>
        <pc:spChg chg="mod">
          <ac:chgData name="Ευαγγελία Ανδρεάδη" userId="S::e.andreadi_eeamargarita.gr#ext#@univreimsfr.onmicrosoft.com::d3a0e632-7726-4be7-a705-dbe2330c3c76" providerId="AD" clId="Web-{E088BB19-5C2F-3748-DAEE-9F14C72701CF}" dt="2024-12-06T10:29:15.267" v="32" actId="20577"/>
          <ac:spMkLst>
            <pc:docMk/>
            <pc:sldMk cId="4001897446" sldId="270"/>
            <ac:spMk id="19" creationId="{C2F09A45-982D-4F7B-876A-2509F4E7E2EE}"/>
          </ac:spMkLst>
        </pc:spChg>
        <pc:spChg chg="mod">
          <ac:chgData name="Ευαγγελία Ανδρεάδη" userId="S::e.andreadi_eeamargarita.gr#ext#@univreimsfr.onmicrosoft.com::d3a0e632-7726-4be7-a705-dbe2330c3c76" providerId="AD" clId="Web-{E088BB19-5C2F-3748-DAEE-9F14C72701CF}" dt="2024-12-06T10:29:43.768" v="35" actId="20577"/>
          <ac:spMkLst>
            <pc:docMk/>
            <pc:sldMk cId="4001897446" sldId="270"/>
            <ac:spMk id="21" creationId="{10322D1B-19DC-4910-8BB6-44342446C474}"/>
          </ac:spMkLst>
        </pc:spChg>
        <pc:spChg chg="mod">
          <ac:chgData name="Ευαγγελία Ανδρεάδη" userId="S::e.andreadi_eeamargarita.gr#ext#@univreimsfr.onmicrosoft.com::d3a0e632-7726-4be7-a705-dbe2330c3c76" providerId="AD" clId="Web-{E088BB19-5C2F-3748-DAEE-9F14C72701CF}" dt="2024-12-06T10:31:32.740" v="47" actId="20577"/>
          <ac:spMkLst>
            <pc:docMk/>
            <pc:sldMk cId="4001897446" sldId="270"/>
            <ac:spMk id="22" creationId="{FDAC854A-8978-442D-9CFF-F758698174E4}"/>
          </ac:spMkLst>
        </pc:spChg>
      </pc:sldChg>
    </pc:docChg>
  </pc:docChgLst>
  <pc:docChgLst>
    <pc:chgData name="CHRISTELLE DECLERCQ" userId="6105ae43-a600-46e8-812e-1762419aa502" providerId="ADAL" clId="{38A15D58-6B32-4A60-9DC4-E8CDEEEAE10C}"/>
    <pc:docChg chg="custSel modSld">
      <pc:chgData name="CHRISTELLE DECLERCQ" userId="6105ae43-a600-46e8-812e-1762419aa502" providerId="ADAL" clId="{38A15D58-6B32-4A60-9DC4-E8CDEEEAE10C}" dt="2024-11-28T10:17:01.790" v="4"/>
      <pc:docMkLst>
        <pc:docMk/>
      </pc:docMkLst>
      <pc:sldChg chg="addSp delSp modSp mod">
        <pc:chgData name="CHRISTELLE DECLERCQ" userId="6105ae43-a600-46e8-812e-1762419aa502" providerId="ADAL" clId="{38A15D58-6B32-4A60-9DC4-E8CDEEEAE10C}" dt="2024-11-28T10:17:01.790" v="4"/>
        <pc:sldMkLst>
          <pc:docMk/>
          <pc:sldMk cId="0" sldId="256"/>
        </pc:sldMkLst>
        <pc:spChg chg="add del mod">
          <ac:chgData name="CHRISTELLE DECLERCQ" userId="6105ae43-a600-46e8-812e-1762419aa502" providerId="ADAL" clId="{38A15D58-6B32-4A60-9DC4-E8CDEEEAE10C}" dt="2024-11-28T10:17:00.772" v="3" actId="478"/>
          <ac:spMkLst>
            <pc:docMk/>
            <pc:sldMk cId="0" sldId="256"/>
            <ac:spMk id="15" creationId="{29FCEACB-629E-49A0-BDF1-1C9387A7F982}"/>
          </ac:spMkLst>
        </pc:spChg>
        <pc:spChg chg="add mod">
          <ac:chgData name="CHRISTELLE DECLERCQ" userId="6105ae43-a600-46e8-812e-1762419aa502" providerId="ADAL" clId="{38A15D58-6B32-4A60-9DC4-E8CDEEEAE10C}" dt="2024-11-28T10:17:01.790" v="4"/>
          <ac:spMkLst>
            <pc:docMk/>
            <pc:sldMk cId="0" sldId="256"/>
            <ac:spMk id="16" creationId="{5A99B0BC-F9F8-456B-8C27-AF642329A5D1}"/>
          </ac:spMkLst>
        </pc:spChg>
        <pc:picChg chg="add del mod">
          <ac:chgData name="CHRISTELLE DECLERCQ" userId="6105ae43-a600-46e8-812e-1762419aa502" providerId="ADAL" clId="{38A15D58-6B32-4A60-9DC4-E8CDEEEAE10C}" dt="2024-11-25T13:16:05.930" v="1" actId="478"/>
          <ac:picMkLst>
            <pc:docMk/>
            <pc:sldMk cId="0" sldId="256"/>
            <ac:picMk id="13" creationId="{EDEE5FCB-9240-40B0-874C-C87096B084D2}"/>
          </ac:picMkLst>
        </pc:picChg>
        <pc:picChg chg="add mod">
          <ac:chgData name="CHRISTELLE DECLERCQ" userId="6105ae43-a600-46e8-812e-1762419aa502" providerId="ADAL" clId="{38A15D58-6B32-4A60-9DC4-E8CDEEEAE10C}" dt="2024-11-25T13:16:06.315" v="2"/>
          <ac:picMkLst>
            <pc:docMk/>
            <pc:sldMk cId="0" sldId="256"/>
            <ac:picMk id="14" creationId="{B9BC9B0B-3743-4624-8DA3-88A11707E8BC}"/>
          </ac:picMkLst>
        </pc:picChg>
      </pc:sldChg>
    </pc:docChg>
  </pc:docChgLst>
  <pc:docChgLst>
    <pc:chgData name="miguel" userId="S::miguel_campusarnau.org#ext#@univreimsfr.onmicrosoft.com::ab5a12d6-76db-44b6-aa55-46fc0e013e13" providerId="AD" clId="Web-{A9D75D15-4BC3-9D35-D551-2E20A276122C}"/>
    <pc:docChg chg="modSld">
      <pc:chgData name="miguel" userId="S::miguel_campusarnau.org#ext#@univreimsfr.onmicrosoft.com::ab5a12d6-76db-44b6-aa55-46fc0e013e13" providerId="AD" clId="Web-{A9D75D15-4BC3-9D35-D551-2E20A276122C}" dt="2024-10-28T15:43:26.654" v="1"/>
      <pc:docMkLst>
        <pc:docMk/>
      </pc:docMkLst>
      <pc:sldChg chg="modNotes">
        <pc:chgData name="miguel" userId="S::miguel_campusarnau.org#ext#@univreimsfr.onmicrosoft.com::ab5a12d6-76db-44b6-aa55-46fc0e013e13" providerId="AD" clId="Web-{A9D75D15-4BC3-9D35-D551-2E20A276122C}" dt="2024-10-28T15:43:26.654" v="1"/>
        <pc:sldMkLst>
          <pc:docMk/>
          <pc:sldMk cId="710258661" sldId="273"/>
        </pc:sldMkLst>
      </pc:sldChg>
    </pc:docChg>
  </pc:docChgLst>
  <pc:docChgLst>
    <pc:chgData name="CHRISTELLE DECLERCQ" userId="S::christelle.declercq@univ-reims.fr::6105ae43-a600-46e8-812e-1762419aa502" providerId="AD" clId="Web-{BD68185D-9C25-4A9F-831E-22AA50B0043A}"/>
    <pc:docChg chg="modSld">
      <pc:chgData name="CHRISTELLE DECLERCQ" userId="S::christelle.declercq@univ-reims.fr::6105ae43-a600-46e8-812e-1762419aa502" providerId="AD" clId="Web-{BD68185D-9C25-4A9F-831E-22AA50B0043A}" dt="2024-07-24T06:56:50.844" v="1" actId="20577"/>
      <pc:docMkLst>
        <pc:docMk/>
      </pc:docMkLst>
      <pc:sldChg chg="modSp">
        <pc:chgData name="CHRISTELLE DECLERCQ" userId="S::christelle.declercq@univ-reims.fr::6105ae43-a600-46e8-812e-1762419aa502" providerId="AD" clId="Web-{BD68185D-9C25-4A9F-831E-22AA50B0043A}" dt="2024-07-24T06:56:50.844" v="1" actId="20577"/>
        <pc:sldMkLst>
          <pc:docMk/>
          <pc:sldMk cId="110182478" sldId="268"/>
        </pc:sldMkLst>
      </pc:sldChg>
    </pc:docChg>
  </pc:docChgLst>
  <pc:docChgLst>
    <pc:chgData name="Ευαγγελία Ανδρεάδη" userId="S::e.andreadi_eeamargarita.gr#ext#@univreimsfr.onmicrosoft.com::d3a0e632-7726-4be7-a705-dbe2330c3c76" providerId="AD" clId="Web-{A84EDEC3-D419-C045-01C3-EBC303064036}"/>
    <pc:docChg chg="modSld">
      <pc:chgData name="Ευαγγελία Ανδρεάδη" userId="S::e.andreadi_eeamargarita.gr#ext#@univreimsfr.onmicrosoft.com::d3a0e632-7726-4be7-a705-dbe2330c3c76" providerId="AD" clId="Web-{A84EDEC3-D419-C045-01C3-EBC303064036}" dt="2024-12-06T10:24:22.574" v="41" actId="20577"/>
      <pc:docMkLst>
        <pc:docMk/>
      </pc:docMkLst>
      <pc:sldChg chg="modSp">
        <pc:chgData name="Ευαγγελία Ανδρεάδη" userId="S::e.andreadi_eeamargarita.gr#ext#@univreimsfr.onmicrosoft.com::d3a0e632-7726-4be7-a705-dbe2330c3c76" providerId="AD" clId="Web-{A84EDEC3-D419-C045-01C3-EBC303064036}" dt="2024-12-06T10:24:22.574" v="41" actId="20577"/>
        <pc:sldMkLst>
          <pc:docMk/>
          <pc:sldMk cId="469942489" sldId="269"/>
        </pc:sldMkLst>
        <pc:graphicFrameChg chg="mod modGraphic">
          <ac:chgData name="Ευαγγελία Ανδρεάδη" userId="S::e.andreadi_eeamargarita.gr#ext#@univreimsfr.onmicrosoft.com::d3a0e632-7726-4be7-a705-dbe2330c3c76" providerId="AD" clId="Web-{A84EDEC3-D419-C045-01C3-EBC303064036}" dt="2024-12-06T10:24:22.574" v="41" actId="20577"/>
          <ac:graphicFrameMkLst>
            <pc:docMk/>
            <pc:sldMk cId="469942489" sldId="269"/>
            <ac:graphicFrameMk id="2" creationId="{2F9A37C6-11AA-4E1E-8A78-B4C87B1BCECF}"/>
          </ac:graphicFrameMkLst>
        </pc:graphicFrameChg>
      </pc:sldChg>
      <pc:sldChg chg="modSp">
        <pc:chgData name="Ευαγγελία Ανδρεάδη" userId="S::e.andreadi_eeamargarita.gr#ext#@univreimsfr.onmicrosoft.com::d3a0e632-7726-4be7-a705-dbe2330c3c76" providerId="AD" clId="Web-{A84EDEC3-D419-C045-01C3-EBC303064036}" dt="2024-12-06T10:22:29.757" v="11"/>
        <pc:sldMkLst>
          <pc:docMk/>
          <pc:sldMk cId="710258661" sldId="273"/>
        </pc:sldMkLst>
        <pc:graphicFrameChg chg="mod modGraphic">
          <ac:chgData name="Ευαγγελία Ανδρεάδη" userId="S::e.andreadi_eeamargarita.gr#ext#@univreimsfr.onmicrosoft.com::d3a0e632-7726-4be7-a705-dbe2330c3c76" providerId="AD" clId="Web-{A84EDEC3-D419-C045-01C3-EBC303064036}" dt="2024-12-06T10:22:29.757" v="11"/>
          <ac:graphicFrameMkLst>
            <pc:docMk/>
            <pc:sldMk cId="710258661" sldId="273"/>
            <ac:graphicFrameMk id="3" creationId="{CB3DCE96-DAC8-4004-BD14-FA7A8B18675B}"/>
          </ac:graphicFrameMkLst>
        </pc:graphicFrameChg>
      </pc:sldChg>
    </pc:docChg>
  </pc:docChgLst>
  <pc:docChgLst>
    <pc:chgData name="CHRISTELLE DECLERCQ" userId="S::christelle.declercq@univ-reims.fr::6105ae43-a600-46e8-812e-1762419aa502" providerId="AD" clId="Web-{16547D9A-0895-4682-83DA-3F374A40B5A4}"/>
    <pc:docChg chg="modSld">
      <pc:chgData name="CHRISTELLE DECLERCQ" userId="S::christelle.declercq@univ-reims.fr::6105ae43-a600-46e8-812e-1762419aa502" providerId="AD" clId="Web-{16547D9A-0895-4682-83DA-3F374A40B5A4}" dt="2024-07-24T06:54:39.217" v="19" actId="1076"/>
      <pc:docMkLst>
        <pc:docMk/>
      </pc:docMkLst>
      <pc:sldChg chg="modNotes">
        <pc:chgData name="CHRISTELLE DECLERCQ" userId="S::christelle.declercq@univ-reims.fr::6105ae43-a600-46e8-812e-1762419aa502" providerId="AD" clId="Web-{16547D9A-0895-4682-83DA-3F374A40B5A4}" dt="2024-07-24T06:50:44.649" v="1"/>
        <pc:sldMkLst>
          <pc:docMk/>
          <pc:sldMk cId="4001897446" sldId="270"/>
        </pc:sldMkLst>
      </pc:sldChg>
      <pc:sldChg chg="addSp modSp">
        <pc:chgData name="CHRISTELLE DECLERCQ" userId="S::christelle.declercq@univ-reims.fr::6105ae43-a600-46e8-812e-1762419aa502" providerId="AD" clId="Web-{16547D9A-0895-4682-83DA-3F374A40B5A4}" dt="2024-07-24T06:53:58.857" v="16"/>
        <pc:sldMkLst>
          <pc:docMk/>
          <pc:sldMk cId="3252499576" sldId="272"/>
        </pc:sldMkLst>
      </pc:sldChg>
      <pc:sldChg chg="modSp">
        <pc:chgData name="CHRISTELLE DECLERCQ" userId="S::christelle.declercq@univ-reims.fr::6105ae43-a600-46e8-812e-1762419aa502" providerId="AD" clId="Web-{16547D9A-0895-4682-83DA-3F374A40B5A4}" dt="2024-07-24T06:54:39.217" v="19" actId="1076"/>
        <pc:sldMkLst>
          <pc:docMk/>
          <pc:sldMk cId="710258661" sldId="273"/>
        </pc:sldMkLst>
      </pc:sldChg>
    </pc:docChg>
  </pc:docChgLst>
  <pc:docChgLst>
    <pc:chgData name="CHRISTELLE DECLERCQ" userId="S::christelle.declercq@univ-reims.fr::6105ae43-a600-46e8-812e-1762419aa502" providerId="AD" clId="Web-{343B7893-ABA8-4A9A-907F-3285D6B1FF1C}"/>
    <pc:docChg chg="delSld modSld">
      <pc:chgData name="CHRISTELLE DECLERCQ" userId="S::christelle.declercq@univ-reims.fr::6105ae43-a600-46e8-812e-1762419aa502" providerId="AD" clId="Web-{343B7893-ABA8-4A9A-907F-3285D6B1FF1C}" dt="2024-07-23T09:22:51.505" v="3" actId="20577"/>
      <pc:docMkLst>
        <pc:docMk/>
      </pc:docMkLst>
      <pc:sldChg chg="modSp">
        <pc:chgData name="CHRISTELLE DECLERCQ" userId="S::christelle.declercq@univ-reims.fr::6105ae43-a600-46e8-812e-1762419aa502" providerId="AD" clId="Web-{343B7893-ABA8-4A9A-907F-3285D6B1FF1C}" dt="2024-07-23T09:22:51.505" v="3" actId="20577"/>
        <pc:sldMkLst>
          <pc:docMk/>
          <pc:sldMk cId="110182478" sldId="268"/>
        </pc:sldMkLst>
      </pc:sldChg>
      <pc:sldChg chg="del">
        <pc:chgData name="CHRISTELLE DECLERCQ" userId="S::christelle.declercq@univ-reims.fr::6105ae43-a600-46e8-812e-1762419aa502" providerId="AD" clId="Web-{343B7893-ABA8-4A9A-907F-3285D6B1FF1C}" dt="2024-07-23T09:22:33.941" v="0"/>
        <pc:sldMkLst>
          <pc:docMk/>
          <pc:sldMk cId="2769031879" sldId="271"/>
        </pc:sldMkLst>
      </pc:sldChg>
    </pc:docChg>
  </pc:docChgLst>
  <pc:docChgLst>
    <pc:chgData name="CHRISTELLE DECLERCQ" userId="6105ae43-a600-46e8-812e-1762419aa502" providerId="ADAL" clId="{4339EB6C-310F-4071-8685-3D7D99AF4648}"/>
    <pc:docChg chg="undo custSel addSld delSld modSld">
      <pc:chgData name="CHRISTELLE DECLERCQ" userId="6105ae43-a600-46e8-812e-1762419aa502" providerId="ADAL" clId="{4339EB6C-310F-4071-8685-3D7D99AF4648}" dt="2024-07-23T09:18:05.289" v="3928" actId="1076"/>
      <pc:docMkLst>
        <pc:docMk/>
      </pc:docMkLst>
      <pc:sldChg chg="modSp mod">
        <pc:chgData name="CHRISTELLE DECLERCQ" userId="6105ae43-a600-46e8-812e-1762419aa502" providerId="ADAL" clId="{4339EB6C-310F-4071-8685-3D7D99AF4648}" dt="2024-07-22T13:51:51.763" v="1" actId="113"/>
        <pc:sldMkLst>
          <pc:docMk/>
          <pc:sldMk cId="0" sldId="257"/>
        </pc:sldMkLst>
      </pc:sldChg>
      <pc:sldChg chg="addSp delSp modSp mod modNotesTx">
        <pc:chgData name="CHRISTELLE DECLERCQ" userId="6105ae43-a600-46e8-812e-1762419aa502" providerId="ADAL" clId="{4339EB6C-310F-4071-8685-3D7D99AF4648}" dt="2024-07-23T08:13:17.935" v="1893" actId="20577"/>
        <pc:sldMkLst>
          <pc:docMk/>
          <pc:sldMk cId="0" sldId="258"/>
        </pc:sldMkLst>
      </pc:sldChg>
      <pc:sldChg chg="modSp mod modNotesTx">
        <pc:chgData name="CHRISTELLE DECLERCQ" userId="6105ae43-a600-46e8-812e-1762419aa502" providerId="ADAL" clId="{4339EB6C-310F-4071-8685-3D7D99AF4648}" dt="2024-07-22T13:52:49.232" v="130" actId="20577"/>
        <pc:sldMkLst>
          <pc:docMk/>
          <pc:sldMk cId="1608186336" sldId="261"/>
        </pc:sldMkLst>
      </pc:sldChg>
      <pc:sldChg chg="del">
        <pc:chgData name="CHRISTELLE DECLERCQ" userId="6105ae43-a600-46e8-812e-1762419aa502" providerId="ADAL" clId="{4339EB6C-310F-4071-8685-3D7D99AF4648}" dt="2024-07-22T13:53:56.775" v="158" actId="47"/>
        <pc:sldMkLst>
          <pc:docMk/>
          <pc:sldMk cId="1062621727" sldId="262"/>
        </pc:sldMkLst>
      </pc:sldChg>
      <pc:sldChg chg="del">
        <pc:chgData name="CHRISTELLE DECLERCQ" userId="6105ae43-a600-46e8-812e-1762419aa502" providerId="ADAL" clId="{4339EB6C-310F-4071-8685-3D7D99AF4648}" dt="2024-07-22T13:53:58.366" v="159" actId="47"/>
        <pc:sldMkLst>
          <pc:docMk/>
          <pc:sldMk cId="1433995988" sldId="263"/>
        </pc:sldMkLst>
      </pc:sldChg>
      <pc:sldChg chg="del">
        <pc:chgData name="CHRISTELLE DECLERCQ" userId="6105ae43-a600-46e8-812e-1762419aa502" providerId="ADAL" clId="{4339EB6C-310F-4071-8685-3D7D99AF4648}" dt="2024-07-22T13:53:59.045" v="160" actId="47"/>
        <pc:sldMkLst>
          <pc:docMk/>
          <pc:sldMk cId="1100313335" sldId="264"/>
        </pc:sldMkLst>
      </pc:sldChg>
      <pc:sldChg chg="del">
        <pc:chgData name="CHRISTELLE DECLERCQ" userId="6105ae43-a600-46e8-812e-1762419aa502" providerId="ADAL" clId="{4339EB6C-310F-4071-8685-3D7D99AF4648}" dt="2024-07-22T13:54:00.433" v="162" actId="47"/>
        <pc:sldMkLst>
          <pc:docMk/>
          <pc:sldMk cId="3473132355" sldId="265"/>
        </pc:sldMkLst>
      </pc:sldChg>
      <pc:sldChg chg="del">
        <pc:chgData name="CHRISTELLE DECLERCQ" userId="6105ae43-a600-46e8-812e-1762419aa502" providerId="ADAL" clId="{4339EB6C-310F-4071-8685-3D7D99AF4648}" dt="2024-07-22T13:54:01.419" v="163" actId="47"/>
        <pc:sldMkLst>
          <pc:docMk/>
          <pc:sldMk cId="2893968652" sldId="266"/>
        </pc:sldMkLst>
      </pc:sldChg>
      <pc:sldChg chg="del">
        <pc:chgData name="CHRISTELLE DECLERCQ" userId="6105ae43-a600-46e8-812e-1762419aa502" providerId="ADAL" clId="{4339EB6C-310F-4071-8685-3D7D99AF4648}" dt="2024-07-22T13:54:04.260" v="166" actId="47"/>
        <pc:sldMkLst>
          <pc:docMk/>
          <pc:sldMk cId="1113508281" sldId="267"/>
        </pc:sldMkLst>
      </pc:sldChg>
      <pc:sldChg chg="modSp mod">
        <pc:chgData name="CHRISTELLE DECLERCQ" userId="6105ae43-a600-46e8-812e-1762419aa502" providerId="ADAL" clId="{4339EB6C-310F-4071-8685-3D7D99AF4648}" dt="2024-07-23T09:18:05.289" v="3928" actId="1076"/>
        <pc:sldMkLst>
          <pc:docMk/>
          <pc:sldMk cId="110182478" sldId="268"/>
        </pc:sldMkLst>
      </pc:sldChg>
      <pc:sldChg chg="del">
        <pc:chgData name="CHRISTELLE DECLERCQ" userId="6105ae43-a600-46e8-812e-1762419aa502" providerId="ADAL" clId="{4339EB6C-310F-4071-8685-3D7D99AF4648}" dt="2024-07-22T13:53:59.730" v="161" actId="47"/>
        <pc:sldMkLst>
          <pc:docMk/>
          <pc:sldMk cId="242146591" sldId="269"/>
        </pc:sldMkLst>
      </pc:sldChg>
      <pc:sldChg chg="addSp delSp modSp add mod modNotesTx">
        <pc:chgData name="CHRISTELLE DECLERCQ" userId="6105ae43-a600-46e8-812e-1762419aa502" providerId="ADAL" clId="{4339EB6C-310F-4071-8685-3D7D99AF4648}" dt="2024-07-23T08:36:21.373" v="2816" actId="20577"/>
        <pc:sldMkLst>
          <pc:docMk/>
          <pc:sldMk cId="469942489" sldId="269"/>
        </pc:sldMkLst>
      </pc:sldChg>
      <pc:sldChg chg="addSp delSp modSp add mod modNotesTx">
        <pc:chgData name="CHRISTELLE DECLERCQ" userId="6105ae43-a600-46e8-812e-1762419aa502" providerId="ADAL" clId="{4339EB6C-310F-4071-8685-3D7D99AF4648}" dt="2024-07-23T08:29:55.892" v="2638" actId="20577"/>
        <pc:sldMkLst>
          <pc:docMk/>
          <pc:sldMk cId="4001897446" sldId="270"/>
        </pc:sldMkLst>
      </pc:sldChg>
      <pc:sldChg chg="del">
        <pc:chgData name="CHRISTELLE DECLERCQ" userId="6105ae43-a600-46e8-812e-1762419aa502" providerId="ADAL" clId="{4339EB6C-310F-4071-8685-3D7D99AF4648}" dt="2024-07-22T13:54:02.238" v="164" actId="47"/>
        <pc:sldMkLst>
          <pc:docMk/>
          <pc:sldMk cId="334585071" sldId="271"/>
        </pc:sldMkLst>
      </pc:sldChg>
      <pc:sldChg chg="delSp modSp add mod modNotesTx">
        <pc:chgData name="CHRISTELLE DECLERCQ" userId="6105ae43-a600-46e8-812e-1762419aa502" providerId="ADAL" clId="{4339EB6C-310F-4071-8685-3D7D99AF4648}" dt="2024-07-23T08:37:32.463" v="2822" actId="478"/>
        <pc:sldMkLst>
          <pc:docMk/>
          <pc:sldMk cId="2769031879" sldId="271"/>
        </pc:sldMkLst>
      </pc:sldChg>
      <pc:sldChg chg="del">
        <pc:chgData name="CHRISTELLE DECLERCQ" userId="6105ae43-a600-46e8-812e-1762419aa502" providerId="ADAL" clId="{4339EB6C-310F-4071-8685-3D7D99AF4648}" dt="2024-07-22T13:54:03.327" v="165" actId="47"/>
        <pc:sldMkLst>
          <pc:docMk/>
          <pc:sldMk cId="62002215" sldId="272"/>
        </pc:sldMkLst>
      </pc:sldChg>
      <pc:sldChg chg="addSp modSp add modNotesTx">
        <pc:chgData name="CHRISTELLE DECLERCQ" userId="6105ae43-a600-46e8-812e-1762419aa502" providerId="ADAL" clId="{4339EB6C-310F-4071-8685-3D7D99AF4648}" dt="2024-07-23T08:46:15.979" v="3102"/>
        <pc:sldMkLst>
          <pc:docMk/>
          <pc:sldMk cId="3252499576" sldId="272"/>
        </pc:sldMkLst>
      </pc:sldChg>
      <pc:sldChg chg="addSp delSp modSp add mod modNotesTx">
        <pc:chgData name="CHRISTELLE DECLERCQ" userId="6105ae43-a600-46e8-812e-1762419aa502" providerId="ADAL" clId="{4339EB6C-310F-4071-8685-3D7D99AF4648}" dt="2024-07-23T09:17:27.626" v="3923"/>
        <pc:sldMkLst>
          <pc:docMk/>
          <pc:sldMk cId="710258661" sldId="273"/>
        </pc:sldMkLst>
      </pc:sldChg>
      <pc:sldChg chg="del">
        <pc:chgData name="CHRISTELLE DECLERCQ" userId="6105ae43-a600-46e8-812e-1762419aa502" providerId="ADAL" clId="{4339EB6C-310F-4071-8685-3D7D99AF4648}" dt="2024-07-22T13:54:05.130" v="167" actId="47"/>
        <pc:sldMkLst>
          <pc:docMk/>
          <pc:sldMk cId="3932859392" sldId="273"/>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EFF9F3-95D2-4D8A-838A-C9D0629E699C}" type="doc">
      <dgm:prSet loTypeId="urn:microsoft.com/office/officeart/2005/8/layout/default" loCatId="list" qsTypeId="urn:microsoft.com/office/officeart/2005/8/quickstyle/simple1" qsCatId="simple" csTypeId="urn:microsoft.com/office/officeart/2005/8/colors/accent6_2" csCatId="accent6" phldr="1"/>
      <dgm:spPr/>
      <dgm:t>
        <a:bodyPr/>
        <a:lstStyle/>
        <a:p>
          <a:endParaRPr lang="fr-FR"/>
        </a:p>
      </dgm:t>
    </dgm:pt>
    <dgm:pt modelId="{42D92760-88AB-41EB-82AE-CF41AD51B3FE}">
      <dgm:prSet phldrT="[Texte]" custT="1"/>
      <dgm:spPr/>
      <dgm:t>
        <a:bodyPr/>
        <a:lstStyle/>
        <a:p>
          <a:r>
            <a:rPr lang="fr-FR" sz="2400">
              <a:latin typeface="Calibri" panose="020F0502020204030204" pitchFamily="34" charset="0"/>
              <a:cs typeface="Calibri" panose="020F0502020204030204" pitchFamily="34" charset="0"/>
            </a:rPr>
            <a:t>Cultural propagation</a:t>
          </a:r>
        </a:p>
      </dgm:t>
    </dgm:pt>
    <dgm:pt modelId="{3EED48BB-3EFA-4569-9CCF-95DAA348DD46}" type="parTrans" cxnId="{3988727A-0CA9-4918-8081-7C6567681348}">
      <dgm:prSet/>
      <dgm:spPr/>
      <dgm:t>
        <a:bodyPr/>
        <a:lstStyle/>
        <a:p>
          <a:endParaRPr lang="fr-FR" sz="1400">
            <a:latin typeface="Calibri" panose="020F0502020204030204" pitchFamily="34" charset="0"/>
            <a:cs typeface="Calibri" panose="020F0502020204030204" pitchFamily="34" charset="0"/>
          </a:endParaRPr>
        </a:p>
      </dgm:t>
    </dgm:pt>
    <dgm:pt modelId="{E098B245-DB00-4A88-8699-7B93D55DFBCF}" type="sibTrans" cxnId="{3988727A-0CA9-4918-8081-7C6567681348}">
      <dgm:prSet/>
      <dgm:spPr/>
      <dgm:t>
        <a:bodyPr/>
        <a:lstStyle/>
        <a:p>
          <a:endParaRPr lang="fr-FR" sz="1400">
            <a:latin typeface="Calibri" panose="020F0502020204030204" pitchFamily="34" charset="0"/>
            <a:cs typeface="Calibri" panose="020F0502020204030204" pitchFamily="34" charset="0"/>
          </a:endParaRPr>
        </a:p>
      </dgm:t>
    </dgm:pt>
    <dgm:pt modelId="{2FB33E44-3391-47FF-8265-8C78DA0FFEDC}">
      <dgm:prSet phldrT="[Texte]" custT="1"/>
      <dgm:spPr/>
      <dgm:t>
        <a:bodyPr/>
        <a:lstStyle/>
        <a:p>
          <a:r>
            <a:rPr lang="fr-FR" sz="2400">
              <a:latin typeface="Calibri" panose="020F0502020204030204" pitchFamily="34" charset="0"/>
              <a:cs typeface="Calibri" panose="020F0502020204030204" pitchFamily="34" charset="0"/>
            </a:rPr>
            <a:t>Causal </a:t>
          </a:r>
          <a:r>
            <a:rPr lang="fr-FR" sz="2400" err="1">
              <a:latin typeface="Calibri" panose="020F0502020204030204" pitchFamily="34" charset="0"/>
              <a:cs typeface="Calibri" panose="020F0502020204030204" pitchFamily="34" charset="0"/>
            </a:rPr>
            <a:t>learning</a:t>
          </a:r>
          <a:endParaRPr lang="fr-FR" sz="2400">
            <a:latin typeface="Calibri" panose="020F0502020204030204" pitchFamily="34" charset="0"/>
            <a:cs typeface="Calibri" panose="020F0502020204030204" pitchFamily="34" charset="0"/>
          </a:endParaRPr>
        </a:p>
      </dgm:t>
    </dgm:pt>
    <dgm:pt modelId="{F0FF882C-136B-438C-82D8-477DDB59CB03}" type="parTrans" cxnId="{46257299-F372-490E-9E11-7EE2F6D19F42}">
      <dgm:prSet/>
      <dgm:spPr/>
      <dgm:t>
        <a:bodyPr/>
        <a:lstStyle/>
        <a:p>
          <a:endParaRPr lang="fr-FR" sz="1400">
            <a:latin typeface="Calibri" panose="020F0502020204030204" pitchFamily="34" charset="0"/>
            <a:cs typeface="Calibri" panose="020F0502020204030204" pitchFamily="34" charset="0"/>
          </a:endParaRPr>
        </a:p>
      </dgm:t>
    </dgm:pt>
    <dgm:pt modelId="{0A7C834B-2F93-4209-8D8D-80C3090F1684}" type="sibTrans" cxnId="{46257299-F372-490E-9E11-7EE2F6D19F42}">
      <dgm:prSet/>
      <dgm:spPr/>
      <dgm:t>
        <a:bodyPr/>
        <a:lstStyle/>
        <a:p>
          <a:endParaRPr lang="fr-FR" sz="1400">
            <a:latin typeface="Calibri" panose="020F0502020204030204" pitchFamily="34" charset="0"/>
            <a:cs typeface="Calibri" panose="020F0502020204030204" pitchFamily="34" charset="0"/>
          </a:endParaRPr>
        </a:p>
      </dgm:t>
    </dgm:pt>
    <dgm:pt modelId="{4351F37C-A43E-4B5A-B519-7E65A3C46726}">
      <dgm:prSet phldrT="[Texte]" custT="1"/>
      <dgm:spPr/>
      <dgm:t>
        <a:bodyPr/>
        <a:lstStyle/>
        <a:p>
          <a:r>
            <a:rPr lang="fr-FR" sz="2400">
              <a:latin typeface="Calibri" panose="020F0502020204030204" pitchFamily="34" charset="0"/>
              <a:cs typeface="Calibri" panose="020F0502020204030204" pitchFamily="34" charset="0"/>
            </a:rPr>
            <a:t>Socio-</a:t>
          </a:r>
          <a:r>
            <a:rPr lang="fr-FR" sz="2400" err="1">
              <a:latin typeface="Calibri" panose="020F0502020204030204" pitchFamily="34" charset="0"/>
              <a:cs typeface="Calibri" panose="020F0502020204030204" pitchFamily="34" charset="0"/>
            </a:rPr>
            <a:t>emotional</a:t>
          </a:r>
          <a:r>
            <a:rPr lang="fr-FR" sz="2400">
              <a:latin typeface="Calibri" panose="020F0502020204030204" pitchFamily="34" charset="0"/>
              <a:cs typeface="Calibri" panose="020F0502020204030204" pitchFamily="34" charset="0"/>
            </a:rPr>
            <a:t> interaction</a:t>
          </a:r>
        </a:p>
      </dgm:t>
    </dgm:pt>
    <dgm:pt modelId="{CD0EE43D-070C-49CB-8D90-19C07C9390CC}" type="parTrans" cxnId="{29A35E9A-CB35-4082-A088-EA2A58CE0340}">
      <dgm:prSet/>
      <dgm:spPr/>
      <dgm:t>
        <a:bodyPr/>
        <a:lstStyle/>
        <a:p>
          <a:endParaRPr lang="fr-FR" sz="1400">
            <a:latin typeface="Calibri" panose="020F0502020204030204" pitchFamily="34" charset="0"/>
            <a:cs typeface="Calibri" panose="020F0502020204030204" pitchFamily="34" charset="0"/>
          </a:endParaRPr>
        </a:p>
      </dgm:t>
    </dgm:pt>
    <dgm:pt modelId="{92FB3524-03E3-4773-9A03-EBE46C3562BC}" type="sibTrans" cxnId="{29A35E9A-CB35-4082-A088-EA2A58CE0340}">
      <dgm:prSet/>
      <dgm:spPr/>
      <dgm:t>
        <a:bodyPr/>
        <a:lstStyle/>
        <a:p>
          <a:endParaRPr lang="fr-FR" sz="1400">
            <a:latin typeface="Calibri" panose="020F0502020204030204" pitchFamily="34" charset="0"/>
            <a:cs typeface="Calibri" panose="020F0502020204030204" pitchFamily="34" charset="0"/>
          </a:endParaRPr>
        </a:p>
      </dgm:t>
    </dgm:pt>
    <dgm:pt modelId="{459F09EB-6005-4356-8D3C-B2879B62DC00}">
      <dgm:prSet phldrT="[Texte]" custT="1"/>
      <dgm:spPr/>
      <dgm:t>
        <a:bodyPr/>
        <a:lstStyle/>
        <a:p>
          <a:r>
            <a:rPr lang="fr-FR" sz="2400" err="1">
              <a:latin typeface="Calibri" panose="020F0502020204030204" pitchFamily="34" charset="0"/>
              <a:cs typeface="Calibri" panose="020F0502020204030204" pitchFamily="34" charset="0"/>
            </a:rPr>
            <a:t>Developing</a:t>
          </a:r>
          <a:r>
            <a:rPr lang="fr-FR" sz="2400">
              <a:latin typeface="Calibri" panose="020F0502020204030204" pitchFamily="34" charset="0"/>
              <a:cs typeface="Calibri" panose="020F0502020204030204" pitchFamily="34" charset="0"/>
            </a:rPr>
            <a:t> a </a:t>
          </a:r>
          <a:r>
            <a:rPr lang="fr-FR" sz="2400" err="1">
              <a:latin typeface="Calibri" panose="020F0502020204030204" pitchFamily="34" charset="0"/>
              <a:cs typeface="Calibri" panose="020F0502020204030204" pitchFamily="34" charset="0"/>
            </a:rPr>
            <a:t>theory</a:t>
          </a:r>
          <a:r>
            <a:rPr lang="fr-FR" sz="2400">
              <a:latin typeface="Calibri" panose="020F0502020204030204" pitchFamily="34" charset="0"/>
              <a:cs typeface="Calibri" panose="020F0502020204030204" pitchFamily="34" charset="0"/>
            </a:rPr>
            <a:t> of </a:t>
          </a:r>
          <a:r>
            <a:rPr lang="fr-FR" sz="2400" err="1">
              <a:latin typeface="Calibri" panose="020F0502020204030204" pitchFamily="34" charset="0"/>
              <a:cs typeface="Calibri" panose="020F0502020204030204" pitchFamily="34" charset="0"/>
            </a:rPr>
            <a:t>mind</a:t>
          </a:r>
          <a:endParaRPr lang="fr-FR" sz="2400">
            <a:latin typeface="Calibri" panose="020F0502020204030204" pitchFamily="34" charset="0"/>
            <a:cs typeface="Calibri" panose="020F0502020204030204" pitchFamily="34" charset="0"/>
          </a:endParaRPr>
        </a:p>
      </dgm:t>
    </dgm:pt>
    <dgm:pt modelId="{D42BD016-AB27-4DD6-AD99-D52B796EAFC1}" type="parTrans" cxnId="{78C79603-F580-4861-8378-C8FDD3BCF2EF}">
      <dgm:prSet/>
      <dgm:spPr/>
      <dgm:t>
        <a:bodyPr/>
        <a:lstStyle/>
        <a:p>
          <a:endParaRPr lang="fr-FR"/>
        </a:p>
      </dgm:t>
    </dgm:pt>
    <dgm:pt modelId="{70CC5F82-F15D-4E8E-B8BD-CCA090E733D6}" type="sibTrans" cxnId="{78C79603-F580-4861-8378-C8FDD3BCF2EF}">
      <dgm:prSet/>
      <dgm:spPr/>
      <dgm:t>
        <a:bodyPr/>
        <a:lstStyle/>
        <a:p>
          <a:endParaRPr lang="fr-FR"/>
        </a:p>
      </dgm:t>
    </dgm:pt>
    <dgm:pt modelId="{0782BEE0-0365-4ED9-8C16-63C0EB88E5F2}" type="pres">
      <dgm:prSet presAssocID="{07EFF9F3-95D2-4D8A-838A-C9D0629E699C}" presName="diagram" presStyleCnt="0">
        <dgm:presLayoutVars>
          <dgm:dir/>
          <dgm:resizeHandles val="exact"/>
        </dgm:presLayoutVars>
      </dgm:prSet>
      <dgm:spPr/>
    </dgm:pt>
    <dgm:pt modelId="{A6F2A044-A501-4E7F-950E-6BAF5C69599B}" type="pres">
      <dgm:prSet presAssocID="{42D92760-88AB-41EB-82AE-CF41AD51B3FE}" presName="node" presStyleLbl="node1" presStyleIdx="0" presStyleCnt="4">
        <dgm:presLayoutVars>
          <dgm:bulletEnabled val="1"/>
        </dgm:presLayoutVars>
      </dgm:prSet>
      <dgm:spPr/>
    </dgm:pt>
    <dgm:pt modelId="{FE3D8CEC-2922-4132-B458-1C56A1A22528}" type="pres">
      <dgm:prSet presAssocID="{E098B245-DB00-4A88-8699-7B93D55DFBCF}" presName="sibTrans" presStyleCnt="0"/>
      <dgm:spPr/>
    </dgm:pt>
    <dgm:pt modelId="{63CA99C7-1343-4F99-AAAB-D2E3922CFBC3}" type="pres">
      <dgm:prSet presAssocID="{2FB33E44-3391-47FF-8265-8C78DA0FFEDC}" presName="node" presStyleLbl="node1" presStyleIdx="1" presStyleCnt="4" custLinFactNeighborY="902">
        <dgm:presLayoutVars>
          <dgm:bulletEnabled val="1"/>
        </dgm:presLayoutVars>
      </dgm:prSet>
      <dgm:spPr/>
    </dgm:pt>
    <dgm:pt modelId="{3A73F343-1ED6-47D8-9A85-8611A831351D}" type="pres">
      <dgm:prSet presAssocID="{0A7C834B-2F93-4209-8D8D-80C3090F1684}" presName="sibTrans" presStyleCnt="0"/>
      <dgm:spPr/>
    </dgm:pt>
    <dgm:pt modelId="{8B021834-E543-40E1-92E5-6D495FDC888E}" type="pres">
      <dgm:prSet presAssocID="{4351F37C-A43E-4B5A-B519-7E65A3C46726}" presName="node" presStyleLbl="node1" presStyleIdx="2" presStyleCnt="4">
        <dgm:presLayoutVars>
          <dgm:bulletEnabled val="1"/>
        </dgm:presLayoutVars>
      </dgm:prSet>
      <dgm:spPr/>
    </dgm:pt>
    <dgm:pt modelId="{14EC5CE6-2691-49A8-B33E-75EC8C3EC65C}" type="pres">
      <dgm:prSet presAssocID="{92FB3524-03E3-4773-9A03-EBE46C3562BC}" presName="sibTrans" presStyleCnt="0"/>
      <dgm:spPr/>
    </dgm:pt>
    <dgm:pt modelId="{3F12DA10-4142-4AC0-A72A-E91F7AAADD46}" type="pres">
      <dgm:prSet presAssocID="{459F09EB-6005-4356-8D3C-B2879B62DC00}" presName="node" presStyleLbl="node1" presStyleIdx="3" presStyleCnt="4">
        <dgm:presLayoutVars>
          <dgm:bulletEnabled val="1"/>
        </dgm:presLayoutVars>
      </dgm:prSet>
      <dgm:spPr/>
    </dgm:pt>
  </dgm:ptLst>
  <dgm:cxnLst>
    <dgm:cxn modelId="{A1561900-297F-4A0C-8AE7-F03F0363E9EA}" type="presOf" srcId="{07EFF9F3-95D2-4D8A-838A-C9D0629E699C}" destId="{0782BEE0-0365-4ED9-8C16-63C0EB88E5F2}" srcOrd="0" destOrd="0" presId="urn:microsoft.com/office/officeart/2005/8/layout/default"/>
    <dgm:cxn modelId="{78C79603-F580-4861-8378-C8FDD3BCF2EF}" srcId="{07EFF9F3-95D2-4D8A-838A-C9D0629E699C}" destId="{459F09EB-6005-4356-8D3C-B2879B62DC00}" srcOrd="3" destOrd="0" parTransId="{D42BD016-AB27-4DD6-AD99-D52B796EAFC1}" sibTransId="{70CC5F82-F15D-4E8E-B8BD-CCA090E733D6}"/>
    <dgm:cxn modelId="{41CB4620-BE31-42D1-A1C7-BF8A0E37E8AB}" type="presOf" srcId="{459F09EB-6005-4356-8D3C-B2879B62DC00}" destId="{3F12DA10-4142-4AC0-A72A-E91F7AAADD46}" srcOrd="0" destOrd="0" presId="urn:microsoft.com/office/officeart/2005/8/layout/default"/>
    <dgm:cxn modelId="{3988727A-0CA9-4918-8081-7C6567681348}" srcId="{07EFF9F3-95D2-4D8A-838A-C9D0629E699C}" destId="{42D92760-88AB-41EB-82AE-CF41AD51B3FE}" srcOrd="0" destOrd="0" parTransId="{3EED48BB-3EFA-4569-9CCF-95DAA348DD46}" sibTransId="{E098B245-DB00-4A88-8699-7B93D55DFBCF}"/>
    <dgm:cxn modelId="{46257299-F372-490E-9E11-7EE2F6D19F42}" srcId="{07EFF9F3-95D2-4D8A-838A-C9D0629E699C}" destId="{2FB33E44-3391-47FF-8265-8C78DA0FFEDC}" srcOrd="1" destOrd="0" parTransId="{F0FF882C-136B-438C-82D8-477DDB59CB03}" sibTransId="{0A7C834B-2F93-4209-8D8D-80C3090F1684}"/>
    <dgm:cxn modelId="{29A35E9A-CB35-4082-A088-EA2A58CE0340}" srcId="{07EFF9F3-95D2-4D8A-838A-C9D0629E699C}" destId="{4351F37C-A43E-4B5A-B519-7E65A3C46726}" srcOrd="2" destOrd="0" parTransId="{CD0EE43D-070C-49CB-8D90-19C07C9390CC}" sibTransId="{92FB3524-03E3-4773-9A03-EBE46C3562BC}"/>
    <dgm:cxn modelId="{2DB13CA1-7D51-44D0-BE32-AF1696ECAF5D}" type="presOf" srcId="{4351F37C-A43E-4B5A-B519-7E65A3C46726}" destId="{8B021834-E543-40E1-92E5-6D495FDC888E}" srcOrd="0" destOrd="0" presId="urn:microsoft.com/office/officeart/2005/8/layout/default"/>
    <dgm:cxn modelId="{1F1FABB4-0589-4E95-B3D9-C4907EACE33F}" type="presOf" srcId="{2FB33E44-3391-47FF-8265-8C78DA0FFEDC}" destId="{63CA99C7-1343-4F99-AAAB-D2E3922CFBC3}" srcOrd="0" destOrd="0" presId="urn:microsoft.com/office/officeart/2005/8/layout/default"/>
    <dgm:cxn modelId="{459CF2F0-6CF1-4D7F-8263-F26A093F4161}" type="presOf" srcId="{42D92760-88AB-41EB-82AE-CF41AD51B3FE}" destId="{A6F2A044-A501-4E7F-950E-6BAF5C69599B}" srcOrd="0" destOrd="0" presId="urn:microsoft.com/office/officeart/2005/8/layout/default"/>
    <dgm:cxn modelId="{93734C7F-E8E2-4DC1-B773-A4587E093A71}" type="presParOf" srcId="{0782BEE0-0365-4ED9-8C16-63C0EB88E5F2}" destId="{A6F2A044-A501-4E7F-950E-6BAF5C69599B}" srcOrd="0" destOrd="0" presId="urn:microsoft.com/office/officeart/2005/8/layout/default"/>
    <dgm:cxn modelId="{975B90F4-F892-4179-8304-986AB5F0066C}" type="presParOf" srcId="{0782BEE0-0365-4ED9-8C16-63C0EB88E5F2}" destId="{FE3D8CEC-2922-4132-B458-1C56A1A22528}" srcOrd="1" destOrd="0" presId="urn:microsoft.com/office/officeart/2005/8/layout/default"/>
    <dgm:cxn modelId="{2643B532-587D-4B5B-B7D0-D5F045D8E8E4}" type="presParOf" srcId="{0782BEE0-0365-4ED9-8C16-63C0EB88E5F2}" destId="{63CA99C7-1343-4F99-AAAB-D2E3922CFBC3}" srcOrd="2" destOrd="0" presId="urn:microsoft.com/office/officeart/2005/8/layout/default"/>
    <dgm:cxn modelId="{B0E3C842-FAD9-40AF-A062-EFADA2183C19}" type="presParOf" srcId="{0782BEE0-0365-4ED9-8C16-63C0EB88E5F2}" destId="{3A73F343-1ED6-47D8-9A85-8611A831351D}" srcOrd="3" destOrd="0" presId="urn:microsoft.com/office/officeart/2005/8/layout/default"/>
    <dgm:cxn modelId="{BA694018-295F-402A-824E-60EFE19D4E79}" type="presParOf" srcId="{0782BEE0-0365-4ED9-8C16-63C0EB88E5F2}" destId="{8B021834-E543-40E1-92E5-6D495FDC888E}" srcOrd="4" destOrd="0" presId="urn:microsoft.com/office/officeart/2005/8/layout/default"/>
    <dgm:cxn modelId="{90CEA33F-6FAF-40C2-80E8-EC2E9D209F1C}" type="presParOf" srcId="{0782BEE0-0365-4ED9-8C16-63C0EB88E5F2}" destId="{14EC5CE6-2691-49A8-B33E-75EC8C3EC65C}" srcOrd="5" destOrd="0" presId="urn:microsoft.com/office/officeart/2005/8/layout/default"/>
    <dgm:cxn modelId="{B3E4011B-88AD-4DF5-AC98-EADB4CDE6EE1}" type="presParOf" srcId="{0782BEE0-0365-4ED9-8C16-63C0EB88E5F2}" destId="{3F12DA10-4142-4AC0-A72A-E91F7AAADD46}" srcOrd="6"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174E1C8-CE7D-49D9-AE80-C71BC06B8CF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FR"/>
        </a:p>
      </dgm:t>
    </dgm:pt>
    <dgm:pt modelId="{1284A015-0F46-4A07-BEF1-3B59D3AEB651}">
      <dgm:prSet phldrT="[Texte]" phldr="0" custT="1"/>
      <dgm:spPr>
        <a:solidFill>
          <a:schemeClr val="accent5">
            <a:lumMod val="75000"/>
          </a:schemeClr>
        </a:solidFill>
      </dgm:spPr>
      <dgm:t>
        <a:bodyPr/>
        <a:lstStyle/>
        <a:p>
          <a:pPr algn="ctr" rtl="0"/>
          <a:r>
            <a:rPr lang="fr-FR" sz="2400" dirty="0" err="1">
              <a:latin typeface="Calibri"/>
              <a:ea typeface="Calibri"/>
              <a:cs typeface="Calibri"/>
            </a:rPr>
            <a:t>Στη</a:t>
          </a:r>
          <a:r>
            <a:rPr lang="fr-FR" sz="2400" dirty="0">
              <a:latin typeface="Calibri"/>
              <a:ea typeface="Calibri"/>
              <a:cs typeface="Calibri"/>
            </a:rPr>
            <a:t> </a:t>
          </a:r>
          <a:r>
            <a:rPr lang="fr-FR" sz="2400" dirty="0" err="1">
              <a:latin typeface="Calibri"/>
              <a:ea typeface="Calibri"/>
              <a:cs typeface="Calibri"/>
            </a:rPr>
            <a:t>Νοητική</a:t>
          </a:r>
          <a:r>
            <a:rPr lang="fr-FR" sz="2400" dirty="0">
              <a:latin typeface="Calibri"/>
              <a:ea typeface="Calibri"/>
              <a:cs typeface="Calibri"/>
            </a:rPr>
            <a:t> Να</a:t>
          </a:r>
        </a:p>
      </dgm:t>
    </dgm:pt>
    <dgm:pt modelId="{2F06B7DA-3274-445D-BE90-DCBF7C2654A2}" type="parTrans" cxnId="{450E04F6-0730-40D5-A63C-111A5CCF4E33}">
      <dgm:prSet/>
      <dgm:spPr/>
      <dgm:t>
        <a:bodyPr/>
        <a:lstStyle/>
        <a:p>
          <a:endParaRPr lang="fr-FR" sz="1400">
            <a:latin typeface="Calibri" panose="020F0502020204030204" pitchFamily="34" charset="0"/>
            <a:cs typeface="Calibri" panose="020F0502020204030204" pitchFamily="34" charset="0"/>
          </a:endParaRPr>
        </a:p>
      </dgm:t>
    </dgm:pt>
    <dgm:pt modelId="{8596E2C0-8557-4C93-B3F2-DD91D5D1220D}" type="sibTrans" cxnId="{450E04F6-0730-40D5-A63C-111A5CCF4E33}">
      <dgm:prSet/>
      <dgm:spPr/>
      <dgm:t>
        <a:bodyPr/>
        <a:lstStyle/>
        <a:p>
          <a:endParaRPr lang="fr-FR" sz="1400">
            <a:latin typeface="Calibri" panose="020F0502020204030204" pitchFamily="34" charset="0"/>
            <a:cs typeface="Calibri" panose="020F0502020204030204" pitchFamily="34" charset="0"/>
          </a:endParaRPr>
        </a:p>
      </dgm:t>
    </dgm:pt>
    <dgm:pt modelId="{07A80C7F-B49F-4653-B4C8-4A9EAB41850E}">
      <dgm:prSet phldrT="[Texte]" custT="1"/>
      <dgm:spPr/>
      <dgm:t>
        <a:bodyPr/>
        <a:lstStyle/>
        <a:p>
          <a:r>
            <a:rPr lang="fr-FR" sz="2000" dirty="0" err="1">
              <a:latin typeface="Calibri"/>
              <a:ea typeface="Calibri"/>
              <a:cs typeface="Calibri"/>
            </a:rPr>
            <a:t>delayed</a:t>
          </a:r>
          <a:r>
            <a:rPr lang="fr-FR" sz="2000" dirty="0">
              <a:latin typeface="Calibri"/>
              <a:ea typeface="Calibri"/>
              <a:cs typeface="Calibri"/>
            </a:rPr>
            <a:t> in time but </a:t>
          </a:r>
          <a:r>
            <a:rPr lang="fr-FR" sz="2000" dirty="0" err="1">
              <a:latin typeface="Calibri"/>
              <a:ea typeface="Calibri"/>
              <a:cs typeface="Calibri"/>
            </a:rPr>
            <a:t>emerges</a:t>
          </a:r>
          <a:r>
            <a:rPr lang="fr-FR" sz="2000" dirty="0">
              <a:latin typeface="Calibri"/>
              <a:ea typeface="Calibri"/>
              <a:cs typeface="Calibri"/>
            </a:rPr>
            <a:t> </a:t>
          </a:r>
          <a:r>
            <a:rPr lang="fr-FR" sz="2000" dirty="0" err="1">
              <a:latin typeface="Calibri"/>
              <a:ea typeface="Calibri"/>
              <a:cs typeface="Calibri"/>
            </a:rPr>
            <a:t>spontaneously</a:t>
          </a:r>
          <a:endParaRPr lang="fr-FR" sz="2000" dirty="0">
            <a:latin typeface="Calibri"/>
            <a:ea typeface="Calibri"/>
            <a:cs typeface="Calibri"/>
          </a:endParaRPr>
        </a:p>
      </dgm:t>
    </dgm:pt>
    <dgm:pt modelId="{6DB86792-6CDD-4968-B448-3A16EE7E6A96}" type="parTrans" cxnId="{09709079-4855-4076-AD5B-646B86FFF417}">
      <dgm:prSet/>
      <dgm:spPr/>
      <dgm:t>
        <a:bodyPr/>
        <a:lstStyle/>
        <a:p>
          <a:endParaRPr lang="fr-FR" sz="1400">
            <a:latin typeface="Calibri" panose="020F0502020204030204" pitchFamily="34" charset="0"/>
            <a:cs typeface="Calibri" panose="020F0502020204030204" pitchFamily="34" charset="0"/>
          </a:endParaRPr>
        </a:p>
      </dgm:t>
    </dgm:pt>
    <dgm:pt modelId="{96C5A2A1-AFF1-4FD8-A86D-FD59594E5B27}" type="sibTrans" cxnId="{09709079-4855-4076-AD5B-646B86FFF417}">
      <dgm:prSet/>
      <dgm:spPr/>
      <dgm:t>
        <a:bodyPr/>
        <a:lstStyle/>
        <a:p>
          <a:endParaRPr lang="fr-FR" sz="1400">
            <a:latin typeface="Calibri" panose="020F0502020204030204" pitchFamily="34" charset="0"/>
            <a:cs typeface="Calibri" panose="020F0502020204030204" pitchFamily="34" charset="0"/>
          </a:endParaRPr>
        </a:p>
      </dgm:t>
    </dgm:pt>
    <dgm:pt modelId="{0658079D-5FBD-49AF-A51C-08C97F9A1846}">
      <dgm:prSet phldrT="[Texte]" custT="1"/>
      <dgm:spPr>
        <a:solidFill>
          <a:schemeClr val="accent5">
            <a:lumMod val="75000"/>
          </a:schemeClr>
        </a:solidFill>
      </dgm:spPr>
      <dgm:t>
        <a:bodyPr/>
        <a:lstStyle/>
        <a:p>
          <a:pPr algn="ctr" rtl="0"/>
          <a:r>
            <a:rPr lang="fr-FR" sz="2400" dirty="0">
              <a:latin typeface="Calibri"/>
              <a:ea typeface="Calibri"/>
              <a:cs typeface="Calibri"/>
            </a:rPr>
            <a:t>In </a:t>
          </a:r>
          <a:r>
            <a:rPr lang="fr-FR" sz="2400" dirty="0" err="1">
              <a:latin typeface="Calibri"/>
              <a:ea typeface="Calibri"/>
              <a:cs typeface="Calibri"/>
            </a:rPr>
            <a:t>autism</a:t>
          </a:r>
          <a:r>
            <a:rPr lang="fr-FR" sz="2400" dirty="0">
              <a:latin typeface="Calibri"/>
              <a:ea typeface="Calibri"/>
              <a:cs typeface="Calibri"/>
            </a:rPr>
            <a:t> </a:t>
          </a:r>
          <a:r>
            <a:rPr lang="fr-FR" sz="2400" dirty="0" err="1">
              <a:latin typeface="Calibri"/>
              <a:ea typeface="Calibri"/>
              <a:cs typeface="Calibri"/>
            </a:rPr>
            <a:t>spectrum</a:t>
          </a:r>
          <a:r>
            <a:rPr lang="fr-FR" sz="2400" dirty="0">
              <a:latin typeface="Calibri"/>
              <a:ea typeface="Calibri"/>
              <a:cs typeface="Calibri"/>
            </a:rPr>
            <a:t> </a:t>
          </a:r>
          <a:r>
            <a:rPr lang="fr-FR" sz="2400" dirty="0" err="1">
              <a:latin typeface="Calibri"/>
              <a:ea typeface="Calibri"/>
              <a:cs typeface="Calibri"/>
            </a:rPr>
            <a:t>disorders</a:t>
          </a:r>
          <a:r>
            <a:rPr lang="fr-FR" sz="2400" dirty="0">
              <a:latin typeface="Calibri"/>
              <a:ea typeface="Calibri"/>
              <a:cs typeface="Calibri"/>
            </a:rPr>
            <a:t> </a:t>
          </a:r>
        </a:p>
      </dgm:t>
    </dgm:pt>
    <dgm:pt modelId="{5354D717-58A3-4558-8483-C70B24BA6AD9}" type="parTrans" cxnId="{EBD45FF4-99D7-4928-851A-31B7F0B677B2}">
      <dgm:prSet/>
      <dgm:spPr/>
      <dgm:t>
        <a:bodyPr/>
        <a:lstStyle/>
        <a:p>
          <a:endParaRPr lang="fr-FR" sz="1400">
            <a:latin typeface="Calibri" panose="020F0502020204030204" pitchFamily="34" charset="0"/>
            <a:cs typeface="Calibri" panose="020F0502020204030204" pitchFamily="34" charset="0"/>
          </a:endParaRPr>
        </a:p>
      </dgm:t>
    </dgm:pt>
    <dgm:pt modelId="{80FC75D5-FD7E-4FC1-811F-6366E3D0707B}" type="sibTrans" cxnId="{EBD45FF4-99D7-4928-851A-31B7F0B677B2}">
      <dgm:prSet/>
      <dgm:spPr/>
      <dgm:t>
        <a:bodyPr/>
        <a:lstStyle/>
        <a:p>
          <a:endParaRPr lang="fr-FR" sz="1400">
            <a:latin typeface="Calibri" panose="020F0502020204030204" pitchFamily="34" charset="0"/>
            <a:cs typeface="Calibri" panose="020F0502020204030204" pitchFamily="34" charset="0"/>
          </a:endParaRPr>
        </a:p>
      </dgm:t>
    </dgm:pt>
    <dgm:pt modelId="{F6705393-1B3A-430B-B584-E68BB3344B1C}">
      <dgm:prSet custT="1"/>
      <dgm:spPr/>
      <dgm:t>
        <a:bodyPr/>
        <a:lstStyle/>
        <a:p>
          <a:r>
            <a:rPr lang="fr-FR" sz="2000" dirty="0" err="1">
              <a:latin typeface="Calibri"/>
              <a:ea typeface="Calibri"/>
              <a:cs typeface="Calibri"/>
            </a:rPr>
            <a:t>Motor</a:t>
          </a:r>
          <a:r>
            <a:rPr lang="fr-FR" sz="2000" dirty="0">
              <a:latin typeface="Calibri"/>
              <a:ea typeface="Calibri"/>
              <a:cs typeface="Calibri"/>
            </a:rPr>
            <a:t> </a:t>
          </a:r>
          <a:r>
            <a:rPr lang="fr-FR" sz="2000" dirty="0" err="1">
              <a:latin typeface="Calibri"/>
              <a:ea typeface="Calibri"/>
              <a:cs typeface="Calibri"/>
            </a:rPr>
            <a:t>rather</a:t>
          </a:r>
          <a:r>
            <a:rPr lang="fr-FR" sz="2000" dirty="0">
              <a:latin typeface="Calibri"/>
              <a:ea typeface="Calibri"/>
              <a:cs typeface="Calibri"/>
            </a:rPr>
            <a:t> </a:t>
          </a:r>
          <a:r>
            <a:rPr lang="fr-FR" sz="2000" dirty="0" err="1">
              <a:latin typeface="Calibri"/>
              <a:ea typeface="Calibri"/>
              <a:cs typeface="Calibri"/>
            </a:rPr>
            <a:t>than</a:t>
          </a:r>
          <a:r>
            <a:rPr lang="fr-FR" sz="2000" dirty="0">
              <a:latin typeface="Calibri"/>
              <a:ea typeface="Calibri"/>
              <a:cs typeface="Calibri"/>
            </a:rPr>
            <a:t> </a:t>
          </a:r>
          <a:r>
            <a:rPr lang="fr-FR" sz="2000" dirty="0" err="1">
              <a:latin typeface="Calibri"/>
              <a:ea typeface="Calibri"/>
              <a:cs typeface="Calibri"/>
            </a:rPr>
            <a:t>behavioural</a:t>
          </a:r>
          <a:r>
            <a:rPr lang="fr-FR" sz="2000" dirty="0">
              <a:latin typeface="Calibri"/>
              <a:ea typeface="Calibri"/>
              <a:cs typeface="Calibri"/>
            </a:rPr>
            <a:t> </a:t>
          </a:r>
          <a:r>
            <a:rPr lang="fr-FR" sz="2000" dirty="0" err="1">
              <a:latin typeface="Calibri"/>
              <a:ea typeface="Calibri"/>
              <a:cs typeface="Calibri"/>
            </a:rPr>
            <a:t>difficulties</a:t>
          </a:r>
          <a:endParaRPr lang="fr-FR" sz="2000" dirty="0">
            <a:latin typeface="Calibri"/>
            <a:ea typeface="Calibri"/>
            <a:cs typeface="Calibri"/>
          </a:endParaRPr>
        </a:p>
      </dgm:t>
    </dgm:pt>
    <dgm:pt modelId="{29442596-02BF-42CA-B5BF-D6EFF79A9841}" type="parTrans" cxnId="{7158640B-78B7-4C05-A69B-159ABC3D016B}">
      <dgm:prSet/>
      <dgm:spPr/>
      <dgm:t>
        <a:bodyPr/>
        <a:lstStyle/>
        <a:p>
          <a:endParaRPr lang="fr-FR" sz="1400">
            <a:latin typeface="Calibri" panose="020F0502020204030204" pitchFamily="34" charset="0"/>
            <a:cs typeface="Calibri" panose="020F0502020204030204" pitchFamily="34" charset="0"/>
          </a:endParaRPr>
        </a:p>
      </dgm:t>
    </dgm:pt>
    <dgm:pt modelId="{13801A43-D5B4-4033-8836-7ADEBAF93D14}" type="sibTrans" cxnId="{7158640B-78B7-4C05-A69B-159ABC3D016B}">
      <dgm:prSet/>
      <dgm:spPr/>
      <dgm:t>
        <a:bodyPr/>
        <a:lstStyle/>
        <a:p>
          <a:endParaRPr lang="fr-FR" sz="1400">
            <a:latin typeface="Calibri" panose="020F0502020204030204" pitchFamily="34" charset="0"/>
            <a:cs typeface="Calibri" panose="020F0502020204030204" pitchFamily="34" charset="0"/>
          </a:endParaRPr>
        </a:p>
      </dgm:t>
    </dgm:pt>
    <dgm:pt modelId="{9F15B35B-F268-4042-A9DF-D3D27FAB6CEE}">
      <dgm:prSet custT="1"/>
      <dgm:spPr/>
      <dgm:t>
        <a:bodyPr/>
        <a:lstStyle/>
        <a:p>
          <a:r>
            <a:rPr lang="fr-FR" sz="2000" dirty="0">
              <a:latin typeface="Calibri"/>
              <a:ea typeface="Calibri"/>
              <a:cs typeface="Calibri"/>
            </a:rPr>
            <a:t>Χωρίς κοινωνική κατανόηση</a:t>
          </a:r>
          <a:endParaRPr lang="fr-FR" sz="2000" dirty="0"/>
        </a:p>
      </dgm:t>
    </dgm:pt>
    <dgm:pt modelId="{7C4D7FD1-793D-4C12-8F27-7CDCD84B0C23}" type="parTrans" cxnId="{BE0EA7A6-3124-4C95-B060-EEAF21CD5F72}">
      <dgm:prSet/>
      <dgm:spPr/>
      <dgm:t>
        <a:bodyPr/>
        <a:lstStyle/>
        <a:p>
          <a:endParaRPr lang="fr-FR"/>
        </a:p>
      </dgm:t>
    </dgm:pt>
    <dgm:pt modelId="{46BBC8FD-248D-44A2-A14D-3F05599CE7C4}" type="sibTrans" cxnId="{BE0EA7A6-3124-4C95-B060-EEAF21CD5F72}">
      <dgm:prSet/>
      <dgm:spPr/>
      <dgm:t>
        <a:bodyPr/>
        <a:lstStyle/>
        <a:p>
          <a:endParaRPr lang="fr-FR"/>
        </a:p>
      </dgm:t>
    </dgm:pt>
    <dgm:pt modelId="{4491B6CC-F14B-4716-B590-1DA56D58DD12}">
      <dgm:prSet custT="1"/>
      <dgm:spPr/>
      <dgm:t>
        <a:bodyPr/>
        <a:lstStyle/>
        <a:p>
          <a:endParaRPr lang="fr-FR" sz="2000">
            <a:latin typeface="Calibri" panose="020F0502020204030204" pitchFamily="34" charset="0"/>
            <a:cs typeface="Calibri" panose="020F0502020204030204" pitchFamily="34" charset="0"/>
          </a:endParaRPr>
        </a:p>
      </dgm:t>
    </dgm:pt>
    <dgm:pt modelId="{9069EBCA-9546-41DC-A93D-3778523EEC41}" type="parTrans" cxnId="{B9AB67E7-A5FC-4223-9E3A-3AB31713F1E8}">
      <dgm:prSet/>
      <dgm:spPr/>
      <dgm:t>
        <a:bodyPr/>
        <a:lstStyle/>
        <a:p>
          <a:endParaRPr lang="fr-FR"/>
        </a:p>
      </dgm:t>
    </dgm:pt>
    <dgm:pt modelId="{1ECF1AB9-927C-4FC1-AB35-0FB279A857D5}" type="sibTrans" cxnId="{B9AB67E7-A5FC-4223-9E3A-3AB31713F1E8}">
      <dgm:prSet/>
      <dgm:spPr/>
      <dgm:t>
        <a:bodyPr/>
        <a:lstStyle/>
        <a:p>
          <a:endParaRPr lang="fr-FR"/>
        </a:p>
      </dgm:t>
    </dgm:pt>
    <dgm:pt modelId="{36999519-121C-4493-903F-928F6EA80EF2}">
      <dgm:prSet phldr="0"/>
      <dgm:spPr/>
      <dgm:t>
        <a:bodyPr/>
        <a:lstStyle/>
        <a:p>
          <a:pPr algn="l" rtl="0"/>
          <a:r>
            <a:rPr lang="fr-FR" dirty="0" err="1">
              <a:latin typeface="Calibri"/>
              <a:ea typeface="Calibri"/>
              <a:cs typeface="Calibri"/>
            </a:rPr>
            <a:t>Σε</a:t>
          </a:r>
          <a:r>
            <a:rPr lang="fr-FR" dirty="0">
              <a:latin typeface="Calibri"/>
              <a:ea typeface="Calibri"/>
              <a:cs typeface="Calibri"/>
            </a:rPr>
            <a:t> </a:t>
          </a:r>
          <a:r>
            <a:rPr lang="fr-FR" dirty="0" err="1">
              <a:latin typeface="Calibri"/>
              <a:ea typeface="Calibri"/>
              <a:cs typeface="Calibri"/>
            </a:rPr>
            <a:t>συγκεκριμέν</a:t>
          </a:r>
          <a:r>
            <a:rPr lang="fr-FR" dirty="0">
              <a:latin typeface="Calibri"/>
              <a:ea typeface="Calibri"/>
              <a:cs typeface="Calibri"/>
            </a:rPr>
            <a:t>α π</a:t>
          </a:r>
          <a:r>
            <a:rPr lang="fr-FR" dirty="0" err="1">
              <a:latin typeface="Calibri"/>
              <a:ea typeface="Calibri"/>
              <a:cs typeface="Calibri"/>
            </a:rPr>
            <a:t>ράγμ</a:t>
          </a:r>
          <a:r>
            <a:rPr lang="fr-FR" dirty="0">
              <a:latin typeface="Calibri"/>
              <a:ea typeface="Calibri"/>
              <a:cs typeface="Calibri"/>
            </a:rPr>
            <a:t>ατα</a:t>
          </a:r>
        </a:p>
      </dgm:t>
    </dgm:pt>
    <dgm:pt modelId="{095DA014-8A92-4017-9F1A-FEC0D5BC22CB}" type="parTrans" cxnId="{3E661FFB-4928-4AA8-8A62-C6230C78D628}">
      <dgm:prSet/>
      <dgm:spPr/>
    </dgm:pt>
    <dgm:pt modelId="{22AB7150-83EB-422B-9B2E-46EF9F055CBB}" type="sibTrans" cxnId="{3E661FFB-4928-4AA8-8A62-C6230C78D628}">
      <dgm:prSet/>
      <dgm:spPr/>
    </dgm:pt>
    <dgm:pt modelId="{143EDD61-8BE8-49B0-BB60-26C2972D12F7}">
      <dgm:prSet phldr="0"/>
      <dgm:spPr/>
      <dgm:t>
        <a:bodyPr/>
        <a:lstStyle/>
        <a:p>
          <a:pPr algn="l"/>
          <a:r>
            <a:rPr lang="fr-FR" sz="2000" dirty="0">
              <a:latin typeface="Calibri"/>
              <a:ea typeface="Calibri"/>
              <a:cs typeface="Calibri"/>
            </a:rPr>
            <a:t>Όχι με αναβαλλόμενο τρόπο = ακριβές αντίγραφο του μοντέλου, χωρίς καμία παραλλαγή</a:t>
          </a:r>
          <a:endParaRPr lang="el-GR" dirty="0">
            <a:latin typeface="Arial"/>
            <a:cs typeface="Arial"/>
          </a:endParaRPr>
        </a:p>
      </dgm:t>
    </dgm:pt>
    <dgm:pt modelId="{857EABDF-E111-41B5-9132-C3D3D660035C}" type="parTrans" cxnId="{7C9469D0-AC69-413D-AF13-1D11E1BB34C7}">
      <dgm:prSet/>
      <dgm:spPr/>
    </dgm:pt>
    <dgm:pt modelId="{56B8CF85-E59B-4AF0-93CB-A3913C10C8A7}" type="sibTrans" cxnId="{7C9469D0-AC69-413D-AF13-1D11E1BB34C7}">
      <dgm:prSet/>
      <dgm:spPr/>
    </dgm:pt>
    <dgm:pt modelId="{86CF00EA-C1A7-45D9-925E-F0EC8044D797}" type="pres">
      <dgm:prSet presAssocID="{C174E1C8-CE7D-49D9-AE80-C71BC06B8CF3}" presName="linear" presStyleCnt="0">
        <dgm:presLayoutVars>
          <dgm:animLvl val="lvl"/>
          <dgm:resizeHandles val="exact"/>
        </dgm:presLayoutVars>
      </dgm:prSet>
      <dgm:spPr/>
    </dgm:pt>
    <dgm:pt modelId="{580E25EB-F57F-424D-A1A7-98FA7A67C8B1}" type="pres">
      <dgm:prSet presAssocID="{1284A015-0F46-4A07-BEF1-3B59D3AEB651}" presName="parentText" presStyleLbl="node1" presStyleIdx="0" presStyleCnt="2">
        <dgm:presLayoutVars>
          <dgm:chMax val="0"/>
          <dgm:bulletEnabled val="1"/>
        </dgm:presLayoutVars>
      </dgm:prSet>
      <dgm:spPr/>
    </dgm:pt>
    <dgm:pt modelId="{86A53739-9C90-40B8-BB61-295D31553575}" type="pres">
      <dgm:prSet presAssocID="{1284A015-0F46-4A07-BEF1-3B59D3AEB651}" presName="childText" presStyleLbl="revTx" presStyleIdx="0" presStyleCnt="2">
        <dgm:presLayoutVars>
          <dgm:bulletEnabled val="1"/>
        </dgm:presLayoutVars>
      </dgm:prSet>
      <dgm:spPr/>
    </dgm:pt>
    <dgm:pt modelId="{625171DE-06B5-43DA-8A77-D141D6D2E7E3}" type="pres">
      <dgm:prSet presAssocID="{0658079D-5FBD-49AF-A51C-08C97F9A1846}" presName="parentText" presStyleLbl="node1" presStyleIdx="1" presStyleCnt="2">
        <dgm:presLayoutVars>
          <dgm:chMax val="0"/>
          <dgm:bulletEnabled val="1"/>
        </dgm:presLayoutVars>
      </dgm:prSet>
      <dgm:spPr/>
    </dgm:pt>
    <dgm:pt modelId="{CA26140F-F4CD-4C68-ADFF-9A9C93DE7A1B}" type="pres">
      <dgm:prSet presAssocID="{0658079D-5FBD-49AF-A51C-08C97F9A1846}" presName="childText" presStyleLbl="revTx" presStyleIdx="1" presStyleCnt="2">
        <dgm:presLayoutVars>
          <dgm:bulletEnabled val="1"/>
        </dgm:presLayoutVars>
      </dgm:prSet>
      <dgm:spPr/>
    </dgm:pt>
  </dgm:ptLst>
  <dgm:cxnLst>
    <dgm:cxn modelId="{7158640B-78B7-4C05-A69B-159ABC3D016B}" srcId="{1284A015-0F46-4A07-BEF1-3B59D3AEB651}" destId="{F6705393-1B3A-430B-B584-E68BB3344B1C}" srcOrd="1" destOrd="0" parTransId="{29442596-02BF-42CA-B5BF-D6EFF79A9841}" sibTransId="{13801A43-D5B4-4033-8836-7ADEBAF93D14}"/>
    <dgm:cxn modelId="{D565BA0B-8307-46A1-996C-00FD26E143AD}" type="presOf" srcId="{36999519-121C-4493-903F-928F6EA80EF2}" destId="{CA26140F-F4CD-4C68-ADFF-9A9C93DE7A1B}" srcOrd="0" destOrd="1" presId="urn:microsoft.com/office/officeart/2005/8/layout/vList2"/>
    <dgm:cxn modelId="{AC26EA29-98E9-4900-AAD0-3574551EF91E}" type="presOf" srcId="{4491B6CC-F14B-4716-B590-1DA56D58DD12}" destId="{86A53739-9C90-40B8-BB61-295D31553575}" srcOrd="0" destOrd="2" presId="urn:microsoft.com/office/officeart/2005/8/layout/vList2"/>
    <dgm:cxn modelId="{8E6C7F3E-1707-4C7F-BDA0-9ADB27354973}" type="presOf" srcId="{C174E1C8-CE7D-49D9-AE80-C71BC06B8CF3}" destId="{86CF00EA-C1A7-45D9-925E-F0EC8044D797}" srcOrd="0" destOrd="0" presId="urn:microsoft.com/office/officeart/2005/8/layout/vList2"/>
    <dgm:cxn modelId="{09709079-4855-4076-AD5B-646B86FFF417}" srcId="{1284A015-0F46-4A07-BEF1-3B59D3AEB651}" destId="{07A80C7F-B49F-4653-B4C8-4A9EAB41850E}" srcOrd="0" destOrd="0" parTransId="{6DB86792-6CDD-4968-B448-3A16EE7E6A96}" sibTransId="{96C5A2A1-AFF1-4FD8-A86D-FD59594E5B27}"/>
    <dgm:cxn modelId="{BFB44C7C-FEDB-468F-B3F6-4A3C053EB0F3}" type="presOf" srcId="{1284A015-0F46-4A07-BEF1-3B59D3AEB651}" destId="{580E25EB-F57F-424D-A1A7-98FA7A67C8B1}" srcOrd="0" destOrd="0" presId="urn:microsoft.com/office/officeart/2005/8/layout/vList2"/>
    <dgm:cxn modelId="{08151683-DA64-4826-94D5-7C8CE6BB1157}" type="presOf" srcId="{0658079D-5FBD-49AF-A51C-08C97F9A1846}" destId="{625171DE-06B5-43DA-8A77-D141D6D2E7E3}" srcOrd="0" destOrd="0" presId="urn:microsoft.com/office/officeart/2005/8/layout/vList2"/>
    <dgm:cxn modelId="{BE0EA7A6-3124-4C95-B060-EEAF21CD5F72}" srcId="{0658079D-5FBD-49AF-A51C-08C97F9A1846}" destId="{9F15B35B-F268-4042-A9DF-D3D27FAB6CEE}" srcOrd="2" destOrd="0" parTransId="{7C4D7FD1-793D-4C12-8F27-7CDCD84B0C23}" sibTransId="{46BBC8FD-248D-44A2-A14D-3F05599CE7C4}"/>
    <dgm:cxn modelId="{87265DB5-F380-4211-AC35-262FB07D67E8}" type="presOf" srcId="{F6705393-1B3A-430B-B584-E68BB3344B1C}" destId="{86A53739-9C90-40B8-BB61-295D31553575}" srcOrd="0" destOrd="1" presId="urn:microsoft.com/office/officeart/2005/8/layout/vList2"/>
    <dgm:cxn modelId="{6FAF57BD-E137-4919-9A1B-737ADCE4BF80}" type="presOf" srcId="{9F15B35B-F268-4042-A9DF-D3D27FAB6CEE}" destId="{CA26140F-F4CD-4C68-ADFF-9A9C93DE7A1B}" srcOrd="0" destOrd="2" presId="urn:microsoft.com/office/officeart/2005/8/layout/vList2"/>
    <dgm:cxn modelId="{0B541CD0-4738-47D1-AA9A-737AE32FB423}" type="presOf" srcId="{143EDD61-8BE8-49B0-BB60-26C2972D12F7}" destId="{CA26140F-F4CD-4C68-ADFF-9A9C93DE7A1B}" srcOrd="0" destOrd="0" presId="urn:microsoft.com/office/officeart/2005/8/layout/vList2"/>
    <dgm:cxn modelId="{7C9469D0-AC69-413D-AF13-1D11E1BB34C7}" srcId="{0658079D-5FBD-49AF-A51C-08C97F9A1846}" destId="{143EDD61-8BE8-49B0-BB60-26C2972D12F7}" srcOrd="0" destOrd="0" parTransId="{857EABDF-E111-41B5-9132-C3D3D660035C}" sibTransId="{56B8CF85-E59B-4AF0-93CB-A3913C10C8A7}"/>
    <dgm:cxn modelId="{B9AB67E7-A5FC-4223-9E3A-3AB31713F1E8}" srcId="{1284A015-0F46-4A07-BEF1-3B59D3AEB651}" destId="{4491B6CC-F14B-4716-B590-1DA56D58DD12}" srcOrd="2" destOrd="0" parTransId="{9069EBCA-9546-41DC-A93D-3778523EEC41}" sibTransId="{1ECF1AB9-927C-4FC1-AB35-0FB279A857D5}"/>
    <dgm:cxn modelId="{3B8D79EA-E6C1-4AC3-80F7-6AB2B9580918}" type="presOf" srcId="{07A80C7F-B49F-4653-B4C8-4A9EAB41850E}" destId="{86A53739-9C90-40B8-BB61-295D31553575}" srcOrd="0" destOrd="0" presId="urn:microsoft.com/office/officeart/2005/8/layout/vList2"/>
    <dgm:cxn modelId="{EBD45FF4-99D7-4928-851A-31B7F0B677B2}" srcId="{C174E1C8-CE7D-49D9-AE80-C71BC06B8CF3}" destId="{0658079D-5FBD-49AF-A51C-08C97F9A1846}" srcOrd="1" destOrd="0" parTransId="{5354D717-58A3-4558-8483-C70B24BA6AD9}" sibTransId="{80FC75D5-FD7E-4FC1-811F-6366E3D0707B}"/>
    <dgm:cxn modelId="{450E04F6-0730-40D5-A63C-111A5CCF4E33}" srcId="{C174E1C8-CE7D-49D9-AE80-C71BC06B8CF3}" destId="{1284A015-0F46-4A07-BEF1-3B59D3AEB651}" srcOrd="0" destOrd="0" parTransId="{2F06B7DA-3274-445D-BE90-DCBF7C2654A2}" sibTransId="{8596E2C0-8557-4C93-B3F2-DD91D5D1220D}"/>
    <dgm:cxn modelId="{3E661FFB-4928-4AA8-8A62-C6230C78D628}" srcId="{0658079D-5FBD-49AF-A51C-08C97F9A1846}" destId="{36999519-121C-4493-903F-928F6EA80EF2}" srcOrd="1" destOrd="0" parTransId="{095DA014-8A92-4017-9F1A-FEC0D5BC22CB}" sibTransId="{22AB7150-83EB-422B-9B2E-46EF9F055CBB}"/>
    <dgm:cxn modelId="{A88902D8-360C-4DCC-B08B-D41709186409}" type="presParOf" srcId="{86CF00EA-C1A7-45D9-925E-F0EC8044D797}" destId="{580E25EB-F57F-424D-A1A7-98FA7A67C8B1}" srcOrd="0" destOrd="0" presId="urn:microsoft.com/office/officeart/2005/8/layout/vList2"/>
    <dgm:cxn modelId="{8A01FD04-1EE8-4E59-9A0C-499EB94A10FF}" type="presParOf" srcId="{86CF00EA-C1A7-45D9-925E-F0EC8044D797}" destId="{86A53739-9C90-40B8-BB61-295D31553575}" srcOrd="1" destOrd="0" presId="urn:microsoft.com/office/officeart/2005/8/layout/vList2"/>
    <dgm:cxn modelId="{27DACB62-89DA-4F98-BDD1-3B17B4E5DB5D}" type="presParOf" srcId="{86CF00EA-C1A7-45D9-925E-F0EC8044D797}" destId="{625171DE-06B5-43DA-8A77-D141D6D2E7E3}" srcOrd="2" destOrd="0" presId="urn:microsoft.com/office/officeart/2005/8/layout/vList2"/>
    <dgm:cxn modelId="{36F4FFBE-6576-430E-8BCE-CFCB0A475157}" type="presParOf" srcId="{86CF00EA-C1A7-45D9-925E-F0EC8044D797}" destId="{CA26140F-F4CD-4C68-ADFF-9A9C93DE7A1B}" srcOrd="3"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F2A044-A501-4E7F-950E-6BAF5C69599B}">
      <dsp:nvSpPr>
        <dsp:cNvPr id="0" name=""/>
        <dsp:cNvSpPr/>
      </dsp:nvSpPr>
      <dsp:spPr>
        <a:xfrm>
          <a:off x="2957" y="192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a:latin typeface="Calibri" panose="020F0502020204030204" pitchFamily="34" charset="0"/>
              <a:cs typeface="Calibri" panose="020F0502020204030204" pitchFamily="34" charset="0"/>
            </a:rPr>
            <a:t>Cultural propagation</a:t>
          </a:r>
        </a:p>
      </dsp:txBody>
      <dsp:txXfrm>
        <a:off x="2957" y="19280"/>
        <a:ext cx="2346647" cy="1407988"/>
      </dsp:txXfrm>
    </dsp:sp>
    <dsp:sp modelId="{63CA99C7-1343-4F99-AAAB-D2E3922CFBC3}">
      <dsp:nvSpPr>
        <dsp:cNvPr id="0" name=""/>
        <dsp:cNvSpPr/>
      </dsp:nvSpPr>
      <dsp:spPr>
        <a:xfrm>
          <a:off x="2584270" y="319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a:latin typeface="Calibri" panose="020F0502020204030204" pitchFamily="34" charset="0"/>
              <a:cs typeface="Calibri" panose="020F0502020204030204" pitchFamily="34" charset="0"/>
            </a:rPr>
            <a:t>Causal </a:t>
          </a:r>
          <a:r>
            <a:rPr lang="fr-FR" sz="2400" kern="1200" err="1">
              <a:latin typeface="Calibri" panose="020F0502020204030204" pitchFamily="34" charset="0"/>
              <a:cs typeface="Calibri" panose="020F0502020204030204" pitchFamily="34" charset="0"/>
            </a:rPr>
            <a:t>learning</a:t>
          </a:r>
          <a:endParaRPr lang="fr-FR" sz="2400" kern="1200">
            <a:latin typeface="Calibri" panose="020F0502020204030204" pitchFamily="34" charset="0"/>
            <a:cs typeface="Calibri" panose="020F0502020204030204" pitchFamily="34" charset="0"/>
          </a:endParaRPr>
        </a:p>
      </dsp:txBody>
      <dsp:txXfrm>
        <a:off x="2584270" y="31980"/>
        <a:ext cx="2346647" cy="1407988"/>
      </dsp:txXfrm>
    </dsp:sp>
    <dsp:sp modelId="{8B021834-E543-40E1-92E5-6D495FDC888E}">
      <dsp:nvSpPr>
        <dsp:cNvPr id="0" name=""/>
        <dsp:cNvSpPr/>
      </dsp:nvSpPr>
      <dsp:spPr>
        <a:xfrm>
          <a:off x="5165582" y="192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a:latin typeface="Calibri" panose="020F0502020204030204" pitchFamily="34" charset="0"/>
              <a:cs typeface="Calibri" panose="020F0502020204030204" pitchFamily="34" charset="0"/>
            </a:rPr>
            <a:t>Socio-</a:t>
          </a:r>
          <a:r>
            <a:rPr lang="fr-FR" sz="2400" kern="1200" err="1">
              <a:latin typeface="Calibri" panose="020F0502020204030204" pitchFamily="34" charset="0"/>
              <a:cs typeface="Calibri" panose="020F0502020204030204" pitchFamily="34" charset="0"/>
            </a:rPr>
            <a:t>emotional</a:t>
          </a:r>
          <a:r>
            <a:rPr lang="fr-FR" sz="2400" kern="1200">
              <a:latin typeface="Calibri" panose="020F0502020204030204" pitchFamily="34" charset="0"/>
              <a:cs typeface="Calibri" panose="020F0502020204030204" pitchFamily="34" charset="0"/>
            </a:rPr>
            <a:t> interaction</a:t>
          </a:r>
        </a:p>
      </dsp:txBody>
      <dsp:txXfrm>
        <a:off x="5165582" y="19280"/>
        <a:ext cx="2346647" cy="1407988"/>
      </dsp:txXfrm>
    </dsp:sp>
    <dsp:sp modelId="{3F12DA10-4142-4AC0-A72A-E91F7AAADD46}">
      <dsp:nvSpPr>
        <dsp:cNvPr id="0" name=""/>
        <dsp:cNvSpPr/>
      </dsp:nvSpPr>
      <dsp:spPr>
        <a:xfrm>
          <a:off x="7746894" y="192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err="1">
              <a:latin typeface="Calibri" panose="020F0502020204030204" pitchFamily="34" charset="0"/>
              <a:cs typeface="Calibri" panose="020F0502020204030204" pitchFamily="34" charset="0"/>
            </a:rPr>
            <a:t>Developing</a:t>
          </a:r>
          <a:r>
            <a:rPr lang="fr-FR" sz="2400" kern="1200">
              <a:latin typeface="Calibri" panose="020F0502020204030204" pitchFamily="34" charset="0"/>
              <a:cs typeface="Calibri" panose="020F0502020204030204" pitchFamily="34" charset="0"/>
            </a:rPr>
            <a:t> a </a:t>
          </a:r>
          <a:r>
            <a:rPr lang="fr-FR" sz="2400" kern="1200" err="1">
              <a:latin typeface="Calibri" panose="020F0502020204030204" pitchFamily="34" charset="0"/>
              <a:cs typeface="Calibri" panose="020F0502020204030204" pitchFamily="34" charset="0"/>
            </a:rPr>
            <a:t>theory</a:t>
          </a:r>
          <a:r>
            <a:rPr lang="fr-FR" sz="2400" kern="1200">
              <a:latin typeface="Calibri" panose="020F0502020204030204" pitchFamily="34" charset="0"/>
              <a:cs typeface="Calibri" panose="020F0502020204030204" pitchFamily="34" charset="0"/>
            </a:rPr>
            <a:t> of </a:t>
          </a:r>
          <a:r>
            <a:rPr lang="fr-FR" sz="2400" kern="1200" err="1">
              <a:latin typeface="Calibri" panose="020F0502020204030204" pitchFamily="34" charset="0"/>
              <a:cs typeface="Calibri" panose="020F0502020204030204" pitchFamily="34" charset="0"/>
            </a:rPr>
            <a:t>mind</a:t>
          </a:r>
          <a:endParaRPr lang="fr-FR" sz="2400" kern="1200">
            <a:latin typeface="Calibri" panose="020F0502020204030204" pitchFamily="34" charset="0"/>
            <a:cs typeface="Calibri" panose="020F0502020204030204" pitchFamily="34" charset="0"/>
          </a:endParaRPr>
        </a:p>
      </dsp:txBody>
      <dsp:txXfrm>
        <a:off x="7746894" y="19280"/>
        <a:ext cx="2346647" cy="14079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0E25EB-F57F-424D-A1A7-98FA7A67C8B1}">
      <dsp:nvSpPr>
        <dsp:cNvPr id="0" name=""/>
        <dsp:cNvSpPr/>
      </dsp:nvSpPr>
      <dsp:spPr>
        <a:xfrm>
          <a:off x="0" y="2173"/>
          <a:ext cx="9748008" cy="506238"/>
        </a:xfrm>
        <a:prstGeom prst="roundRect">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fr-FR" sz="2400" kern="1200" dirty="0" err="1">
              <a:latin typeface="Calibri"/>
              <a:ea typeface="Calibri"/>
              <a:cs typeface="Calibri"/>
            </a:rPr>
            <a:t>Στη</a:t>
          </a:r>
          <a:r>
            <a:rPr lang="fr-FR" sz="2400" kern="1200" dirty="0">
              <a:latin typeface="Calibri"/>
              <a:ea typeface="Calibri"/>
              <a:cs typeface="Calibri"/>
            </a:rPr>
            <a:t> </a:t>
          </a:r>
          <a:r>
            <a:rPr lang="fr-FR" sz="2400" kern="1200" dirty="0" err="1">
              <a:latin typeface="Calibri"/>
              <a:ea typeface="Calibri"/>
              <a:cs typeface="Calibri"/>
            </a:rPr>
            <a:t>Νοητική</a:t>
          </a:r>
          <a:r>
            <a:rPr lang="fr-FR" sz="2400" kern="1200" dirty="0">
              <a:latin typeface="Calibri"/>
              <a:ea typeface="Calibri"/>
              <a:cs typeface="Calibri"/>
            </a:rPr>
            <a:t> Να</a:t>
          </a:r>
        </a:p>
      </dsp:txBody>
      <dsp:txXfrm>
        <a:off x="24713" y="26886"/>
        <a:ext cx="9698582" cy="456812"/>
      </dsp:txXfrm>
    </dsp:sp>
    <dsp:sp modelId="{86A53739-9C90-40B8-BB61-295D31553575}">
      <dsp:nvSpPr>
        <dsp:cNvPr id="0" name=""/>
        <dsp:cNvSpPr/>
      </dsp:nvSpPr>
      <dsp:spPr>
        <a:xfrm>
          <a:off x="0" y="508411"/>
          <a:ext cx="9748008" cy="877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9499"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fr-FR" sz="2000" kern="1200" dirty="0" err="1">
              <a:latin typeface="Calibri"/>
              <a:ea typeface="Calibri"/>
              <a:cs typeface="Calibri"/>
            </a:rPr>
            <a:t>delayed</a:t>
          </a:r>
          <a:r>
            <a:rPr lang="fr-FR" sz="2000" kern="1200" dirty="0">
              <a:latin typeface="Calibri"/>
              <a:ea typeface="Calibri"/>
              <a:cs typeface="Calibri"/>
            </a:rPr>
            <a:t> in time but </a:t>
          </a:r>
          <a:r>
            <a:rPr lang="fr-FR" sz="2000" kern="1200" dirty="0" err="1">
              <a:latin typeface="Calibri"/>
              <a:ea typeface="Calibri"/>
              <a:cs typeface="Calibri"/>
            </a:rPr>
            <a:t>emerges</a:t>
          </a:r>
          <a:r>
            <a:rPr lang="fr-FR" sz="2000" kern="1200" dirty="0">
              <a:latin typeface="Calibri"/>
              <a:ea typeface="Calibri"/>
              <a:cs typeface="Calibri"/>
            </a:rPr>
            <a:t> </a:t>
          </a:r>
          <a:r>
            <a:rPr lang="fr-FR" sz="2000" kern="1200" dirty="0" err="1">
              <a:latin typeface="Calibri"/>
              <a:ea typeface="Calibri"/>
              <a:cs typeface="Calibri"/>
            </a:rPr>
            <a:t>spontaneously</a:t>
          </a:r>
          <a:endParaRPr lang="fr-FR" sz="2000" kern="1200" dirty="0">
            <a:latin typeface="Calibri"/>
            <a:ea typeface="Calibri"/>
            <a:cs typeface="Calibri"/>
          </a:endParaRPr>
        </a:p>
        <a:p>
          <a:pPr marL="228600" lvl="1" indent="-228600" algn="l" defTabSz="889000">
            <a:lnSpc>
              <a:spcPct val="90000"/>
            </a:lnSpc>
            <a:spcBef>
              <a:spcPct val="0"/>
            </a:spcBef>
            <a:spcAft>
              <a:spcPct val="20000"/>
            </a:spcAft>
            <a:buChar char="•"/>
          </a:pPr>
          <a:r>
            <a:rPr lang="fr-FR" sz="2000" kern="1200" dirty="0" err="1">
              <a:latin typeface="Calibri"/>
              <a:ea typeface="Calibri"/>
              <a:cs typeface="Calibri"/>
            </a:rPr>
            <a:t>Motor</a:t>
          </a:r>
          <a:r>
            <a:rPr lang="fr-FR" sz="2000" kern="1200" dirty="0">
              <a:latin typeface="Calibri"/>
              <a:ea typeface="Calibri"/>
              <a:cs typeface="Calibri"/>
            </a:rPr>
            <a:t> </a:t>
          </a:r>
          <a:r>
            <a:rPr lang="fr-FR" sz="2000" kern="1200" dirty="0" err="1">
              <a:latin typeface="Calibri"/>
              <a:ea typeface="Calibri"/>
              <a:cs typeface="Calibri"/>
            </a:rPr>
            <a:t>rather</a:t>
          </a:r>
          <a:r>
            <a:rPr lang="fr-FR" sz="2000" kern="1200" dirty="0">
              <a:latin typeface="Calibri"/>
              <a:ea typeface="Calibri"/>
              <a:cs typeface="Calibri"/>
            </a:rPr>
            <a:t> </a:t>
          </a:r>
          <a:r>
            <a:rPr lang="fr-FR" sz="2000" kern="1200" dirty="0" err="1">
              <a:latin typeface="Calibri"/>
              <a:ea typeface="Calibri"/>
              <a:cs typeface="Calibri"/>
            </a:rPr>
            <a:t>than</a:t>
          </a:r>
          <a:r>
            <a:rPr lang="fr-FR" sz="2000" kern="1200" dirty="0">
              <a:latin typeface="Calibri"/>
              <a:ea typeface="Calibri"/>
              <a:cs typeface="Calibri"/>
            </a:rPr>
            <a:t> </a:t>
          </a:r>
          <a:r>
            <a:rPr lang="fr-FR" sz="2000" kern="1200" dirty="0" err="1">
              <a:latin typeface="Calibri"/>
              <a:ea typeface="Calibri"/>
              <a:cs typeface="Calibri"/>
            </a:rPr>
            <a:t>behavioural</a:t>
          </a:r>
          <a:r>
            <a:rPr lang="fr-FR" sz="2000" kern="1200" dirty="0">
              <a:latin typeface="Calibri"/>
              <a:ea typeface="Calibri"/>
              <a:cs typeface="Calibri"/>
            </a:rPr>
            <a:t> </a:t>
          </a:r>
          <a:r>
            <a:rPr lang="fr-FR" sz="2000" kern="1200" dirty="0" err="1">
              <a:latin typeface="Calibri"/>
              <a:ea typeface="Calibri"/>
              <a:cs typeface="Calibri"/>
            </a:rPr>
            <a:t>difficulties</a:t>
          </a:r>
          <a:endParaRPr lang="fr-FR" sz="2000" kern="1200" dirty="0">
            <a:latin typeface="Calibri"/>
            <a:ea typeface="Calibri"/>
            <a:cs typeface="Calibri"/>
          </a:endParaRPr>
        </a:p>
        <a:p>
          <a:pPr marL="228600" lvl="1" indent="-228600" algn="l" defTabSz="889000">
            <a:lnSpc>
              <a:spcPct val="90000"/>
            </a:lnSpc>
            <a:spcBef>
              <a:spcPct val="0"/>
            </a:spcBef>
            <a:spcAft>
              <a:spcPct val="20000"/>
            </a:spcAft>
            <a:buChar char="•"/>
          </a:pPr>
          <a:endParaRPr lang="fr-FR" sz="2000" kern="1200">
            <a:latin typeface="Calibri" panose="020F0502020204030204" pitchFamily="34" charset="0"/>
            <a:cs typeface="Calibri" panose="020F0502020204030204" pitchFamily="34" charset="0"/>
          </a:endParaRPr>
        </a:p>
      </dsp:txBody>
      <dsp:txXfrm>
        <a:off x="0" y="508411"/>
        <a:ext cx="9748008" cy="877739"/>
      </dsp:txXfrm>
    </dsp:sp>
    <dsp:sp modelId="{625171DE-06B5-43DA-8A77-D141D6D2E7E3}">
      <dsp:nvSpPr>
        <dsp:cNvPr id="0" name=""/>
        <dsp:cNvSpPr/>
      </dsp:nvSpPr>
      <dsp:spPr>
        <a:xfrm>
          <a:off x="0" y="1386151"/>
          <a:ext cx="9748008" cy="506238"/>
        </a:xfrm>
        <a:prstGeom prst="roundRect">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fr-FR" sz="2400" kern="1200" dirty="0">
              <a:latin typeface="Calibri"/>
              <a:ea typeface="Calibri"/>
              <a:cs typeface="Calibri"/>
            </a:rPr>
            <a:t>In </a:t>
          </a:r>
          <a:r>
            <a:rPr lang="fr-FR" sz="2400" kern="1200" dirty="0" err="1">
              <a:latin typeface="Calibri"/>
              <a:ea typeface="Calibri"/>
              <a:cs typeface="Calibri"/>
            </a:rPr>
            <a:t>autism</a:t>
          </a:r>
          <a:r>
            <a:rPr lang="fr-FR" sz="2400" kern="1200" dirty="0">
              <a:latin typeface="Calibri"/>
              <a:ea typeface="Calibri"/>
              <a:cs typeface="Calibri"/>
            </a:rPr>
            <a:t> </a:t>
          </a:r>
          <a:r>
            <a:rPr lang="fr-FR" sz="2400" kern="1200" dirty="0" err="1">
              <a:latin typeface="Calibri"/>
              <a:ea typeface="Calibri"/>
              <a:cs typeface="Calibri"/>
            </a:rPr>
            <a:t>spectrum</a:t>
          </a:r>
          <a:r>
            <a:rPr lang="fr-FR" sz="2400" kern="1200" dirty="0">
              <a:latin typeface="Calibri"/>
              <a:ea typeface="Calibri"/>
              <a:cs typeface="Calibri"/>
            </a:rPr>
            <a:t> </a:t>
          </a:r>
          <a:r>
            <a:rPr lang="fr-FR" sz="2400" kern="1200" dirty="0" err="1">
              <a:latin typeface="Calibri"/>
              <a:ea typeface="Calibri"/>
              <a:cs typeface="Calibri"/>
            </a:rPr>
            <a:t>disorders</a:t>
          </a:r>
          <a:r>
            <a:rPr lang="fr-FR" sz="2400" kern="1200" dirty="0">
              <a:latin typeface="Calibri"/>
              <a:ea typeface="Calibri"/>
              <a:cs typeface="Calibri"/>
            </a:rPr>
            <a:t> </a:t>
          </a:r>
        </a:p>
      </dsp:txBody>
      <dsp:txXfrm>
        <a:off x="24713" y="1410864"/>
        <a:ext cx="9698582" cy="456812"/>
      </dsp:txXfrm>
    </dsp:sp>
    <dsp:sp modelId="{CA26140F-F4CD-4C68-ADFF-9A9C93DE7A1B}">
      <dsp:nvSpPr>
        <dsp:cNvPr id="0" name=""/>
        <dsp:cNvSpPr/>
      </dsp:nvSpPr>
      <dsp:spPr>
        <a:xfrm>
          <a:off x="0" y="1892390"/>
          <a:ext cx="9748008" cy="13613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9499"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fr-FR" sz="2000" kern="1200" dirty="0">
              <a:latin typeface="Calibri"/>
              <a:ea typeface="Calibri"/>
              <a:cs typeface="Calibri"/>
            </a:rPr>
            <a:t>Όχι με αναβαλλόμενο τρόπο = ακριβές αντίγραφο του μοντέλου, χωρίς καμία παραλλαγή</a:t>
          </a:r>
          <a:endParaRPr lang="el-GR" kern="1200" dirty="0">
            <a:latin typeface="Arial"/>
            <a:cs typeface="Arial"/>
          </a:endParaRPr>
        </a:p>
        <a:p>
          <a:pPr marL="285750" lvl="1" indent="-285750" algn="l" defTabSz="1600200" rtl="0">
            <a:lnSpc>
              <a:spcPct val="90000"/>
            </a:lnSpc>
            <a:spcBef>
              <a:spcPct val="0"/>
            </a:spcBef>
            <a:spcAft>
              <a:spcPct val="20000"/>
            </a:spcAft>
            <a:buChar char="•"/>
          </a:pPr>
          <a:r>
            <a:rPr lang="fr-FR" sz="3600" kern="1200" dirty="0" err="1">
              <a:latin typeface="Calibri"/>
              <a:ea typeface="Calibri"/>
              <a:cs typeface="Calibri"/>
            </a:rPr>
            <a:t>Σε</a:t>
          </a:r>
          <a:r>
            <a:rPr lang="fr-FR" sz="3600" kern="1200" dirty="0">
              <a:latin typeface="Calibri"/>
              <a:ea typeface="Calibri"/>
              <a:cs typeface="Calibri"/>
            </a:rPr>
            <a:t> </a:t>
          </a:r>
          <a:r>
            <a:rPr lang="fr-FR" sz="3600" kern="1200" dirty="0" err="1">
              <a:latin typeface="Calibri"/>
              <a:ea typeface="Calibri"/>
              <a:cs typeface="Calibri"/>
            </a:rPr>
            <a:t>συγκεκριμέν</a:t>
          </a:r>
          <a:r>
            <a:rPr lang="fr-FR" sz="3600" kern="1200" dirty="0">
              <a:latin typeface="Calibri"/>
              <a:ea typeface="Calibri"/>
              <a:cs typeface="Calibri"/>
            </a:rPr>
            <a:t>α π</a:t>
          </a:r>
          <a:r>
            <a:rPr lang="fr-FR" sz="3600" kern="1200" dirty="0" err="1">
              <a:latin typeface="Calibri"/>
              <a:ea typeface="Calibri"/>
              <a:cs typeface="Calibri"/>
            </a:rPr>
            <a:t>ράγμ</a:t>
          </a:r>
          <a:r>
            <a:rPr lang="fr-FR" sz="3600" kern="1200" dirty="0">
              <a:latin typeface="Calibri"/>
              <a:ea typeface="Calibri"/>
              <a:cs typeface="Calibri"/>
            </a:rPr>
            <a:t>ατα</a:t>
          </a:r>
        </a:p>
        <a:p>
          <a:pPr marL="228600" lvl="1" indent="-228600" algn="l" defTabSz="889000">
            <a:lnSpc>
              <a:spcPct val="90000"/>
            </a:lnSpc>
            <a:spcBef>
              <a:spcPct val="0"/>
            </a:spcBef>
            <a:spcAft>
              <a:spcPct val="20000"/>
            </a:spcAft>
            <a:buChar char="•"/>
          </a:pPr>
          <a:r>
            <a:rPr lang="fr-FR" sz="2000" kern="1200" dirty="0">
              <a:latin typeface="Calibri"/>
              <a:ea typeface="Calibri"/>
              <a:cs typeface="Calibri"/>
            </a:rPr>
            <a:t>Χωρίς κοινωνική κατανόηση</a:t>
          </a:r>
          <a:endParaRPr lang="fr-FR" sz="2000" kern="1200" dirty="0"/>
        </a:p>
      </dsp:txBody>
      <dsp:txXfrm>
        <a:off x="0" y="1892390"/>
        <a:ext cx="9748008" cy="1361392"/>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600"/>
              </a:spcAft>
              <a:buNone/>
            </a:pPr>
            <a:r>
              <a:rPr lang="en-GB" sz="18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Learning objectives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Aft>
                <a:spcPts val="600"/>
              </a:spcAft>
              <a:buNone/>
            </a:pP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By the end of the section, we will understand:</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600"/>
              </a:spcAft>
            </a:pP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Why imitation is  important in communication?</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600"/>
              </a:spcAft>
            </a:pP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How imitation can be used to help communication for persons with IDD?</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fr-FR" sz="2000" b="0" dirty="0" err="1">
                <a:latin typeface="Calibri" panose="020F0502020204030204" pitchFamily="34" charset="0"/>
                <a:cs typeface="Calibri" panose="020F0502020204030204" pitchFamily="34" charset="0"/>
              </a:rPr>
              <a:t>Imitate</a:t>
            </a:r>
            <a:r>
              <a:rPr lang="fr-FR" sz="2000" b="0" dirty="0">
                <a:latin typeface="Calibri" panose="020F0502020204030204" pitchFamily="34" charset="0"/>
                <a:cs typeface="Calibri" panose="020F0502020204030204" pitchFamily="34" charset="0"/>
              </a:rPr>
              <a:t> </a:t>
            </a:r>
            <a:r>
              <a:rPr lang="fr-FR" sz="2000" b="0" dirty="0" err="1">
                <a:latin typeface="Calibri" panose="020F0502020204030204" pitchFamily="34" charset="0"/>
                <a:cs typeface="Calibri" panose="020F0502020204030204" pitchFamily="34" charset="0"/>
              </a:rPr>
              <a:t>is</a:t>
            </a:r>
            <a:r>
              <a:rPr lang="fr-FR" sz="2000" b="0" dirty="0">
                <a:latin typeface="Calibri" panose="020F0502020204030204" pitchFamily="34" charset="0"/>
                <a:cs typeface="Calibri" panose="020F0502020204030204" pitchFamily="34" charset="0"/>
              </a:rPr>
              <a:t> the </a:t>
            </a:r>
            <a:r>
              <a:rPr lang="fr-FR" sz="2000" b="0" dirty="0" err="1">
                <a:latin typeface="Calibri" panose="020F0502020204030204" pitchFamily="34" charset="0"/>
                <a:cs typeface="Calibri" panose="020F0502020204030204" pitchFamily="34" charset="0"/>
              </a:rPr>
              <a:t>a</a:t>
            </a:r>
            <a:r>
              <a:rPr lang="fr-FR" sz="1800" dirty="0" err="1">
                <a:latin typeface="Calibri" panose="020F0502020204030204" pitchFamily="34" charset="0"/>
                <a:cs typeface="Calibri" panose="020F0502020204030204" pitchFamily="34" charset="0"/>
              </a:rPr>
              <a:t>ct</a:t>
            </a:r>
            <a:r>
              <a:rPr lang="fr-FR" sz="1800" dirty="0">
                <a:latin typeface="Calibri" panose="020F0502020204030204" pitchFamily="34" charset="0"/>
                <a:cs typeface="Calibri" panose="020F0502020204030204" pitchFamily="34" charset="0"/>
              </a:rPr>
              <a:t> of </a:t>
            </a:r>
            <a:r>
              <a:rPr lang="fr-FR" sz="1800" dirty="0" err="1">
                <a:latin typeface="Calibri" panose="020F0502020204030204" pitchFamily="34" charset="0"/>
                <a:cs typeface="Calibri" panose="020F0502020204030204" pitchFamily="34" charset="0"/>
              </a:rPr>
              <a:t>copying</a:t>
            </a:r>
            <a:r>
              <a:rPr lang="fr-FR" sz="1800" dirty="0">
                <a:latin typeface="Calibri" panose="020F0502020204030204" pitchFamily="34" charset="0"/>
                <a:cs typeface="Calibri" panose="020F0502020204030204" pitchFamily="34" charset="0"/>
              </a:rPr>
              <a:t> or </a:t>
            </a:r>
            <a:r>
              <a:rPr lang="fr-FR" sz="1800" dirty="0" err="1">
                <a:latin typeface="Calibri" panose="020F0502020204030204" pitchFamily="34" charset="0"/>
                <a:cs typeface="Calibri" panose="020F0502020204030204" pitchFamily="34" charset="0"/>
              </a:rPr>
              <a:t>mimicking</a:t>
            </a:r>
            <a:r>
              <a:rPr lang="fr-FR" sz="1800" dirty="0">
                <a:latin typeface="Calibri" panose="020F0502020204030204" pitchFamily="34" charset="0"/>
                <a:cs typeface="Calibri" panose="020F0502020204030204" pitchFamily="34" charset="0"/>
              </a:rPr>
              <a:t> the actions, </a:t>
            </a:r>
            <a:r>
              <a:rPr lang="fr-FR" sz="1800" dirty="0" err="1">
                <a:latin typeface="Calibri" panose="020F0502020204030204" pitchFamily="34" charset="0"/>
                <a:cs typeface="Calibri" panose="020F0502020204030204" pitchFamily="34" charset="0"/>
              </a:rPr>
              <a:t>behaviors</a:t>
            </a:r>
            <a:r>
              <a:rPr lang="fr-FR" sz="1800" dirty="0">
                <a:latin typeface="Calibri" panose="020F0502020204030204" pitchFamily="34" charset="0"/>
                <a:cs typeface="Calibri" panose="020F0502020204030204" pitchFamily="34" charset="0"/>
              </a:rPr>
              <a:t>, </a:t>
            </a:r>
            <a:r>
              <a:rPr lang="fr-FR" sz="1800" dirty="0" err="1">
                <a:latin typeface="Calibri" panose="020F0502020204030204" pitchFamily="34" charset="0"/>
                <a:cs typeface="Calibri" panose="020F0502020204030204" pitchFamily="34" charset="0"/>
              </a:rPr>
              <a:t>gestures</a:t>
            </a:r>
            <a:r>
              <a:rPr lang="fr-FR" sz="1800" dirty="0">
                <a:latin typeface="Calibri" panose="020F0502020204030204" pitchFamily="34" charset="0"/>
                <a:cs typeface="Calibri" panose="020F0502020204030204" pitchFamily="34" charset="0"/>
              </a:rPr>
              <a:t>, </a:t>
            </a:r>
            <a:r>
              <a:rPr lang="fr-FR" sz="1800" dirty="0" err="1">
                <a:latin typeface="Calibri" panose="020F0502020204030204" pitchFamily="34" charset="0"/>
                <a:cs typeface="Calibri" panose="020F0502020204030204" pitchFamily="34" charset="0"/>
              </a:rPr>
              <a:t>sounds</a:t>
            </a:r>
            <a:r>
              <a:rPr lang="fr-FR" sz="1800" dirty="0">
                <a:latin typeface="Calibri" panose="020F0502020204030204" pitchFamily="34" charset="0"/>
                <a:cs typeface="Calibri" panose="020F0502020204030204" pitchFamily="34" charset="0"/>
              </a:rPr>
              <a:t> or </a:t>
            </a:r>
            <a:r>
              <a:rPr lang="fr-FR" sz="1800" dirty="0" err="1">
                <a:latin typeface="Calibri" panose="020F0502020204030204" pitchFamily="34" charset="0"/>
                <a:cs typeface="Calibri" panose="020F0502020204030204" pitchFamily="34" charset="0"/>
              </a:rPr>
              <a:t>emotional</a:t>
            </a:r>
            <a:r>
              <a:rPr lang="fr-FR" sz="1800" dirty="0">
                <a:latin typeface="Calibri" panose="020F0502020204030204" pitchFamily="34" charset="0"/>
                <a:cs typeface="Calibri" panose="020F0502020204030204" pitchFamily="34" charset="0"/>
              </a:rPr>
              <a:t> expressions of </a:t>
            </a:r>
            <a:r>
              <a:rPr lang="fr-FR" sz="1800" dirty="0" err="1">
                <a:latin typeface="Calibri" panose="020F0502020204030204" pitchFamily="34" charset="0"/>
                <a:cs typeface="Calibri" panose="020F0502020204030204" pitchFamily="34" charset="0"/>
              </a:rPr>
              <a:t>another</a:t>
            </a:r>
            <a:r>
              <a:rPr lang="fr-FR" sz="1800" dirty="0">
                <a:latin typeface="Calibri" panose="020F0502020204030204" pitchFamily="34" charset="0"/>
                <a:cs typeface="Calibri" panose="020F0502020204030204" pitchFamily="34" charset="0"/>
              </a:rPr>
              <a:t> </a:t>
            </a:r>
            <a:r>
              <a:rPr lang="fr-FR" sz="1800" dirty="0" err="1">
                <a:latin typeface="Calibri" panose="020F0502020204030204" pitchFamily="34" charset="0"/>
                <a:cs typeface="Calibri" panose="020F0502020204030204" pitchFamily="34" charset="0"/>
              </a:rPr>
              <a:t>persons</a:t>
            </a:r>
            <a:endParaRPr lang="fr-FR" sz="1800" dirty="0">
              <a:latin typeface="Calibri" panose="020F0502020204030204" pitchFamily="34" charset="0"/>
              <a:cs typeface="Calibri" panose="020F0502020204030204" pitchFamily="34" charset="0"/>
            </a:endParaRPr>
          </a:p>
          <a:p>
            <a:pPr marL="158750" indent="0" algn="just">
              <a:buNone/>
            </a:pPr>
            <a:endParaRPr lang="fr-FR" sz="1800" dirty="0"/>
          </a:p>
          <a:p>
            <a:pPr marL="158750" indent="0" algn="just" rtl="0" fontAlgn="base">
              <a:buNone/>
            </a:pPr>
            <a:r>
              <a:rPr lang="en-US" sz="1800" b="0" i="0" dirty="0">
                <a:solidFill>
                  <a:srgbClr val="000000"/>
                </a:solidFill>
                <a:effectLst/>
                <a:latin typeface="Calibri" panose="020F0502020204030204" pitchFamily="34" charset="0"/>
              </a:rPr>
              <a:t>It is essential for child development, it allows </a:t>
            </a:r>
          </a:p>
          <a:p>
            <a:pPr marL="158750" indent="0" algn="just" rtl="0" fontAlgn="base">
              <a:buNone/>
            </a:pPr>
            <a:r>
              <a:rPr lang="en-US" sz="1800" b="0" i="0" dirty="0">
                <a:solidFill>
                  <a:srgbClr val="000000"/>
                </a:solidFill>
                <a:effectLst/>
                <a:latin typeface="Calibri" panose="020F0502020204030204" pitchFamily="34" charset="0"/>
              </a:rPr>
              <a:t>cultural propagation, </a:t>
            </a:r>
          </a:p>
          <a:p>
            <a:pPr marL="158750" indent="0" algn="just" rtl="0" fontAlgn="base">
              <a:buNone/>
            </a:pPr>
            <a:r>
              <a:rPr lang="en-US" sz="1800" b="0" i="0" dirty="0">
                <a:solidFill>
                  <a:srgbClr val="000000"/>
                </a:solidFill>
                <a:effectLst/>
                <a:latin typeface="Calibri" panose="020F0502020204030204" pitchFamily="34" charset="0"/>
              </a:rPr>
              <a:t>causal learning (children use their observational experiences to know how to realize an action), </a:t>
            </a:r>
          </a:p>
          <a:p>
            <a:pPr marL="158750" indent="0" algn="just" rtl="0" fontAlgn="base">
              <a:buNone/>
            </a:pPr>
            <a:r>
              <a:rPr lang="en-US" sz="1800" b="0" i="0" dirty="0">
                <a:solidFill>
                  <a:srgbClr val="000000"/>
                </a:solidFill>
                <a:effectLst/>
                <a:latin typeface="Calibri" panose="020F0502020204030204" pitchFamily="34" charset="0"/>
              </a:rPr>
              <a:t>social-emotional interaction (imitation is conceived as an aspect of communication between individuals) </a:t>
            </a:r>
          </a:p>
          <a:p>
            <a:pPr marL="158750" indent="0" algn="just" rtl="0" fontAlgn="base">
              <a:buNone/>
            </a:pPr>
            <a:r>
              <a:rPr lang="en-US" sz="1800" b="0" i="0" dirty="0">
                <a:solidFill>
                  <a:srgbClr val="000000"/>
                </a:solidFill>
                <a:effectLst/>
                <a:latin typeface="Calibri" panose="020F0502020204030204" pitchFamily="34" charset="0"/>
              </a:rPr>
              <a:t>and developing a theory of mind (authors consider that while imitating, children realize the equivalence between themselves and others at the level motor, this provide the experience </a:t>
            </a:r>
            <a:r>
              <a:rPr lang="en-US" sz="1800" b="0" i="0" dirty="0" err="1">
                <a:solidFill>
                  <a:srgbClr val="000000"/>
                </a:solidFill>
                <a:effectLst/>
                <a:latin typeface="Calibri" panose="020F0502020204030204" pitchFamily="34" charset="0"/>
              </a:rPr>
              <a:t>promoving</a:t>
            </a:r>
            <a:r>
              <a:rPr lang="en-US" sz="1800" b="0" i="0" dirty="0">
                <a:solidFill>
                  <a:srgbClr val="000000"/>
                </a:solidFill>
                <a:effectLst/>
                <a:latin typeface="Calibri" panose="020F0502020204030204" pitchFamily="34" charset="0"/>
              </a:rPr>
              <a:t> that others have mental states)</a:t>
            </a:r>
          </a:p>
          <a:p>
            <a:pPr marL="158750" indent="0" algn="just" rtl="0" fontAlgn="base">
              <a:buNone/>
            </a:pPr>
            <a:r>
              <a:rPr lang="en-US" sz="1800" b="0" i="0" dirty="0">
                <a:solidFill>
                  <a:srgbClr val="000000"/>
                </a:solidFill>
                <a:effectLst/>
                <a:latin typeface="Calibri" panose="020F0502020204030204" pitchFamily="34" charset="0"/>
              </a:rPr>
              <a:t>Thus it is important to work on and implement imitation. It is one of the learning methods most used by neurotypical children during their development. </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fr-FR" sz="2000" b="0" dirty="0">
                <a:latin typeface="Calibri"/>
                <a:cs typeface="Calibri"/>
              </a:rPr>
              <a:t>Imitation </a:t>
            </a:r>
            <a:r>
              <a:rPr lang="fr-FR" sz="2000" dirty="0">
                <a:latin typeface="Calibri"/>
                <a:cs typeface="Calibri"/>
              </a:rPr>
              <a:t>arises </a:t>
            </a:r>
            <a:r>
              <a:rPr lang="fr-FR" sz="2000" b="0" dirty="0" err="1">
                <a:latin typeface="Calibri"/>
                <a:cs typeface="Calibri"/>
              </a:rPr>
              <a:t>early</a:t>
            </a:r>
            <a:r>
              <a:rPr lang="fr-FR" sz="2000" b="0" dirty="0">
                <a:latin typeface="Calibri"/>
                <a:cs typeface="Calibri"/>
              </a:rPr>
              <a:t> in </a:t>
            </a:r>
            <a:r>
              <a:rPr lang="fr-FR" sz="2000" b="0" dirty="0" err="1">
                <a:latin typeface="Calibri"/>
                <a:cs typeface="Calibri"/>
              </a:rPr>
              <a:t>ontogeny</a:t>
            </a:r>
            <a:r>
              <a:rPr lang="fr-FR" sz="2000" b="0" dirty="0">
                <a:latin typeface="Calibri"/>
                <a:cs typeface="Calibri"/>
              </a:rPr>
              <a:t>.</a:t>
            </a:r>
            <a:r>
              <a:rPr lang="fr-FR" sz="2000" dirty="0">
                <a:latin typeface="Calibri"/>
                <a:cs typeface="Calibri"/>
              </a:rPr>
              <a:t> </a:t>
            </a:r>
            <a:endParaRPr lang="fr-FR" sz="2000" b="0" dirty="0">
              <a:latin typeface="Calibri" panose="020F0502020204030204" pitchFamily="34" charset="0"/>
              <a:cs typeface="Calibri" panose="020F0502020204030204" pitchFamily="34" charset="0"/>
            </a:endParaRPr>
          </a:p>
          <a:p>
            <a:pPr marL="158750" indent="0" algn="just">
              <a:buNone/>
            </a:pPr>
            <a:r>
              <a:rPr lang="fr-FR" sz="2000" b="0" dirty="0" err="1">
                <a:latin typeface="Calibri" panose="020F0502020204030204" pitchFamily="34" charset="0"/>
                <a:cs typeface="Calibri" panose="020F0502020204030204" pitchFamily="34" charset="0"/>
              </a:rPr>
              <a:t>Neonates</a:t>
            </a:r>
            <a:r>
              <a:rPr lang="fr-FR" sz="2000" b="0" dirty="0">
                <a:latin typeface="Calibri" panose="020F0502020204030204" pitchFamily="34" charset="0"/>
                <a:cs typeface="Calibri" panose="020F0502020204030204" pitchFamily="34" charset="0"/>
              </a:rPr>
              <a:t> for instance </a:t>
            </a:r>
            <a:r>
              <a:rPr lang="fr-FR" sz="2000" b="0" dirty="0" err="1">
                <a:latin typeface="Calibri" panose="020F0502020204030204" pitchFamily="34" charset="0"/>
                <a:cs typeface="Calibri" panose="020F0502020204030204" pitchFamily="34" charset="0"/>
              </a:rPr>
              <a:t>imitates</a:t>
            </a:r>
            <a:r>
              <a:rPr lang="fr-FR" sz="2000" b="0" dirty="0">
                <a:latin typeface="Calibri" panose="020F0502020204030204" pitchFamily="34" charset="0"/>
                <a:cs typeface="Calibri" panose="020F0502020204030204" pitchFamily="34" charset="0"/>
              </a:rPr>
              <a:t> for instance facial expressions</a:t>
            </a:r>
          </a:p>
          <a:p>
            <a:pPr marL="158750" indent="0" algn="just">
              <a:buNone/>
            </a:pPr>
            <a:r>
              <a:rPr lang="fr-FR" sz="2000" b="0" dirty="0" err="1">
                <a:latin typeface="Calibri" panose="020F0502020204030204" pitchFamily="34" charset="0"/>
                <a:cs typeface="Calibri" panose="020F0502020204030204" pitchFamily="34" charset="0"/>
              </a:rPr>
              <a:t>Deferred</a:t>
            </a:r>
            <a:r>
              <a:rPr lang="fr-FR" sz="2000" b="0" dirty="0">
                <a:latin typeface="Calibri" panose="020F0502020204030204" pitchFamily="34" charset="0"/>
                <a:cs typeface="Calibri" panose="020F0502020204030204" pitchFamily="34" charset="0"/>
              </a:rPr>
              <a:t> imitation, i.e. imitation </a:t>
            </a:r>
            <a:r>
              <a:rPr lang="fr-FR" sz="2000" b="0" dirty="0" err="1">
                <a:latin typeface="Calibri" panose="020F0502020204030204" pitchFamily="34" charset="0"/>
                <a:cs typeface="Calibri" panose="020F0502020204030204" pitchFamily="34" charset="0"/>
              </a:rPr>
              <a:t>after</a:t>
            </a:r>
            <a:r>
              <a:rPr lang="fr-FR" sz="2000" b="0" dirty="0">
                <a:latin typeface="Calibri" panose="020F0502020204030204" pitchFamily="34" charset="0"/>
                <a:cs typeface="Calibri" panose="020F0502020204030204" pitchFamily="34" charset="0"/>
              </a:rPr>
              <a:t> a </a:t>
            </a:r>
            <a:r>
              <a:rPr lang="fr-FR" sz="2000" b="0" dirty="0" err="1">
                <a:latin typeface="Calibri" panose="020F0502020204030204" pitchFamily="34" charset="0"/>
                <a:cs typeface="Calibri" panose="020F0502020204030204" pitchFamily="34" charset="0"/>
              </a:rPr>
              <a:t>delay</a:t>
            </a:r>
            <a:r>
              <a:rPr lang="fr-FR" sz="2000" b="0" dirty="0">
                <a:latin typeface="Calibri" panose="020F0502020204030204" pitchFamily="34" charset="0"/>
                <a:cs typeface="Calibri" panose="020F0502020204030204" pitchFamily="34" charset="0"/>
              </a:rPr>
              <a:t>, has been </a:t>
            </a:r>
            <a:r>
              <a:rPr lang="fr-FR" sz="2000" b="0" dirty="0" err="1">
                <a:latin typeface="Calibri" panose="020F0502020204030204" pitchFamily="34" charset="0"/>
                <a:cs typeface="Calibri" panose="020F0502020204030204" pitchFamily="34" charset="0"/>
              </a:rPr>
              <a:t>observed</a:t>
            </a:r>
            <a:r>
              <a:rPr lang="fr-FR" sz="2000" b="0" dirty="0">
                <a:latin typeface="Calibri" panose="020F0502020204030204" pitchFamily="34" charset="0"/>
                <a:cs typeface="Calibri" panose="020F0502020204030204" pitchFamily="34" charset="0"/>
              </a:rPr>
              <a:t> in 9-months-old infants</a:t>
            </a:r>
          </a:p>
          <a:p>
            <a:pPr marL="158750" indent="0" algn="just">
              <a:buNone/>
            </a:pPr>
            <a:r>
              <a:rPr lang="fr-FR" sz="2000" b="0" dirty="0">
                <a:latin typeface="Calibri" panose="020F0502020204030204" pitchFamily="34" charset="0"/>
                <a:cs typeface="Calibri" panose="020F0502020204030204" pitchFamily="34" charset="0"/>
              </a:rPr>
              <a:t>Young </a:t>
            </a:r>
            <a:r>
              <a:rPr lang="fr-FR" sz="2000" b="0" dirty="0" err="1">
                <a:latin typeface="Calibri" panose="020F0502020204030204" pitchFamily="34" charset="0"/>
                <a:cs typeface="Calibri" panose="020F0502020204030204" pitchFamily="34" charset="0"/>
              </a:rPr>
              <a:t>children</a:t>
            </a:r>
            <a:r>
              <a:rPr lang="fr-FR" sz="2000" b="0" dirty="0">
                <a:latin typeface="Calibri" panose="020F0502020204030204" pitchFamily="34" charset="0"/>
                <a:cs typeface="Calibri" panose="020F0502020204030204" pitchFamily="34" charset="0"/>
              </a:rPr>
              <a:t> are </a:t>
            </a:r>
            <a:r>
              <a:rPr lang="fr-FR" sz="2000" b="0" dirty="0" err="1">
                <a:latin typeface="Calibri" panose="020F0502020204030204" pitchFamily="34" charset="0"/>
                <a:cs typeface="Calibri" panose="020F0502020204030204" pitchFamily="34" charset="0"/>
              </a:rPr>
              <a:t>also</a:t>
            </a:r>
            <a:r>
              <a:rPr lang="fr-FR" sz="2000" b="0" dirty="0">
                <a:latin typeface="Calibri" panose="020F0502020204030204" pitchFamily="34" charset="0"/>
                <a:cs typeface="Calibri" panose="020F0502020204030204" pitchFamily="34" charset="0"/>
              </a:rPr>
              <a:t> able, by 14 </a:t>
            </a:r>
            <a:r>
              <a:rPr lang="fr-FR" sz="2000" b="0" dirty="0" err="1">
                <a:latin typeface="Calibri" panose="020F0502020204030204" pitchFamily="34" charset="0"/>
                <a:cs typeface="Calibri" panose="020F0502020204030204" pitchFamily="34" charset="0"/>
              </a:rPr>
              <a:t>months</a:t>
            </a:r>
            <a:r>
              <a:rPr lang="fr-FR" sz="2000" b="0" dirty="0">
                <a:latin typeface="Calibri" panose="020F0502020204030204" pitchFamily="34" charset="0"/>
                <a:cs typeface="Calibri" panose="020F0502020204030204" pitchFamily="34" charset="0"/>
              </a:rPr>
              <a:t> of </a:t>
            </a:r>
            <a:r>
              <a:rPr lang="fr-FR" sz="2000" b="0" dirty="0" err="1">
                <a:latin typeface="Calibri" panose="020F0502020204030204" pitchFamily="34" charset="0"/>
                <a:cs typeface="Calibri" panose="020F0502020204030204" pitchFamily="34" charset="0"/>
              </a:rPr>
              <a:t>age</a:t>
            </a:r>
            <a:r>
              <a:rPr lang="fr-FR" sz="2000" b="0" dirty="0">
                <a:latin typeface="Calibri" panose="020F0502020204030204" pitchFamily="34" charset="0"/>
                <a:cs typeface="Calibri" panose="020F0502020204030204" pitchFamily="34" charset="0"/>
              </a:rPr>
              <a:t>, to </a:t>
            </a:r>
            <a:r>
              <a:rPr lang="fr-FR" sz="2000" b="0" dirty="0" err="1">
                <a:latin typeface="Calibri" panose="020F0502020204030204" pitchFamily="34" charset="0"/>
                <a:cs typeface="Calibri" panose="020F0502020204030204" pitchFamily="34" charset="0"/>
              </a:rPr>
              <a:t>generalize</a:t>
            </a:r>
            <a:r>
              <a:rPr lang="fr-FR" sz="2000" b="0" dirty="0">
                <a:latin typeface="Calibri" panose="020F0502020204030204" pitchFamily="34" charset="0"/>
                <a:cs typeface="Calibri" panose="020F0502020204030204" pitchFamily="34" charset="0"/>
              </a:rPr>
              <a:t> and </a:t>
            </a:r>
            <a:r>
              <a:rPr lang="fr-FR" sz="2000" b="0" dirty="0" err="1">
                <a:latin typeface="Calibri" panose="020F0502020204030204" pitchFamily="34" charset="0"/>
                <a:cs typeface="Calibri" panose="020F0502020204030204" pitchFamily="34" charset="0"/>
              </a:rPr>
              <a:t>imitate</a:t>
            </a:r>
            <a:r>
              <a:rPr lang="fr-FR" sz="2000" b="0" dirty="0">
                <a:latin typeface="Calibri" panose="020F0502020204030204" pitchFamily="34" charset="0"/>
                <a:cs typeface="Calibri" panose="020F0502020204030204" pitchFamily="34" charset="0"/>
              </a:rPr>
              <a:t> </a:t>
            </a:r>
            <a:r>
              <a:rPr lang="fr-FR" sz="2000" b="0" dirty="0" err="1">
                <a:latin typeface="Calibri" panose="020F0502020204030204" pitchFamily="34" charset="0"/>
                <a:cs typeface="Calibri" panose="020F0502020204030204" pitchFamily="34" charset="0"/>
              </a:rPr>
              <a:t>across</a:t>
            </a:r>
            <a:r>
              <a:rPr lang="fr-FR" sz="2000" b="0" dirty="0">
                <a:latin typeface="Calibri" panose="020F0502020204030204" pitchFamily="34" charset="0"/>
                <a:cs typeface="Calibri" panose="020F0502020204030204" pitchFamily="34" charset="0"/>
              </a:rPr>
              <a:t> </a:t>
            </a:r>
            <a:r>
              <a:rPr lang="fr-FR" sz="2000" b="0" dirty="0" err="1">
                <a:latin typeface="Calibri" panose="020F0502020204030204" pitchFamily="34" charset="0"/>
                <a:cs typeface="Calibri" panose="020F0502020204030204" pitchFamily="34" charset="0"/>
              </a:rPr>
              <a:t>object</a:t>
            </a:r>
            <a:r>
              <a:rPr lang="fr-FR" sz="2000" b="0" dirty="0">
                <a:latin typeface="Calibri" panose="020F0502020204030204" pitchFamily="34" charset="0"/>
                <a:cs typeface="Calibri" panose="020F0502020204030204" pitchFamily="34" charset="0"/>
              </a:rPr>
              <a:t> </a:t>
            </a:r>
            <a:r>
              <a:rPr lang="fr-FR" sz="2000" b="0" dirty="0" err="1">
                <a:latin typeface="Calibri" panose="020F0502020204030204" pitchFamily="34" charset="0"/>
                <a:cs typeface="Calibri" panose="020F0502020204030204" pitchFamily="34" charset="0"/>
              </a:rPr>
              <a:t>properties</a:t>
            </a:r>
            <a:r>
              <a:rPr lang="fr-FR" sz="2000" b="0" dirty="0">
                <a:latin typeface="Calibri" panose="020F0502020204030204" pitchFamily="34" charset="0"/>
                <a:cs typeface="Calibri" panose="020F0502020204030204" pitchFamily="34" charset="0"/>
              </a:rPr>
              <a:t> and </a:t>
            </a:r>
            <a:r>
              <a:rPr lang="fr-FR" sz="2000" b="0" dirty="0" err="1">
                <a:latin typeface="Calibri" panose="020F0502020204030204" pitchFamily="34" charset="0"/>
                <a:cs typeface="Calibri" panose="020F0502020204030204" pitchFamily="34" charset="0"/>
              </a:rPr>
              <a:t>context</a:t>
            </a:r>
            <a:r>
              <a:rPr lang="fr-FR" sz="2000" b="0" dirty="0">
                <a:latin typeface="Calibri" panose="020F0502020204030204" pitchFamily="34" charset="0"/>
                <a:cs typeface="Calibri" panose="020F0502020204030204" pitchFamily="34" charset="0"/>
              </a:rPr>
              <a:t> changes</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83372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rtl="0" fontAlgn="base">
              <a:buNone/>
            </a:pPr>
            <a:r>
              <a:rPr lang="en-US" sz="1800" b="0" i="0" dirty="0">
                <a:solidFill>
                  <a:srgbClr val="000000"/>
                </a:solidFill>
                <a:effectLst/>
                <a:latin typeface="Calibri" panose="020F0502020204030204" pitchFamily="34" charset="0"/>
              </a:rPr>
              <a:t>In the context of intellectual disability, even if it is delayed in time, it emerges spontaneously and is relatively easy to work on. It is important for gestural communication. The potential difficulties observed are generally motor rather than </a:t>
            </a:r>
            <a:r>
              <a:rPr lang="en-US" sz="1800" b="0" i="0" dirty="0" err="1">
                <a:solidFill>
                  <a:srgbClr val="000000"/>
                </a:solidFill>
                <a:effectLst/>
                <a:latin typeface="Calibri" panose="020F0502020204030204" pitchFamily="34" charset="0"/>
              </a:rPr>
              <a:t>behavioural</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marL="158750" indent="0" algn="just" rtl="0" fontAlgn="base">
              <a:buNone/>
            </a:pPr>
            <a:r>
              <a:rPr lang="en-US" sz="1800" b="0" i="0" dirty="0">
                <a:solidFill>
                  <a:srgbClr val="000000"/>
                </a:solidFill>
                <a:effectLst/>
                <a:latin typeface="Calibri" panose="020F0502020204030204" pitchFamily="34" charset="0"/>
              </a:rPr>
              <a:t>However, when a person has an autism spectrum disorder (as a main feature or associated with intellectual disability), imitation is much more limited and only occurs spontaneously in certain situations. It only seems to take place: </a:t>
            </a:r>
            <a:endParaRPr lang="en-US" b="0" i="0" dirty="0">
              <a:solidFill>
                <a:srgbClr val="000000"/>
              </a:solidFill>
              <a:effectLst/>
              <a:latin typeface="Segoe UI" panose="020B0502040204020203" pitchFamily="34" charset="0"/>
            </a:endParaRPr>
          </a:p>
          <a:p>
            <a:pPr algn="just" rtl="0" fontAlgn="base">
              <a:buFont typeface="Arial" panose="020B0604020202020204" pitchFamily="34" charset="0"/>
              <a:buChar char="•"/>
            </a:pPr>
            <a:r>
              <a:rPr lang="en-US" sz="1800" b="0" i="0" dirty="0">
                <a:solidFill>
                  <a:srgbClr val="000000"/>
                </a:solidFill>
                <a:effectLst/>
                <a:latin typeface="Calibri" panose="020F0502020204030204" pitchFamily="34" charset="0"/>
              </a:rPr>
              <a:t>on concrete things: in this case, it leads with difficulty to reappropriation and creation, </a:t>
            </a:r>
          </a:p>
          <a:p>
            <a:pPr algn="just" rtl="0" fontAlgn="base">
              <a:buFont typeface="Arial" panose="020B0604020202020204" pitchFamily="34" charset="0"/>
              <a:buChar char="•"/>
            </a:pPr>
            <a:r>
              <a:rPr lang="en-US" sz="1800" b="0" i="0" dirty="0">
                <a:solidFill>
                  <a:srgbClr val="000000"/>
                </a:solidFill>
                <a:effectLst/>
                <a:latin typeface="Calibri" panose="020F0502020204030204" pitchFamily="34" charset="0"/>
              </a:rPr>
              <a:t>in the moment and not in a deferred way (here and now): in this case, it is an exact copy without any variation of the model. </a:t>
            </a:r>
          </a:p>
          <a:p>
            <a:pPr marL="158750" indent="0" algn="just" rtl="0" fontAlgn="base">
              <a:buNone/>
            </a:pPr>
            <a:r>
              <a:rPr lang="en-US" sz="1800" b="0" i="0" dirty="0">
                <a:solidFill>
                  <a:srgbClr val="000000"/>
                </a:solidFill>
                <a:effectLst/>
                <a:latin typeface="Calibri" panose="020F0502020204030204" pitchFamily="34" charset="0"/>
              </a:rPr>
              <a:t>Moreover, the sequences imitated are often devoid of meaning and social understanding. </a:t>
            </a:r>
            <a:endParaRPr lang="en-US" b="0" i="0" dirty="0">
              <a:solidFill>
                <a:srgbClr val="000000"/>
              </a:solidFill>
              <a:effectLst/>
              <a:latin typeface="Segoe UI" panose="020B0502040204020203" pitchFamily="34"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74274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rtl="0" fontAlgn="base">
              <a:buNone/>
            </a:pPr>
            <a:r>
              <a:rPr lang="en-US" sz="1800" b="1" i="0" dirty="0">
                <a:solidFill>
                  <a:srgbClr val="000000"/>
                </a:solidFill>
                <a:effectLst/>
                <a:latin typeface="Calibri" panose="020F0502020204030204" pitchFamily="34" charset="0"/>
              </a:rPr>
              <a:t>How can we encourage learning to imitate?</a:t>
            </a:r>
            <a:r>
              <a:rPr lang="en-US" sz="1800" b="0" i="0" dirty="0">
                <a:solidFill>
                  <a:srgbClr val="000000"/>
                </a:solidFill>
                <a:effectLst/>
                <a:latin typeface="Calibri" panose="020F0502020204030204" pitchFamily="34" charset="0"/>
              </a:rPr>
              <a:t> </a:t>
            </a:r>
            <a:endParaRPr lang="en-US" sz="3200" b="0" i="0" dirty="0">
              <a:solidFill>
                <a:srgbClr val="000000"/>
              </a:solidFill>
              <a:effectLst/>
              <a:latin typeface="Calibri" panose="020F0502020204030204" pitchFamily="34" charset="0"/>
            </a:endParaRPr>
          </a:p>
          <a:p>
            <a:pPr marL="158750" indent="0" algn="just" rtl="0" fontAlgn="base">
              <a:buNone/>
            </a:pPr>
            <a:r>
              <a:rPr lang="en-US" sz="1800" b="0" i="0" dirty="0">
                <a:solidFill>
                  <a:srgbClr val="000000"/>
                </a:solidFill>
                <a:effectLst/>
                <a:latin typeface="Calibri" panose="020F0502020204030204" pitchFamily="34" charset="0"/>
              </a:rPr>
              <a:t>For people with no motor limitations, (Nadel &amp; </a:t>
            </a:r>
            <a:r>
              <a:rPr lang="en-US" sz="1800" b="0" i="0" dirty="0" err="1">
                <a:solidFill>
                  <a:srgbClr val="000000"/>
                </a:solidFill>
                <a:effectLst/>
                <a:latin typeface="Calibri" panose="020F0502020204030204" pitchFamily="34" charset="0"/>
              </a:rPr>
              <a:t>Pezé</a:t>
            </a:r>
            <a:r>
              <a:rPr lang="en-US" sz="1800" b="0" i="0" dirty="0">
                <a:solidFill>
                  <a:srgbClr val="000000"/>
                </a:solidFill>
                <a:effectLst/>
                <a:latin typeface="Calibri" panose="020F0502020204030204" pitchFamily="34" charset="0"/>
              </a:rPr>
              <a:t>, 2017) recommends using video. This technique can be used with people with IDD as well as with people with ASD. It is rooted in the growing interest of people (whatever their profile) in screens. </a:t>
            </a:r>
          </a:p>
          <a:p>
            <a:pPr marL="158750" indent="0" algn="just" rtl="0" fontAlgn="base">
              <a:buNone/>
            </a:pPr>
            <a:r>
              <a:rPr lang="en-US" sz="1800" b="0" i="0" dirty="0">
                <a:solidFill>
                  <a:srgbClr val="000000"/>
                </a:solidFill>
                <a:effectLst/>
                <a:latin typeface="Calibri" panose="020F0502020204030204" pitchFamily="34" charset="0"/>
              </a:rPr>
              <a:t>Nadel proposes two approaches to the work: </a:t>
            </a:r>
            <a:endParaRPr lang="en-US" sz="3200" b="0" i="0" dirty="0">
              <a:solidFill>
                <a:srgbClr val="000000"/>
              </a:solidFill>
              <a:effectLst/>
              <a:latin typeface="Calibri" panose="020F0502020204030204" pitchFamily="34" charset="0"/>
            </a:endParaRPr>
          </a:p>
          <a:p>
            <a:pPr marL="457200" marR="0" lvl="0" indent="-298450" algn="just" defTabSz="914400" rtl="0" eaLnBrk="1" fontAlgn="base" latinLnBrk="0" hangingPunct="1">
              <a:lnSpc>
                <a:spcPct val="100000"/>
              </a:lnSpc>
              <a:spcBef>
                <a:spcPts val="0"/>
              </a:spcBef>
              <a:spcAft>
                <a:spcPts val="0"/>
              </a:spcAft>
              <a:buClr>
                <a:srgbClr val="000000"/>
              </a:buClr>
              <a:buSzPts val="1100"/>
              <a:buFont typeface="+mj-lt"/>
              <a:buAutoNum type="arabicPeriod"/>
              <a:tabLst/>
              <a:defRPr/>
            </a:pPr>
            <a:r>
              <a:rPr lang="en-US" sz="1800" b="0" i="0" dirty="0">
                <a:solidFill>
                  <a:srgbClr val="000000"/>
                </a:solidFill>
                <a:effectLst/>
                <a:latin typeface="Calibri" panose="020F0502020204030204" pitchFamily="34" charset="0"/>
              </a:rPr>
              <a:t>learning by observing the consequences of the </a:t>
            </a:r>
            <a:r>
              <a:rPr lang="en-US" sz="1800" b="0" i="0" dirty="0" err="1">
                <a:solidFill>
                  <a:srgbClr val="000000"/>
                </a:solidFill>
                <a:effectLst/>
                <a:latin typeface="Calibri" panose="020F0502020204030204" pitchFamily="34" charset="0"/>
              </a:rPr>
              <a:t>behaviour</a:t>
            </a:r>
            <a:r>
              <a:rPr lang="en-US" sz="1800" b="0" i="0" dirty="0">
                <a:solidFill>
                  <a:srgbClr val="000000"/>
                </a:solidFill>
                <a:effectLst/>
                <a:latin typeface="Calibri" panose="020F0502020204030204" pitchFamily="34" charset="0"/>
              </a:rPr>
              <a:t> of others or </a:t>
            </a:r>
          </a:p>
          <a:p>
            <a:pPr algn="just" rtl="0" fontAlgn="base">
              <a:buFont typeface="+mj-lt"/>
              <a:buAutoNum type="arabicPeriod"/>
            </a:pPr>
            <a:r>
              <a:rPr lang="en-US" sz="1800" b="0" i="0" dirty="0">
                <a:solidFill>
                  <a:srgbClr val="000000"/>
                </a:solidFill>
                <a:effectLst/>
                <a:latin typeface="Calibri" panose="020F0502020204030204" pitchFamily="34" charset="0"/>
              </a:rPr>
              <a:t>learning by observing one's own </a:t>
            </a:r>
            <a:r>
              <a:rPr lang="en-US" sz="1800" b="0" i="0" dirty="0" err="1">
                <a:solidFill>
                  <a:srgbClr val="000000"/>
                </a:solidFill>
                <a:effectLst/>
                <a:latin typeface="Calibri" panose="020F0502020204030204" pitchFamily="34" charset="0"/>
              </a:rPr>
              <a:t>behaviour</a:t>
            </a:r>
            <a:r>
              <a:rPr lang="en-US" sz="1800" b="0" i="0" dirty="0">
                <a:solidFill>
                  <a:srgbClr val="000000"/>
                </a:solidFill>
                <a:effectLst/>
                <a:latin typeface="Calibri" panose="020F0502020204030204" pitchFamily="34" charset="0"/>
              </a:rPr>
              <a:t> and its consequences</a:t>
            </a:r>
          </a:p>
          <a:p>
            <a:pPr marL="158750" indent="0" algn="just" rtl="0" fontAlgn="base">
              <a:buFont typeface="+mj-lt"/>
              <a:buNone/>
            </a:pPr>
            <a:r>
              <a:rPr lang="en-US" sz="1100" b="0" i="0" dirty="0">
                <a:solidFill>
                  <a:srgbClr val="000000"/>
                </a:solidFill>
                <a:effectLst/>
                <a:latin typeface="Calibri" panose="020F0502020204030204" pitchFamily="34" charset="0"/>
              </a:rPr>
              <a:t>Work sessions using video can therefore be </a:t>
            </a:r>
            <a:r>
              <a:rPr lang="en-US" sz="1100" b="0" i="0" dirty="0" err="1">
                <a:solidFill>
                  <a:srgbClr val="000000"/>
                </a:solidFill>
                <a:effectLst/>
                <a:latin typeface="Calibri" panose="020F0502020204030204" pitchFamily="34" charset="0"/>
              </a:rPr>
              <a:t>organised</a:t>
            </a:r>
            <a:r>
              <a:rPr lang="en-US" sz="1100" b="0" i="0" dirty="0">
                <a:solidFill>
                  <a:srgbClr val="000000"/>
                </a:solidFill>
                <a:effectLst/>
                <a:latin typeface="Calibri" panose="020F0502020204030204" pitchFamily="34" charset="0"/>
              </a:rPr>
              <a:t> as indicated on the figure.</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en-US" sz="1100" b="0" i="0" dirty="0">
                <a:effectLst/>
                <a:latin typeface="Calibri" panose="020F0502020204030204" pitchFamily="34" charset="0"/>
                <a:cs typeface="Calibri" panose="020F0502020204030204" pitchFamily="34" charset="0"/>
              </a:rPr>
              <a:t>With video interaction guidance, one shows the person's positive interactions on the video to encourage a process of positive change.</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en-US" sz="1100" b="0" i="0" dirty="0">
                <a:effectLst/>
                <a:latin typeface="Calibri" panose="020F0502020204030204" pitchFamily="34" charset="0"/>
                <a:cs typeface="Calibri" panose="020F0502020204030204" pitchFamily="34" charset="0"/>
              </a:rPr>
              <a:t>Video modelling can be used: it consists in video guidance with a learning objective. Modelling consists of presenting desirable </a:t>
            </a:r>
            <a:r>
              <a:rPr lang="en-US" sz="1100" b="0" i="0" dirty="0" err="1">
                <a:effectLst/>
                <a:latin typeface="Calibri" panose="020F0502020204030204" pitchFamily="34" charset="0"/>
                <a:cs typeface="Calibri" panose="020F0502020204030204" pitchFamily="34" charset="0"/>
              </a:rPr>
              <a:t>behaviours</a:t>
            </a:r>
            <a:r>
              <a:rPr lang="en-US" sz="1100" b="0" i="0" dirty="0">
                <a:effectLst/>
                <a:latin typeface="Calibri" panose="020F0502020204030204" pitchFamily="34" charset="0"/>
                <a:cs typeface="Calibri" panose="020F0502020204030204" pitchFamily="34" charset="0"/>
              </a:rPr>
              <a:t> and </a:t>
            </a:r>
            <a:r>
              <a:rPr lang="en-US" sz="1100" b="0" i="0" dirty="0" err="1">
                <a:effectLst/>
                <a:latin typeface="Calibri" panose="020F0502020204030204" pitchFamily="34" charset="0"/>
                <a:cs typeface="Calibri" panose="020F0502020204030204" pitchFamily="34" charset="0"/>
              </a:rPr>
              <a:t>organising</a:t>
            </a:r>
            <a:r>
              <a:rPr lang="en-US" sz="1100" b="0" i="0" dirty="0">
                <a:effectLst/>
                <a:latin typeface="Calibri" panose="020F0502020204030204" pitchFamily="34" charset="0"/>
                <a:cs typeface="Calibri" panose="020F0502020204030204" pitchFamily="34" charset="0"/>
              </a:rPr>
              <a:t> reinforcers when the person reproduces them. The aim is to make people understand that these </a:t>
            </a:r>
            <a:r>
              <a:rPr lang="en-US" sz="1100" b="0" i="0" dirty="0" err="1">
                <a:effectLst/>
                <a:latin typeface="Calibri" panose="020F0502020204030204" pitchFamily="34" charset="0"/>
                <a:cs typeface="Calibri" panose="020F0502020204030204" pitchFamily="34" charset="0"/>
              </a:rPr>
              <a:t>behaviours</a:t>
            </a:r>
            <a:r>
              <a:rPr lang="en-US" sz="1100" b="0" i="0" dirty="0">
                <a:effectLst/>
                <a:latin typeface="Calibri" panose="020F0502020204030204" pitchFamily="34" charset="0"/>
                <a:cs typeface="Calibri" panose="020F0502020204030204" pitchFamily="34" charset="0"/>
              </a:rPr>
              <a:t> have positive consequences. </a:t>
            </a:r>
          </a:p>
          <a:p>
            <a:pPr marL="158750" indent="0" algn="just" rtl="0" fontAlgn="base">
              <a:buFont typeface="+mj-l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36492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en-US" sz="1100" b="0" i="0" dirty="0">
                <a:effectLst/>
                <a:latin typeface="Calibri"/>
                <a:cs typeface="Calibri"/>
              </a:rPr>
              <a:t>The two methods used in video-modelling mentioned in the previous slide where </a:t>
            </a:r>
            <a:r>
              <a:rPr lang="en-US" dirty="0">
                <a:latin typeface="Calibri"/>
                <a:cs typeface="Calibri"/>
              </a:rPr>
              <a:t>someone</a:t>
            </a:r>
            <a:r>
              <a:rPr lang="en-US" sz="1100" b="0" i="0" dirty="0">
                <a:effectLst/>
                <a:latin typeface="Calibri"/>
                <a:cs typeface="Calibri"/>
              </a:rPr>
              <a:t> </a:t>
            </a:r>
            <a:r>
              <a:rPr lang="en-US" sz="1100" b="0" i="0" dirty="0">
                <a:solidFill>
                  <a:srgbClr val="000000"/>
                </a:solidFill>
                <a:effectLst/>
                <a:latin typeface="Calibri"/>
                <a:cs typeface="Calibri"/>
              </a:rPr>
              <a:t>learns by observing his/her own </a:t>
            </a:r>
            <a:r>
              <a:rPr lang="en-US" sz="1100" b="0" i="0" dirty="0" err="1">
                <a:solidFill>
                  <a:srgbClr val="000000"/>
                </a:solidFill>
                <a:effectLst/>
                <a:latin typeface="Calibri"/>
                <a:cs typeface="Calibri"/>
              </a:rPr>
              <a:t>behaviour</a:t>
            </a:r>
            <a:r>
              <a:rPr lang="en-US" sz="1100" b="0" i="0" dirty="0">
                <a:solidFill>
                  <a:srgbClr val="000000"/>
                </a:solidFill>
                <a:effectLst/>
                <a:latin typeface="Calibri"/>
                <a:cs typeface="Calibri"/>
              </a:rPr>
              <a:t> and its consequences are video self-reviewing and feed-forward video. </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en-US" sz="1100" b="0" i="0" dirty="0">
                <a:solidFill>
                  <a:srgbClr val="000000"/>
                </a:solidFill>
                <a:effectLst/>
                <a:latin typeface="Calibri"/>
                <a:cs typeface="Calibri"/>
              </a:rPr>
              <a:t>Video self-reviewing consists of reviewing previously successful performances. The child’s </a:t>
            </a:r>
            <a:r>
              <a:rPr lang="en-US" sz="1100" b="0" i="0" dirty="0" err="1">
                <a:solidFill>
                  <a:srgbClr val="000000"/>
                </a:solidFill>
                <a:effectLst/>
                <a:latin typeface="Calibri"/>
                <a:cs typeface="Calibri"/>
              </a:rPr>
              <a:t>behaviours</a:t>
            </a:r>
            <a:r>
              <a:rPr lang="en-US" sz="1100" b="0" i="0" dirty="0">
                <a:solidFill>
                  <a:srgbClr val="000000"/>
                </a:solidFill>
                <a:effectLst/>
                <a:latin typeface="Calibri"/>
                <a:cs typeface="Calibri"/>
              </a:rPr>
              <a:t> are recorded and divided into 1-to-2-minute clips showing successful positive performances. The videos are shown to the child several times a week at intervals of 2 to 8 weeks.</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en-US" sz="1100" b="0" i="0" dirty="0">
                <a:solidFill>
                  <a:srgbClr val="000000"/>
                </a:solidFill>
                <a:effectLst/>
                <a:latin typeface="Calibri"/>
                <a:cs typeface="Calibri"/>
              </a:rPr>
              <a:t>Feed-forward video consists of encouraging success with targeted actions which are already partly present in the child’s repertoire.</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en-US" sz="1800" b="0" i="0" dirty="0">
                <a:solidFill>
                  <a:srgbClr val="000000"/>
                </a:solidFill>
                <a:effectLst/>
                <a:latin typeface="Calibri"/>
                <a:cs typeface="Calibri"/>
              </a:rPr>
              <a:t>The video Self Modelling technique is effective at all verbal and cognitive levels. </a:t>
            </a:r>
            <a:endParaRPr lang="en-US" sz="1100" b="0" i="0" dirty="0">
              <a:solidFill>
                <a:srgbClr val="000000"/>
              </a:solidFill>
              <a:effectLst/>
              <a:latin typeface="Calibri"/>
              <a:cs typeface="Calibri"/>
            </a:endParaRP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endParaRPr lang="en-US" sz="1100" b="0" i="0" dirty="0">
              <a:effectLst/>
              <a:latin typeface="Calibri" panose="020F0502020204030204" pitchFamily="34" charset="0"/>
              <a:cs typeface="Calibri" panose="020F0502020204030204" pitchFamily="34" charset="0"/>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068654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F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692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www.taylorfrancis.com/chapters/edit/10.4324/9781315111322-9/makes-immediate-imitation-communicative-toddlers-autistic-children-jacqueline-nadel-anna-pez%C3%A9" TargetMode="Externa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a:solidFill>
                  <a:srgbClr val="674EA7"/>
                </a:solidFill>
                <a:latin typeface="Calibri"/>
                <a:ea typeface="Calibri"/>
                <a:cs typeface="Calibri"/>
                <a:sym typeface="Calibri"/>
              </a:rPr>
              <a:t>Module 5 </a:t>
            </a:r>
            <a:endParaRPr sz="6000">
              <a:solidFill>
                <a:srgbClr val="674EA7"/>
              </a:solidFill>
              <a:latin typeface="Calibri"/>
              <a:ea typeface="Calibri"/>
              <a:cs typeface="Calibri"/>
              <a:sym typeface="Calibri"/>
            </a:endParaRPr>
          </a:p>
          <a:p>
            <a:pPr marL="0" indent="0">
              <a:buClr>
                <a:srgbClr val="674EA7"/>
              </a:buClr>
              <a:buSzPts val="3200"/>
            </a:pPr>
            <a:r>
              <a:rPr lang="es-ES" sz="3200" b="1">
                <a:solidFill>
                  <a:srgbClr val="674EA7"/>
                </a:solidFill>
                <a:latin typeface="Calibri"/>
                <a:cs typeface="Calibri"/>
              </a:rPr>
              <a:t>Basic </a:t>
            </a:r>
            <a:r>
              <a:rPr lang="es-ES" sz="3200" b="1" err="1">
                <a:solidFill>
                  <a:srgbClr val="674EA7"/>
                </a:solidFill>
                <a:latin typeface="Calibri"/>
                <a:cs typeface="Calibri"/>
              </a:rPr>
              <a:t>Communication</a:t>
            </a:r>
            <a:r>
              <a:rPr lang="es-ES" sz="3200" b="1">
                <a:solidFill>
                  <a:srgbClr val="674EA7"/>
                </a:solidFill>
                <a:latin typeface="Calibri"/>
                <a:cs typeface="Calibri"/>
              </a:rPr>
              <a:t> </a:t>
            </a:r>
            <a:r>
              <a:rPr lang="es-ES" sz="3200" b="1" err="1">
                <a:solidFill>
                  <a:srgbClr val="674EA7"/>
                </a:solidFill>
                <a:latin typeface="Calibri"/>
                <a:cs typeface="Calibri"/>
              </a:rPr>
              <a:t>Means</a:t>
            </a:r>
            <a:endParaRPr lang="es-ES" sz="3200" b="1">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a:br>
            <a:endParaRPr/>
          </a:p>
          <a:p>
            <a:pPr marL="0" lvl="0" indent="0" algn="ctr" rtl="0">
              <a:lnSpc>
                <a:spcPct val="110000"/>
              </a:lnSpc>
              <a:spcBef>
                <a:spcPts val="1000"/>
              </a:spcBef>
              <a:spcAft>
                <a:spcPts val="0"/>
              </a:spcAft>
              <a:buClr>
                <a:schemeClr val="dk2"/>
              </a:buClr>
              <a:buSzPts val="2000"/>
              <a:buFont typeface="Arial"/>
              <a:buNone/>
            </a:pPr>
            <a:br>
              <a:rPr lang="en-US"/>
            </a:b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Training dedicated to professionals in IDD to support the development of </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chemeClr val="dk1"/>
                </a:solidFill>
                <a:latin typeface="Calibri"/>
                <a:ea typeface="Calibri"/>
                <a:cs typeface="Calibri"/>
                <a:sym typeface="Calibri"/>
              </a:rPr>
              <a:t>Social Communicative Abilities</a:t>
            </a:r>
            <a:endParaRPr sz="1800" b="0" i="0" u="none" strike="noStrike" cap="none">
              <a:solidFill>
                <a:schemeClr val="dk1"/>
              </a:solidFill>
              <a:latin typeface="Arial"/>
              <a:ea typeface="Arial"/>
              <a:cs typeface="Arial"/>
              <a:sym typeface="Arial"/>
            </a:endParaRPr>
          </a:p>
        </p:txBody>
      </p:sp>
      <p:pic>
        <p:nvPicPr>
          <p:cNvPr id="14" name="Image 13">
            <a:extLst>
              <a:ext uri="{FF2B5EF4-FFF2-40B4-BE49-F238E27FC236}">
                <a16:creationId xmlns:a16="http://schemas.microsoft.com/office/drawing/2014/main" id="{B9BC9B0B-3743-4624-8DA3-88A11707E8BC}"/>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6" name="ZoneTexte 14">
            <a:extLst>
              <a:ext uri="{FF2B5EF4-FFF2-40B4-BE49-F238E27FC236}">
                <a16:creationId xmlns:a16="http://schemas.microsoft.com/office/drawing/2014/main" id="{5A99B0BC-F9F8-456B-8C27-AF642329A5D1}"/>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2950649" y="2388483"/>
            <a:ext cx="5768050" cy="265600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n-US" sz="3300" b="1" i="0" u="none" strike="noStrike" cap="none">
                <a:solidFill>
                  <a:schemeClr val="dk1"/>
                </a:solidFill>
                <a:latin typeface="Calibri"/>
                <a:ea typeface="Calibri"/>
                <a:cs typeface="Calibri"/>
                <a:sym typeface="Calibri"/>
              </a:rPr>
              <a:t>Chapter 1</a:t>
            </a:r>
            <a:r>
              <a:rPr lang="en-US" sz="3300" b="0" i="0" u="none" strike="noStrike" cap="none">
                <a:solidFill>
                  <a:schemeClr val="dk1"/>
                </a:solidFill>
                <a:latin typeface="Calibri"/>
                <a:ea typeface="Calibri"/>
                <a:cs typeface="Calibri"/>
                <a:sym typeface="Calibri"/>
              </a:rPr>
              <a:t>: </a:t>
            </a:r>
            <a:r>
              <a:rPr lang="en-US" sz="3300" i="0" u="none" strike="noStrike" cap="none">
                <a:solidFill>
                  <a:schemeClr val="dk1"/>
                </a:solidFill>
                <a:latin typeface="Calibri"/>
                <a:ea typeface="Calibri"/>
                <a:cs typeface="Calibri"/>
                <a:sym typeface="Calibri"/>
              </a:rPr>
              <a:t>Gaze</a:t>
            </a:r>
            <a:endParaRPr lang="es-ES">
              <a:solidFill>
                <a:schemeClr val="dk1"/>
              </a:solidFill>
            </a:endParaRPr>
          </a:p>
          <a:p>
            <a:pPr marL="0" marR="0" lvl="0" indent="0" rtl="0">
              <a:spcBef>
                <a:spcPts val="0"/>
              </a:spcBef>
              <a:spcAft>
                <a:spcPts val="0"/>
              </a:spcAft>
              <a:buNone/>
            </a:pPr>
            <a:r>
              <a:rPr lang="en-US" sz="3300" b="1">
                <a:solidFill>
                  <a:schemeClr val="dk1"/>
                </a:solidFill>
                <a:latin typeface="Calibri"/>
                <a:ea typeface="Calibri"/>
                <a:cs typeface="Calibri"/>
                <a:sym typeface="Calibri"/>
              </a:rPr>
              <a:t>Chapter 2</a:t>
            </a:r>
            <a:r>
              <a:rPr lang="en-US" sz="3300">
                <a:solidFill>
                  <a:schemeClr val="dk1"/>
                </a:solidFill>
                <a:latin typeface="Calibri"/>
                <a:ea typeface="Calibri"/>
                <a:cs typeface="Calibri"/>
                <a:sym typeface="Calibri"/>
              </a:rPr>
              <a:t>: Pointing</a:t>
            </a:r>
            <a:endParaRPr>
              <a:solidFill>
                <a:schemeClr val="dk1"/>
              </a:solidFill>
            </a:endParaRPr>
          </a:p>
          <a:p>
            <a:r>
              <a:rPr lang="en-US" sz="3300" b="1">
                <a:solidFill>
                  <a:schemeClr val="dk1"/>
                </a:solidFill>
                <a:latin typeface="Calibri"/>
                <a:cs typeface="Calibri"/>
              </a:rPr>
              <a:t>Chapter 3</a:t>
            </a:r>
            <a:r>
              <a:rPr lang="en-US" sz="3300">
                <a:solidFill>
                  <a:schemeClr val="dk1"/>
                </a:solidFill>
                <a:latin typeface="Calibri"/>
                <a:cs typeface="Calibri"/>
              </a:rPr>
              <a:t>: </a:t>
            </a:r>
            <a:r>
              <a:rPr lang="en-US" sz="3300" b="1">
                <a:solidFill>
                  <a:schemeClr val="dk1"/>
                </a:solidFill>
                <a:latin typeface="Calibri"/>
                <a:cs typeface="Calibri"/>
              </a:rPr>
              <a:t>Imitation</a:t>
            </a:r>
          </a:p>
          <a:p>
            <a:r>
              <a:rPr lang="en-US" sz="3300" b="1">
                <a:solidFill>
                  <a:schemeClr val="dk1"/>
                </a:solidFill>
                <a:latin typeface="Calibri"/>
                <a:cs typeface="Calibri"/>
              </a:rPr>
              <a:t>Chapter 4</a:t>
            </a:r>
            <a:r>
              <a:rPr lang="en-US" sz="3300">
                <a:solidFill>
                  <a:schemeClr val="dk1"/>
                </a:solidFill>
                <a:latin typeface="Calibri"/>
                <a:cs typeface="Calibri"/>
              </a:rPr>
              <a:t>: </a:t>
            </a:r>
            <a:r>
              <a:rPr lang="en-US" sz="3300">
                <a:solidFill>
                  <a:schemeClr val="dk1"/>
                </a:solidFill>
                <a:latin typeface="Calibri" panose="020F0502020204030204" pitchFamily="34" charset="0"/>
                <a:cs typeface="Calibri" panose="020F0502020204030204" pitchFamily="34" charset="0"/>
              </a:rPr>
              <a:t>Gestures</a:t>
            </a:r>
            <a:endParaRPr sz="1800">
              <a:solidFill>
                <a:schemeClr val="dk1"/>
              </a:solidFill>
              <a:latin typeface="Arial"/>
              <a:ea typeface="Arial"/>
              <a:cs typeface="Arial"/>
              <a:sym typeface="Arial"/>
            </a:endParaRPr>
          </a:p>
          <a:p>
            <a:pPr marL="0" marR="0" lvl="0" indent="0" algn="l" rtl="0">
              <a:spcBef>
                <a:spcPts val="0"/>
              </a:spcBef>
              <a:spcAft>
                <a:spcPts val="0"/>
              </a:spcAft>
              <a:buNone/>
            </a:pPr>
            <a:endParaRPr lang="es-ES" sz="1800">
              <a:solidFill>
                <a:schemeClr val="dk1"/>
              </a:solidFill>
              <a:latin typeface="Arial"/>
              <a:ea typeface="Arial"/>
              <a:cs typeface="Arial"/>
            </a:endParaRPr>
          </a:p>
        </p:txBody>
      </p:sp>
      <p:sp>
        <p:nvSpPr>
          <p:cNvPr id="5" name="Google Shape;131;p3">
            <a:extLst>
              <a:ext uri="{FF2B5EF4-FFF2-40B4-BE49-F238E27FC236}">
                <a16:creationId xmlns:a16="http://schemas.microsoft.com/office/drawing/2014/main" id="{D23E3EB0-F33B-801A-F697-DD6D2A65013E}"/>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a:solidFill>
                  <a:srgbClr val="674EA7"/>
                </a:solidFill>
                <a:latin typeface="Calibri"/>
                <a:ea typeface="Calibri"/>
                <a:cs typeface="Calibri"/>
                <a:sym typeface="Calibri"/>
              </a:rPr>
              <a:t>Module 5. Basic communication means</a:t>
            </a:r>
            <a:endParaRPr sz="500"/>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a:solidFill>
                  <a:srgbClr val="674EA7"/>
                </a:solidFill>
                <a:latin typeface="Calibri"/>
                <a:ea typeface="Calibri"/>
                <a:cs typeface="Calibri"/>
                <a:sym typeface="Calibri"/>
              </a:rPr>
              <a:t>Module 5. Basic communication means</a:t>
            </a:r>
            <a:endParaRPr sz="500"/>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1640291" y="1703637"/>
            <a:ext cx="5768050"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a:solidFill>
                  <a:schemeClr val="dk1"/>
                </a:solidFill>
                <a:latin typeface="Calibri"/>
                <a:cs typeface="Calibri"/>
              </a:rPr>
              <a:t>Chapter 3</a:t>
            </a:r>
            <a:r>
              <a:rPr lang="en-US" sz="3300">
                <a:solidFill>
                  <a:schemeClr val="dk1"/>
                </a:solidFill>
                <a:latin typeface="Calibri"/>
                <a:cs typeface="Calibri"/>
              </a:rPr>
              <a:t>: </a:t>
            </a:r>
            <a:r>
              <a:rPr lang="en-US" sz="3300" b="1">
                <a:solidFill>
                  <a:schemeClr val="dk1"/>
                </a:solidFill>
                <a:latin typeface="Calibri"/>
                <a:cs typeface="Calibri"/>
              </a:rPr>
              <a:t>Imitation</a:t>
            </a:r>
          </a:p>
        </p:txBody>
      </p:sp>
      <p:sp>
        <p:nvSpPr>
          <p:cNvPr id="13" name="Google Shape;115;p2">
            <a:extLst>
              <a:ext uri="{FF2B5EF4-FFF2-40B4-BE49-F238E27FC236}">
                <a16:creationId xmlns:a16="http://schemas.microsoft.com/office/drawing/2014/main" id="{4AFB8E46-F25C-24F4-A5AE-77D5D65E24CB}"/>
              </a:ext>
            </a:extLst>
          </p:cNvPr>
          <p:cNvSpPr/>
          <p:nvPr/>
        </p:nvSpPr>
        <p:spPr>
          <a:xfrm>
            <a:off x="1640291" y="3052837"/>
            <a:ext cx="9914400" cy="209414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a:solidFill>
                  <a:schemeClr val="dk1"/>
                </a:solidFill>
                <a:latin typeface="Calibri"/>
                <a:cs typeface="Calibri"/>
                <a:sym typeface="Calibri"/>
              </a:rPr>
              <a:t>Learning Objectives</a:t>
            </a:r>
          </a:p>
          <a:p>
            <a:pPr marL="265113" indent="-265113">
              <a:buFont typeface="Arial" panose="020B0604020202020204" pitchFamily="34" charset="0"/>
              <a:buChar char="•"/>
              <a:tabLst>
                <a:tab pos="354013" algn="l"/>
              </a:tabLst>
            </a:pPr>
            <a:r>
              <a:rPr lang="en-US" sz="2800">
                <a:solidFill>
                  <a:schemeClr val="dk1"/>
                </a:solidFill>
                <a:latin typeface="Calibri"/>
                <a:cs typeface="Calibri"/>
                <a:sym typeface="Calibri"/>
              </a:rPr>
              <a:t>Understand why imitation is important in communication</a:t>
            </a:r>
          </a:p>
          <a:p>
            <a:pPr marL="265113" indent="-265113">
              <a:buFont typeface="Arial" panose="020B0604020202020204" pitchFamily="34" charset="0"/>
              <a:buChar char="•"/>
              <a:tabLst>
                <a:tab pos="354013" algn="l"/>
              </a:tabLst>
            </a:pPr>
            <a:r>
              <a:rPr lang="en-US" sz="2800">
                <a:solidFill>
                  <a:schemeClr val="dk1"/>
                </a:solidFill>
                <a:latin typeface="Calibri"/>
                <a:cs typeface="Calibri"/>
                <a:sym typeface="Calibri"/>
              </a:rPr>
              <a:t>How imitation can be used to help communication for persons with IDD</a:t>
            </a:r>
            <a:endParaRPr lang="en-US" sz="3200">
              <a:solidFill>
                <a:schemeClr val="dk1"/>
              </a:solidFill>
              <a:latin typeface="Calibri"/>
              <a:cs typeface="Calibri"/>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a:solidFill>
                  <a:schemeClr val="dk1"/>
                </a:solidFill>
                <a:latin typeface="Calibri"/>
                <a:ea typeface="Calibri"/>
                <a:cs typeface="Calibri"/>
                <a:sym typeface="Calibri"/>
              </a:rPr>
              <a:t>Chapter 3: </a:t>
            </a:r>
            <a:r>
              <a:rPr lang="en-US" sz="2800" b="1">
                <a:solidFill>
                  <a:schemeClr val="dk1"/>
                </a:solidFill>
                <a:latin typeface="Calibri"/>
                <a:ea typeface="Calibri"/>
                <a:cs typeface="Calibri"/>
                <a:sym typeface="Calibri"/>
              </a:rPr>
              <a:t>Imitation</a:t>
            </a:r>
            <a:endParaRPr lang="en-US" sz="280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a:p>
        </p:txBody>
      </p:sp>
      <p:sp>
        <p:nvSpPr>
          <p:cNvPr id="13" name="ZoneTexte 12">
            <a:extLst>
              <a:ext uri="{FF2B5EF4-FFF2-40B4-BE49-F238E27FC236}">
                <a16:creationId xmlns:a16="http://schemas.microsoft.com/office/drawing/2014/main" id="{8A0C4775-6797-4741-B6CA-33D5E7203CD5}"/>
              </a:ext>
            </a:extLst>
          </p:cNvPr>
          <p:cNvSpPr txBox="1"/>
          <p:nvPr/>
        </p:nvSpPr>
        <p:spPr>
          <a:xfrm>
            <a:off x="896293" y="1623362"/>
            <a:ext cx="9918700" cy="2739211"/>
          </a:xfrm>
          <a:prstGeom prst="rect">
            <a:avLst/>
          </a:prstGeom>
          <a:noFill/>
        </p:spPr>
        <p:txBody>
          <a:bodyPr wrap="square">
            <a:spAutoFit/>
          </a:bodyPr>
          <a:lstStyle/>
          <a:p>
            <a:pPr algn="ctr"/>
            <a:r>
              <a:rPr lang="fr-FR" sz="3200" b="1" err="1">
                <a:latin typeface="Calibri" panose="020F0502020204030204" pitchFamily="34" charset="0"/>
                <a:cs typeface="Calibri" panose="020F0502020204030204" pitchFamily="34" charset="0"/>
              </a:rPr>
              <a:t>Imitate</a:t>
            </a:r>
            <a:r>
              <a:rPr lang="fr-FR" sz="3200" b="1">
                <a:latin typeface="Calibri" panose="020F0502020204030204" pitchFamily="34" charset="0"/>
                <a:cs typeface="Calibri" panose="020F0502020204030204" pitchFamily="34" charset="0"/>
              </a:rPr>
              <a:t>:</a:t>
            </a:r>
          </a:p>
          <a:p>
            <a:pPr algn="ctr"/>
            <a:r>
              <a:rPr lang="fr-FR" sz="2800" err="1">
                <a:latin typeface="Calibri" panose="020F0502020204030204" pitchFamily="34" charset="0"/>
                <a:cs typeface="Calibri" panose="020F0502020204030204" pitchFamily="34" charset="0"/>
              </a:rPr>
              <a:t>Act</a:t>
            </a:r>
            <a:r>
              <a:rPr lang="fr-FR" sz="2800">
                <a:latin typeface="Calibri" panose="020F0502020204030204" pitchFamily="34" charset="0"/>
                <a:cs typeface="Calibri" panose="020F0502020204030204" pitchFamily="34" charset="0"/>
              </a:rPr>
              <a:t> of </a:t>
            </a:r>
            <a:r>
              <a:rPr lang="fr-FR" sz="2800" err="1">
                <a:latin typeface="Calibri" panose="020F0502020204030204" pitchFamily="34" charset="0"/>
                <a:cs typeface="Calibri" panose="020F0502020204030204" pitchFamily="34" charset="0"/>
              </a:rPr>
              <a:t>copying</a:t>
            </a:r>
            <a:r>
              <a:rPr lang="fr-FR" sz="2800">
                <a:latin typeface="Calibri" panose="020F0502020204030204" pitchFamily="34" charset="0"/>
                <a:cs typeface="Calibri" panose="020F0502020204030204" pitchFamily="34" charset="0"/>
              </a:rPr>
              <a:t> or </a:t>
            </a:r>
            <a:r>
              <a:rPr lang="fr-FR" sz="2800" err="1">
                <a:latin typeface="Calibri" panose="020F0502020204030204" pitchFamily="34" charset="0"/>
                <a:cs typeface="Calibri" panose="020F0502020204030204" pitchFamily="34" charset="0"/>
              </a:rPr>
              <a:t>mimicking</a:t>
            </a:r>
            <a:r>
              <a:rPr lang="fr-FR" sz="2800">
                <a:latin typeface="Calibri" panose="020F0502020204030204" pitchFamily="34" charset="0"/>
                <a:cs typeface="Calibri" panose="020F0502020204030204" pitchFamily="34" charset="0"/>
              </a:rPr>
              <a:t> the actions, </a:t>
            </a:r>
            <a:r>
              <a:rPr lang="fr-FR" sz="2800" err="1">
                <a:latin typeface="Calibri" panose="020F0502020204030204" pitchFamily="34" charset="0"/>
                <a:cs typeface="Calibri" panose="020F0502020204030204" pitchFamily="34" charset="0"/>
              </a:rPr>
              <a:t>behaviors</a:t>
            </a:r>
            <a:r>
              <a:rPr lang="fr-FR" sz="2800">
                <a:latin typeface="Calibri" panose="020F0502020204030204" pitchFamily="34" charset="0"/>
                <a:cs typeface="Calibri" panose="020F0502020204030204" pitchFamily="34" charset="0"/>
              </a:rPr>
              <a:t>, </a:t>
            </a:r>
            <a:r>
              <a:rPr lang="fr-FR" sz="2800" err="1">
                <a:latin typeface="Calibri" panose="020F0502020204030204" pitchFamily="34" charset="0"/>
                <a:cs typeface="Calibri" panose="020F0502020204030204" pitchFamily="34" charset="0"/>
              </a:rPr>
              <a:t>gestures</a:t>
            </a:r>
            <a:r>
              <a:rPr lang="fr-FR" sz="2800">
                <a:latin typeface="Calibri" panose="020F0502020204030204" pitchFamily="34" charset="0"/>
                <a:cs typeface="Calibri" panose="020F0502020204030204" pitchFamily="34" charset="0"/>
              </a:rPr>
              <a:t>, </a:t>
            </a:r>
            <a:r>
              <a:rPr lang="fr-FR" sz="2800" err="1">
                <a:latin typeface="Calibri" panose="020F0502020204030204" pitchFamily="34" charset="0"/>
                <a:cs typeface="Calibri" panose="020F0502020204030204" pitchFamily="34" charset="0"/>
              </a:rPr>
              <a:t>sounds</a:t>
            </a:r>
            <a:r>
              <a:rPr lang="fr-FR" sz="2800">
                <a:latin typeface="Calibri" panose="020F0502020204030204" pitchFamily="34" charset="0"/>
                <a:cs typeface="Calibri" panose="020F0502020204030204" pitchFamily="34" charset="0"/>
              </a:rPr>
              <a:t> or </a:t>
            </a:r>
            <a:r>
              <a:rPr lang="fr-FR" sz="2800" err="1">
                <a:latin typeface="Calibri" panose="020F0502020204030204" pitchFamily="34" charset="0"/>
                <a:cs typeface="Calibri" panose="020F0502020204030204" pitchFamily="34" charset="0"/>
              </a:rPr>
              <a:t>emotional</a:t>
            </a:r>
            <a:r>
              <a:rPr lang="fr-FR" sz="2800">
                <a:latin typeface="Calibri" panose="020F0502020204030204" pitchFamily="34" charset="0"/>
                <a:cs typeface="Calibri" panose="020F0502020204030204" pitchFamily="34" charset="0"/>
              </a:rPr>
              <a:t> expressions of </a:t>
            </a:r>
            <a:r>
              <a:rPr lang="fr-FR" sz="2800" err="1">
                <a:latin typeface="Calibri" panose="020F0502020204030204" pitchFamily="34" charset="0"/>
                <a:cs typeface="Calibri" panose="020F0502020204030204" pitchFamily="34" charset="0"/>
              </a:rPr>
              <a:t>another</a:t>
            </a:r>
            <a:r>
              <a:rPr lang="fr-FR" sz="2800">
                <a:latin typeface="Calibri" panose="020F0502020204030204" pitchFamily="34" charset="0"/>
                <a:cs typeface="Calibri" panose="020F0502020204030204" pitchFamily="34" charset="0"/>
              </a:rPr>
              <a:t> </a:t>
            </a:r>
            <a:r>
              <a:rPr lang="fr-FR" sz="2800" err="1">
                <a:latin typeface="Calibri" panose="020F0502020204030204" pitchFamily="34" charset="0"/>
                <a:cs typeface="Calibri" panose="020F0502020204030204" pitchFamily="34" charset="0"/>
              </a:rPr>
              <a:t>persons</a:t>
            </a:r>
            <a:endParaRPr lang="fr-FR" sz="2800">
              <a:latin typeface="Calibri" panose="020F0502020204030204" pitchFamily="34" charset="0"/>
              <a:cs typeface="Calibri" panose="020F0502020204030204" pitchFamily="34" charset="0"/>
            </a:endParaRPr>
          </a:p>
          <a:p>
            <a:pPr algn="ctr"/>
            <a:endParaRPr lang="fr-FR" sz="2800">
              <a:latin typeface="Calibri" panose="020F0502020204030204" pitchFamily="34" charset="0"/>
              <a:cs typeface="Calibri" panose="020F0502020204030204" pitchFamily="34" charset="0"/>
            </a:endParaRPr>
          </a:p>
          <a:p>
            <a:pPr algn="ctr"/>
            <a:endParaRPr lang="fr-FR" sz="2800">
              <a:latin typeface="Calibri" panose="020F0502020204030204" pitchFamily="34" charset="0"/>
              <a:cs typeface="Calibri" panose="020F0502020204030204" pitchFamily="34" charset="0"/>
            </a:endParaRPr>
          </a:p>
          <a:p>
            <a:pPr algn="ctr"/>
            <a:r>
              <a:rPr lang="fr-FR" sz="2800" b="1">
                <a:latin typeface="Calibri" panose="020F0502020204030204" pitchFamily="34" charset="0"/>
                <a:cs typeface="Calibri" panose="020F0502020204030204" pitchFamily="34" charset="0"/>
              </a:rPr>
              <a:t>Imitation </a:t>
            </a:r>
            <a:r>
              <a:rPr lang="fr-FR" sz="2800" b="1" err="1">
                <a:latin typeface="Calibri" panose="020F0502020204030204" pitchFamily="34" charset="0"/>
                <a:cs typeface="Calibri" panose="020F0502020204030204" pitchFamily="34" charset="0"/>
              </a:rPr>
              <a:t>is</a:t>
            </a:r>
            <a:r>
              <a:rPr lang="fr-FR" sz="2800" b="1">
                <a:latin typeface="Calibri" panose="020F0502020204030204" pitchFamily="34" charset="0"/>
                <a:cs typeface="Calibri" panose="020F0502020204030204" pitchFamily="34" charset="0"/>
              </a:rPr>
              <a:t> </a:t>
            </a:r>
            <a:r>
              <a:rPr lang="fr-FR" sz="2800" b="1" err="1">
                <a:latin typeface="Calibri" panose="020F0502020204030204" pitchFamily="34" charset="0"/>
                <a:cs typeface="Calibri" panose="020F0502020204030204" pitchFamily="34" charset="0"/>
              </a:rPr>
              <a:t>foundational</a:t>
            </a:r>
            <a:r>
              <a:rPr lang="fr-FR" sz="2800" b="1">
                <a:latin typeface="Calibri" panose="020F0502020204030204" pitchFamily="34" charset="0"/>
                <a:cs typeface="Calibri" panose="020F0502020204030204" pitchFamily="34" charset="0"/>
              </a:rPr>
              <a:t> for:</a:t>
            </a:r>
            <a:endParaRPr lang="fr-FR" sz="2800" b="1"/>
          </a:p>
        </p:txBody>
      </p:sp>
      <p:graphicFrame>
        <p:nvGraphicFramePr>
          <p:cNvPr id="5" name="Diagramme 4">
            <a:extLst>
              <a:ext uri="{FF2B5EF4-FFF2-40B4-BE49-F238E27FC236}">
                <a16:creationId xmlns:a16="http://schemas.microsoft.com/office/drawing/2014/main" id="{F5F4DAA3-62C6-422B-95E0-F8DD98C2EE42}"/>
              </a:ext>
            </a:extLst>
          </p:cNvPr>
          <p:cNvGraphicFramePr/>
          <p:nvPr>
            <p:extLst>
              <p:ext uri="{D42A27DB-BD31-4B8C-83A1-F6EECF244321}">
                <p14:modId xmlns:p14="http://schemas.microsoft.com/office/powerpoint/2010/main" val="376503721"/>
              </p:ext>
            </p:extLst>
          </p:nvPr>
        </p:nvGraphicFramePr>
        <p:xfrm>
          <a:off x="896293" y="4593026"/>
          <a:ext cx="10096500" cy="14465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a:solidFill>
                  <a:schemeClr val="dk1"/>
                </a:solidFill>
                <a:latin typeface="Calibri"/>
                <a:ea typeface="Calibri"/>
                <a:cs typeface="Calibri"/>
                <a:sym typeface="Calibri"/>
              </a:rPr>
              <a:t>Chapter 3: </a:t>
            </a:r>
            <a:r>
              <a:rPr lang="en-US" sz="2800" b="1">
                <a:solidFill>
                  <a:schemeClr val="dk1"/>
                </a:solidFill>
                <a:latin typeface="Calibri"/>
                <a:ea typeface="Calibri"/>
                <a:cs typeface="Calibri"/>
                <a:sym typeface="Calibri"/>
              </a:rPr>
              <a:t>Imitation</a:t>
            </a:r>
            <a:endParaRPr lang="en-US" sz="280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a:p>
        </p:txBody>
      </p:sp>
      <p:sp>
        <p:nvSpPr>
          <p:cNvPr id="2" name="Flèche : droite 1">
            <a:extLst>
              <a:ext uri="{FF2B5EF4-FFF2-40B4-BE49-F238E27FC236}">
                <a16:creationId xmlns:a16="http://schemas.microsoft.com/office/drawing/2014/main" id="{84D31EB1-BFED-4C4C-8EDC-9BD04CEA42CF}"/>
              </a:ext>
            </a:extLst>
          </p:cNvPr>
          <p:cNvSpPr/>
          <p:nvPr/>
        </p:nvSpPr>
        <p:spPr>
          <a:xfrm>
            <a:off x="1819844" y="2282481"/>
            <a:ext cx="9366220" cy="1959350"/>
          </a:xfrm>
          <a:prstGeom prst="rightArrow">
            <a:avLst/>
          </a:prstGeom>
          <a:solidFill>
            <a:srgbClr val="33A8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Légende : encadrée à une bordure 6">
            <a:extLst>
              <a:ext uri="{FF2B5EF4-FFF2-40B4-BE49-F238E27FC236}">
                <a16:creationId xmlns:a16="http://schemas.microsoft.com/office/drawing/2014/main" id="{DE777850-3125-42B2-8E28-35ADDF54B05D}"/>
              </a:ext>
            </a:extLst>
          </p:cNvPr>
          <p:cNvSpPr/>
          <p:nvPr/>
        </p:nvSpPr>
        <p:spPr>
          <a:xfrm rot="16200000">
            <a:off x="2278365" y="2599592"/>
            <a:ext cx="736600" cy="1325127"/>
          </a:xfrm>
          <a:prstGeom prst="accentBorderCallout1">
            <a:avLst>
              <a:gd name="adj1" fmla="val 18750"/>
              <a:gd name="adj2" fmla="val -8333"/>
              <a:gd name="adj3" fmla="val -4609"/>
              <a:gd name="adj4" fmla="val -76801"/>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fr-FR" sz="2000" err="1">
                <a:latin typeface="Calibri" panose="020F0502020204030204" pitchFamily="34" charset="0"/>
                <a:cs typeface="Calibri" panose="020F0502020204030204" pitchFamily="34" charset="0"/>
              </a:rPr>
              <a:t>Neonatal</a:t>
            </a:r>
            <a:r>
              <a:rPr lang="fr-FR" sz="2000">
                <a:latin typeface="Calibri" panose="020F0502020204030204" pitchFamily="34" charset="0"/>
                <a:cs typeface="Calibri" panose="020F0502020204030204" pitchFamily="34" charset="0"/>
              </a:rPr>
              <a:t> imitation</a:t>
            </a:r>
          </a:p>
        </p:txBody>
      </p:sp>
      <p:pic>
        <p:nvPicPr>
          <p:cNvPr id="10" name="Image 9">
            <a:extLst>
              <a:ext uri="{FF2B5EF4-FFF2-40B4-BE49-F238E27FC236}">
                <a16:creationId xmlns:a16="http://schemas.microsoft.com/office/drawing/2014/main" id="{2BA93A7E-6C7A-4233-ACA7-56D20B39510C}"/>
              </a:ext>
            </a:extLst>
          </p:cNvPr>
          <p:cNvPicPr>
            <a:picLocks noChangeAspect="1"/>
          </p:cNvPicPr>
          <p:nvPr/>
        </p:nvPicPr>
        <p:blipFill>
          <a:blip r:embed="rId5"/>
          <a:stretch>
            <a:fillRect/>
          </a:stretch>
        </p:blipFill>
        <p:spPr>
          <a:xfrm>
            <a:off x="427289" y="3655583"/>
            <a:ext cx="1183855" cy="2844000"/>
          </a:xfrm>
          <a:prstGeom prst="rect">
            <a:avLst/>
          </a:prstGeom>
        </p:spPr>
      </p:pic>
      <p:sp>
        <p:nvSpPr>
          <p:cNvPr id="19" name="Légende : encadrée à une bordure 18">
            <a:extLst>
              <a:ext uri="{FF2B5EF4-FFF2-40B4-BE49-F238E27FC236}">
                <a16:creationId xmlns:a16="http://schemas.microsoft.com/office/drawing/2014/main" id="{C2F09A45-982D-4F7B-876A-2509F4E7E2EE}"/>
              </a:ext>
            </a:extLst>
          </p:cNvPr>
          <p:cNvSpPr/>
          <p:nvPr/>
        </p:nvSpPr>
        <p:spPr>
          <a:xfrm rot="16200000">
            <a:off x="4611771" y="2584791"/>
            <a:ext cx="736600" cy="1325127"/>
          </a:xfrm>
          <a:prstGeom prst="accentBorderCallout1">
            <a:avLst>
              <a:gd name="adj1" fmla="val 18750"/>
              <a:gd name="adj2" fmla="val -8333"/>
              <a:gd name="adj3" fmla="val 50978"/>
              <a:gd name="adj4" fmla="val -125077"/>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vert="vert" lIns="91440" tIns="45720" rIns="91440" bIns="45720" rtlCol="0" anchor="ctr"/>
          <a:lstStyle/>
          <a:p>
            <a:pPr algn="ctr"/>
            <a:r>
              <a:rPr lang="fr-FR" sz="2000" dirty="0">
                <a:latin typeface="Calibri"/>
                <a:ea typeface="Calibri"/>
                <a:cs typeface="Calibri"/>
              </a:rPr>
              <a:t>9 </a:t>
            </a:r>
            <a:r>
              <a:rPr lang="fr-FR" sz="2000" dirty="0" err="1">
                <a:latin typeface="Calibri"/>
                <a:ea typeface="Calibri"/>
                <a:cs typeface="Calibri"/>
              </a:rPr>
              <a:t>μήνες</a:t>
            </a:r>
            <a:endParaRPr lang="fr-FR" sz="2000" dirty="0" err="1">
              <a:latin typeface="Calibri" panose="020F0502020204030204" pitchFamily="34" charset="0"/>
              <a:ea typeface="Calibri"/>
              <a:cs typeface="Calibri" panose="020F0502020204030204" pitchFamily="34" charset="0"/>
            </a:endParaRPr>
          </a:p>
        </p:txBody>
      </p:sp>
      <p:sp>
        <p:nvSpPr>
          <p:cNvPr id="11" name="ZoneTexte 10">
            <a:extLst>
              <a:ext uri="{FF2B5EF4-FFF2-40B4-BE49-F238E27FC236}">
                <a16:creationId xmlns:a16="http://schemas.microsoft.com/office/drawing/2014/main" id="{F9394316-1476-4F81-89F2-6CAA8E3264B0}"/>
              </a:ext>
            </a:extLst>
          </p:cNvPr>
          <p:cNvSpPr txBox="1"/>
          <p:nvPr/>
        </p:nvSpPr>
        <p:spPr>
          <a:xfrm>
            <a:off x="3948616" y="4484461"/>
            <a:ext cx="1974819" cy="707886"/>
          </a:xfrm>
          <a:prstGeom prst="rect">
            <a:avLst/>
          </a:prstGeom>
          <a:noFill/>
        </p:spPr>
        <p:txBody>
          <a:bodyPr wrap="square" rtlCol="0">
            <a:spAutoFit/>
          </a:bodyPr>
          <a:lstStyle/>
          <a:p>
            <a:pPr algn="ctr"/>
            <a:r>
              <a:rPr lang="fr-FR" sz="2000" dirty="0" err="1">
                <a:solidFill>
                  <a:srgbClr val="0070C0"/>
                </a:solidFill>
                <a:latin typeface="Calibri" panose="020F0502020204030204" pitchFamily="34" charset="0"/>
                <a:cs typeface="Calibri" panose="020F0502020204030204" pitchFamily="34" charset="0"/>
              </a:rPr>
              <a:t>Deferred</a:t>
            </a:r>
            <a:r>
              <a:rPr lang="fr-FR" sz="2000" dirty="0">
                <a:solidFill>
                  <a:srgbClr val="0070C0"/>
                </a:solidFill>
                <a:latin typeface="Calibri" panose="020F0502020204030204" pitchFamily="34" charset="0"/>
                <a:cs typeface="Calibri" panose="020F0502020204030204" pitchFamily="34" charset="0"/>
              </a:rPr>
              <a:t> imitation</a:t>
            </a:r>
            <a:endParaRPr lang="fr-FR" sz="2000" dirty="0" err="1">
              <a:solidFill>
                <a:srgbClr val="0070C0"/>
              </a:solidFill>
              <a:latin typeface="Calibri" panose="020F0502020204030204" pitchFamily="34" charset="0"/>
              <a:cs typeface="Calibri" panose="020F0502020204030204" pitchFamily="34" charset="0"/>
            </a:endParaRPr>
          </a:p>
        </p:txBody>
      </p:sp>
      <p:sp>
        <p:nvSpPr>
          <p:cNvPr id="21" name="Légende : encadrée à une bordure 20">
            <a:extLst>
              <a:ext uri="{FF2B5EF4-FFF2-40B4-BE49-F238E27FC236}">
                <a16:creationId xmlns:a16="http://schemas.microsoft.com/office/drawing/2014/main" id="{10322D1B-19DC-4910-8BB6-44342446C474}"/>
              </a:ext>
            </a:extLst>
          </p:cNvPr>
          <p:cNvSpPr/>
          <p:nvPr/>
        </p:nvSpPr>
        <p:spPr>
          <a:xfrm rot="16200000">
            <a:off x="7717946" y="2599591"/>
            <a:ext cx="736600" cy="1325127"/>
          </a:xfrm>
          <a:prstGeom prst="accentBorderCallout1">
            <a:avLst>
              <a:gd name="adj1" fmla="val 18750"/>
              <a:gd name="adj2" fmla="val -8333"/>
              <a:gd name="adj3" fmla="val 4975"/>
              <a:gd name="adj4" fmla="val -119905"/>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vert="vert" lIns="91440" tIns="45720" rIns="91440" bIns="45720" rtlCol="0" anchor="ctr"/>
          <a:lstStyle/>
          <a:p>
            <a:pPr algn="ctr"/>
            <a:r>
              <a:rPr lang="fr-FR" sz="2000" dirty="0">
                <a:latin typeface="Calibri"/>
                <a:ea typeface="Calibri"/>
                <a:cs typeface="Calibri"/>
              </a:rPr>
              <a:t>14 </a:t>
            </a:r>
            <a:r>
              <a:rPr lang="fr-FR" sz="2000" dirty="0" err="1">
                <a:latin typeface="Calibri"/>
                <a:ea typeface="Calibri"/>
                <a:cs typeface="Calibri"/>
              </a:rPr>
              <a:t>μήνες</a:t>
            </a:r>
          </a:p>
        </p:txBody>
      </p:sp>
      <p:sp>
        <p:nvSpPr>
          <p:cNvPr id="22" name="ZoneTexte 21">
            <a:extLst>
              <a:ext uri="{FF2B5EF4-FFF2-40B4-BE49-F238E27FC236}">
                <a16:creationId xmlns:a16="http://schemas.microsoft.com/office/drawing/2014/main" id="{FDAC854A-8978-442D-9CFF-F758698174E4}"/>
              </a:ext>
            </a:extLst>
          </p:cNvPr>
          <p:cNvSpPr txBox="1"/>
          <p:nvPr/>
        </p:nvSpPr>
        <p:spPr>
          <a:xfrm>
            <a:off x="6502954" y="4488525"/>
            <a:ext cx="1974819" cy="400110"/>
          </a:xfrm>
          <a:prstGeom prst="rect">
            <a:avLst/>
          </a:prstGeom>
          <a:noFill/>
        </p:spPr>
        <p:txBody>
          <a:bodyPr wrap="square" rtlCol="0">
            <a:spAutoFit/>
          </a:bodyPr>
          <a:lstStyle/>
          <a:p>
            <a:pPr algn="ctr"/>
            <a:r>
              <a:rPr lang="fr-FR" sz="2000" err="1">
                <a:solidFill>
                  <a:srgbClr val="0070C0"/>
                </a:solidFill>
                <a:latin typeface="Calibri" panose="020F0502020204030204" pitchFamily="34" charset="0"/>
                <a:cs typeface="Calibri" panose="020F0502020204030204" pitchFamily="34" charset="0"/>
              </a:rPr>
              <a:t>Generalizaion</a:t>
            </a:r>
            <a:endParaRPr lang="fr-FR" sz="2000">
              <a:solidFill>
                <a:srgbClr val="0070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01897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a:solidFill>
                  <a:schemeClr val="dk1"/>
                </a:solidFill>
                <a:latin typeface="Calibri"/>
                <a:ea typeface="Calibri"/>
                <a:cs typeface="Calibri"/>
                <a:sym typeface="Calibri"/>
              </a:rPr>
              <a:t>Chapter 3: </a:t>
            </a:r>
            <a:r>
              <a:rPr lang="en-US" sz="2800" b="1">
                <a:solidFill>
                  <a:schemeClr val="dk1"/>
                </a:solidFill>
                <a:latin typeface="Calibri"/>
                <a:ea typeface="Calibri"/>
                <a:cs typeface="Calibri"/>
                <a:sym typeface="Calibri"/>
              </a:rPr>
              <a:t>Imitation</a:t>
            </a:r>
            <a:endParaRPr lang="en-US" sz="280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a:p>
        </p:txBody>
      </p:sp>
      <p:graphicFrame>
        <p:nvGraphicFramePr>
          <p:cNvPr id="2" name="Diagramme 1">
            <a:extLst>
              <a:ext uri="{FF2B5EF4-FFF2-40B4-BE49-F238E27FC236}">
                <a16:creationId xmlns:a16="http://schemas.microsoft.com/office/drawing/2014/main" id="{2F9A37C6-11AA-4E1E-8A78-B4C87B1BCECF}"/>
              </a:ext>
            </a:extLst>
          </p:cNvPr>
          <p:cNvGraphicFramePr/>
          <p:nvPr>
            <p:extLst>
              <p:ext uri="{D42A27DB-BD31-4B8C-83A1-F6EECF244321}">
                <p14:modId xmlns:p14="http://schemas.microsoft.com/office/powerpoint/2010/main" val="3053604313"/>
              </p:ext>
            </p:extLst>
          </p:nvPr>
        </p:nvGraphicFramePr>
        <p:xfrm>
          <a:off x="1123673" y="2168729"/>
          <a:ext cx="9748008" cy="325595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69942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a:solidFill>
                  <a:schemeClr val="dk1"/>
                </a:solidFill>
                <a:latin typeface="Calibri"/>
                <a:ea typeface="Calibri"/>
                <a:cs typeface="Calibri"/>
                <a:sym typeface="Calibri"/>
              </a:rPr>
              <a:t>Chapter 3: </a:t>
            </a:r>
            <a:r>
              <a:rPr lang="en-US" sz="2800" b="1">
                <a:solidFill>
                  <a:schemeClr val="dk1"/>
                </a:solidFill>
                <a:latin typeface="Calibri"/>
                <a:ea typeface="Calibri"/>
                <a:cs typeface="Calibri"/>
                <a:sym typeface="Calibri"/>
              </a:rPr>
              <a:t>Imitation</a:t>
            </a:r>
            <a:endParaRPr lang="en-US" sz="280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a:p>
        </p:txBody>
      </p:sp>
      <p:pic>
        <p:nvPicPr>
          <p:cNvPr id="1026" name="Picture 2">
            <a:extLst>
              <a:ext uri="{FF2B5EF4-FFF2-40B4-BE49-F238E27FC236}">
                <a16:creationId xmlns:a16="http://schemas.microsoft.com/office/drawing/2014/main" id="{F2E2F550-B268-49BE-81D9-E7821421B2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44200" y="1717196"/>
            <a:ext cx="7596227" cy="4415800"/>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a:extLst>
              <a:ext uri="{FF2B5EF4-FFF2-40B4-BE49-F238E27FC236}">
                <a16:creationId xmlns:a16="http://schemas.microsoft.com/office/drawing/2014/main" id="{A32540E0-064C-887B-4D9E-B7DF0CA088CD}"/>
              </a:ext>
            </a:extLst>
          </p:cNvPr>
          <p:cNvSpPr txBox="1"/>
          <p:nvPr/>
        </p:nvSpPr>
        <p:spPr>
          <a:xfrm>
            <a:off x="387958" y="6241005"/>
            <a:ext cx="318897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2000" err="1">
                <a:latin typeface="Calibri"/>
                <a:ea typeface="Calibri"/>
                <a:cs typeface="Calibri"/>
              </a:rPr>
              <a:t>Nadel</a:t>
            </a:r>
            <a:r>
              <a:rPr lang="fr-FR" sz="2000">
                <a:latin typeface="Calibri"/>
                <a:ea typeface="Calibri"/>
                <a:cs typeface="Calibri"/>
              </a:rPr>
              <a:t> &amp; </a:t>
            </a:r>
            <a:r>
              <a:rPr lang="fr-FR" sz="2000" err="1">
                <a:latin typeface="Calibri"/>
                <a:ea typeface="Calibri"/>
                <a:cs typeface="Calibri"/>
              </a:rPr>
              <a:t>Pezé</a:t>
            </a:r>
            <a:r>
              <a:rPr lang="fr-FR" sz="2000">
                <a:latin typeface="Calibri"/>
                <a:ea typeface="Calibri"/>
                <a:cs typeface="Calibri"/>
              </a:rPr>
              <a:t>, 2017</a:t>
            </a:r>
          </a:p>
        </p:txBody>
      </p:sp>
    </p:spTree>
    <p:extLst>
      <p:ext uri="{BB962C8B-B14F-4D97-AF65-F5344CB8AC3E}">
        <p14:creationId xmlns:p14="http://schemas.microsoft.com/office/powerpoint/2010/main" val="3252499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a:solidFill>
                  <a:schemeClr val="dk1"/>
                </a:solidFill>
                <a:latin typeface="Calibri"/>
                <a:ea typeface="Calibri"/>
                <a:cs typeface="Calibri"/>
                <a:sym typeface="Calibri"/>
              </a:rPr>
              <a:t>Chapter 3: </a:t>
            </a:r>
            <a:r>
              <a:rPr lang="en-US" sz="2800" b="1">
                <a:solidFill>
                  <a:schemeClr val="dk1"/>
                </a:solidFill>
                <a:latin typeface="Calibri"/>
                <a:ea typeface="Calibri"/>
                <a:cs typeface="Calibri"/>
                <a:sym typeface="Calibri"/>
              </a:rPr>
              <a:t>Imitation</a:t>
            </a:r>
            <a:endParaRPr lang="en-US" sz="280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a:p>
        </p:txBody>
      </p:sp>
      <p:graphicFrame>
        <p:nvGraphicFramePr>
          <p:cNvPr id="3" name="Tableau 2">
            <a:extLst>
              <a:ext uri="{FF2B5EF4-FFF2-40B4-BE49-F238E27FC236}">
                <a16:creationId xmlns:a16="http://schemas.microsoft.com/office/drawing/2014/main" id="{CB3DCE96-DAC8-4004-BD14-FA7A8B18675B}"/>
              </a:ext>
            </a:extLst>
          </p:cNvPr>
          <p:cNvGraphicFramePr>
            <a:graphicFrameLocks noGrp="1"/>
          </p:cNvGraphicFramePr>
          <p:nvPr>
            <p:extLst>
              <p:ext uri="{D42A27DB-BD31-4B8C-83A1-F6EECF244321}">
                <p14:modId xmlns:p14="http://schemas.microsoft.com/office/powerpoint/2010/main" val="1382017249"/>
              </p:ext>
            </p:extLst>
          </p:nvPr>
        </p:nvGraphicFramePr>
        <p:xfrm>
          <a:off x="1709468" y="2337280"/>
          <a:ext cx="8768700" cy="3793349"/>
        </p:xfrm>
        <a:graphic>
          <a:graphicData uri="http://schemas.openxmlformats.org/drawingml/2006/table">
            <a:tbl>
              <a:tblPr/>
              <a:tblGrid>
                <a:gridCol w="4384350">
                  <a:extLst>
                    <a:ext uri="{9D8B030D-6E8A-4147-A177-3AD203B41FA5}">
                      <a16:colId xmlns:a16="http://schemas.microsoft.com/office/drawing/2014/main" val="3961888713"/>
                    </a:ext>
                  </a:extLst>
                </a:gridCol>
                <a:gridCol w="4384350">
                  <a:extLst>
                    <a:ext uri="{9D8B030D-6E8A-4147-A177-3AD203B41FA5}">
                      <a16:colId xmlns:a16="http://schemas.microsoft.com/office/drawing/2014/main" val="673121426"/>
                    </a:ext>
                  </a:extLst>
                </a:gridCol>
              </a:tblGrid>
              <a:tr h="531989">
                <a:tc>
                  <a:txBody>
                    <a:bodyPr/>
                    <a:lstStyle/>
                    <a:p>
                      <a:pPr algn="ctr" rtl="0" fontAlgn="base"/>
                      <a:r>
                        <a:rPr lang="en-GB" sz="2400" b="1" i="0" dirty="0">
                          <a:solidFill>
                            <a:schemeClr val="bg1">
                              <a:lumMod val="95000"/>
                            </a:schemeClr>
                          </a:solidFill>
                          <a:effectLst/>
                          <a:latin typeface="Calibri"/>
                        </a:rPr>
                        <a:t>Video self-reviewing </a:t>
                      </a:r>
                    </a:p>
                  </a:txBody>
                  <a:tcPr>
                    <a:lnL w="9525" cap="flat" cmpd="sng" algn="ctr">
                      <a:solidFill>
                        <a:srgbClr val="4472C4"/>
                      </a:solidFill>
                      <a:prstDash val="solid"/>
                      <a:round/>
                      <a:headEnd type="none" w="med" len="med"/>
                      <a:tailEnd type="none" w="med" len="med"/>
                    </a:lnL>
                    <a:lnR>
                      <a:noFill/>
                    </a:lnR>
                    <a:lnT w="9525" cap="flat" cmpd="sng" algn="ctr">
                      <a:solidFill>
                        <a:srgbClr val="4472C4"/>
                      </a:solidFill>
                      <a:prstDash val="solid"/>
                      <a:round/>
                      <a:headEnd type="none" w="med" len="med"/>
                      <a:tailEnd type="none" w="med" len="med"/>
                    </a:lnT>
                    <a:lnB w="9525" cap="flat" cmpd="sng" algn="ctr">
                      <a:solidFill>
                        <a:srgbClr val="4472C4"/>
                      </a:solidFill>
                      <a:prstDash val="solid"/>
                      <a:round/>
                      <a:headEnd type="none" w="med" len="med"/>
                      <a:tailEnd type="none" w="med" len="med"/>
                    </a:lnB>
                    <a:solidFill>
                      <a:srgbClr val="4472C4"/>
                    </a:solidFill>
                  </a:tcPr>
                </a:tc>
                <a:tc>
                  <a:txBody>
                    <a:bodyPr/>
                    <a:lstStyle/>
                    <a:p>
                      <a:pPr algn="ctr" rtl="0" fontAlgn="base"/>
                      <a:r>
                        <a:rPr lang="en-GB" sz="2400" b="1" i="0" dirty="0">
                          <a:solidFill>
                            <a:schemeClr val="bg1">
                              <a:lumMod val="95000"/>
                            </a:schemeClr>
                          </a:solidFill>
                          <a:effectLst/>
                          <a:latin typeface="Calibri"/>
                        </a:rPr>
                        <a:t>Feed-forward video </a:t>
                      </a:r>
                    </a:p>
                  </a:txBody>
                  <a:tcPr>
                    <a:lnL>
                      <a:noFill/>
                    </a:lnL>
                    <a:lnR w="9525" cap="flat" cmpd="sng" algn="ctr">
                      <a:solidFill>
                        <a:srgbClr val="4472C4"/>
                      </a:solidFill>
                      <a:prstDash val="solid"/>
                      <a:round/>
                      <a:headEnd type="none" w="med" len="med"/>
                      <a:tailEnd type="none" w="med" len="med"/>
                    </a:lnR>
                    <a:lnT w="9525" cap="flat" cmpd="sng" algn="ctr">
                      <a:solidFill>
                        <a:srgbClr val="4472C4"/>
                      </a:solidFill>
                      <a:prstDash val="solid"/>
                      <a:round/>
                      <a:headEnd type="none" w="med" len="med"/>
                      <a:tailEnd type="none" w="med" len="med"/>
                    </a:lnT>
                    <a:lnB w="9525" cap="flat" cmpd="sng" algn="ctr">
                      <a:solidFill>
                        <a:srgbClr val="4472C4"/>
                      </a:solidFill>
                      <a:prstDash val="solid"/>
                      <a:round/>
                      <a:headEnd type="none" w="med" len="med"/>
                      <a:tailEnd type="none" w="med" len="med"/>
                    </a:lnB>
                    <a:solidFill>
                      <a:srgbClr val="4472C4"/>
                    </a:solidFill>
                  </a:tcPr>
                </a:tc>
                <a:extLst>
                  <a:ext uri="{0D108BD9-81ED-4DB2-BD59-A6C34878D82A}">
                    <a16:rowId xmlns:a16="http://schemas.microsoft.com/office/drawing/2014/main" val="3972677031"/>
                  </a:ext>
                </a:extLst>
              </a:tr>
              <a:tr h="2857500">
                <a:tc>
                  <a:txBody>
                    <a:bodyPr/>
                    <a:lstStyle/>
                    <a:p>
                      <a:pPr algn="l" rtl="0" fontAlgn="base">
                        <a:buFont typeface="Arial" panose="020B0604020202020204" pitchFamily="34" charset="0"/>
                        <a:buChar char="•"/>
                      </a:pPr>
                      <a:r>
                        <a:rPr lang="en-US" sz="2000" b="0" i="0" dirty="0">
                          <a:effectLst/>
                          <a:latin typeface="Calibri" panose="020F0502020204030204" pitchFamily="34" charset="0"/>
                        </a:rPr>
                        <a:t> Recording the child's </a:t>
                      </a:r>
                      <a:r>
                        <a:rPr lang="en-US" sz="2000" b="0" i="0" dirty="0" err="1">
                          <a:effectLst/>
                          <a:latin typeface="Calibri" panose="020F0502020204030204" pitchFamily="34" charset="0"/>
                        </a:rPr>
                        <a:t>behaviours</a:t>
                      </a:r>
                      <a:r>
                        <a:rPr lang="en-US" sz="2000" b="0" i="0" dirty="0">
                          <a:effectLst/>
                          <a:latin typeface="Calibri" panose="020F0502020204030204" pitchFamily="34" charset="0"/>
                        </a:rPr>
                        <a:t> and dividing them into 1-to-2-minute clips showing successful positive performances</a:t>
                      </a:r>
                      <a:r>
                        <a:rPr lang="en-US" sz="2000" b="1" i="0" dirty="0">
                          <a:effectLst/>
                          <a:latin typeface="Calibri" panose="020F0502020204030204" pitchFamily="34" charset="0"/>
                        </a:rPr>
                        <a:t> </a:t>
                      </a:r>
                    </a:p>
                    <a:p>
                      <a:pPr algn="l" rtl="0" fontAlgn="base">
                        <a:buFont typeface="Arial" panose="020B0604020202020204" pitchFamily="34" charset="0"/>
                        <a:buChar char="•"/>
                      </a:pPr>
                      <a:r>
                        <a:rPr lang="en-US" sz="2000" b="0" i="0" dirty="0">
                          <a:effectLst/>
                          <a:latin typeface="Calibri" panose="020F0502020204030204" pitchFamily="34" charset="0"/>
                        </a:rPr>
                        <a:t> Showing the videos to the child several times a week at intervals of 2 to 8 weeks</a:t>
                      </a:r>
                      <a:r>
                        <a:rPr lang="en-US" sz="2000" b="1" i="0" dirty="0">
                          <a:effectLst/>
                          <a:latin typeface="Calibri" panose="020F0502020204030204" pitchFamily="34" charset="0"/>
                        </a:rPr>
                        <a:t> </a:t>
                      </a:r>
                    </a:p>
                  </a:txBody>
                  <a:tcPr>
                    <a:lnL w="9525" cap="flat" cmpd="sng" algn="ctr">
                      <a:solidFill>
                        <a:srgbClr val="8EAADB"/>
                      </a:solidFill>
                      <a:prstDash val="solid"/>
                      <a:round/>
                      <a:headEnd type="none" w="med" len="med"/>
                      <a:tailEnd type="none" w="med" len="med"/>
                    </a:lnL>
                    <a:lnR w="9525" cap="flat" cmpd="sng" algn="ctr">
                      <a:solidFill>
                        <a:srgbClr val="8EAADB"/>
                      </a:solidFill>
                      <a:prstDash val="solid"/>
                      <a:round/>
                      <a:headEnd type="none" w="med" len="med"/>
                      <a:tailEnd type="none" w="med" len="med"/>
                    </a:lnR>
                    <a:lnT w="9525" cap="flat" cmpd="sng" algn="ctr">
                      <a:solidFill>
                        <a:srgbClr val="4472C4"/>
                      </a:solidFill>
                      <a:prstDash val="solid"/>
                      <a:round/>
                      <a:headEnd type="none" w="med" len="med"/>
                      <a:tailEnd type="none" w="med" len="med"/>
                    </a:lnT>
                    <a:lnB w="9525" cap="flat" cmpd="sng" algn="ctr">
                      <a:solidFill>
                        <a:srgbClr val="8EAADB"/>
                      </a:solidFill>
                      <a:prstDash val="solid"/>
                      <a:round/>
                      <a:headEnd type="none" w="med" len="med"/>
                      <a:tailEnd type="none" w="med" len="med"/>
                    </a:lnB>
                  </a:tcPr>
                </a:tc>
                <a:tc>
                  <a:txBody>
                    <a:bodyPr/>
                    <a:lstStyle/>
                    <a:p>
                      <a:pPr marL="342900" lvl="0" indent="-342900" algn="l">
                        <a:lnSpc>
                          <a:spcPct val="100000"/>
                        </a:lnSpc>
                        <a:buFont typeface="Arial"/>
                        <a:buChar char="•"/>
                      </a:pPr>
                      <a:r>
                        <a:rPr lang="en-US" sz="2000" b="0" i="0" u="none" strike="noStrike" baseline="0" noProof="0" dirty="0" err="1">
                          <a:solidFill>
                            <a:srgbClr val="000000"/>
                          </a:solidFill>
                          <a:effectLst/>
                          <a:latin typeface="Calibri"/>
                        </a:rPr>
                        <a:t>Ενθ</a:t>
                      </a:r>
                      <a:r>
                        <a:rPr lang="en-US" sz="2000" b="0" i="0" u="none" strike="noStrike" baseline="0" noProof="0" dirty="0">
                          <a:solidFill>
                            <a:srgbClr val="000000"/>
                          </a:solidFill>
                          <a:effectLst/>
                          <a:latin typeface="Calibri"/>
                        </a:rPr>
                        <a:t>α</a:t>
                      </a:r>
                      <a:r>
                        <a:rPr lang="en-US" sz="2000" b="0" i="0" u="none" strike="noStrike" baseline="0" noProof="0" dirty="0" err="1">
                          <a:solidFill>
                            <a:srgbClr val="000000"/>
                          </a:solidFill>
                          <a:effectLst/>
                          <a:latin typeface="Calibri"/>
                        </a:rPr>
                        <a:t>ρρύνετε</a:t>
                      </a:r>
                      <a:r>
                        <a:rPr lang="en-US" sz="2000" b="0" i="0" u="none" strike="noStrike" baseline="0" noProof="0" dirty="0">
                          <a:solidFill>
                            <a:srgbClr val="000000"/>
                          </a:solidFill>
                          <a:effectLst/>
                          <a:latin typeface="Calibri"/>
                        </a:rPr>
                        <a:t> </a:t>
                      </a:r>
                      <a:r>
                        <a:rPr lang="en-US" sz="2000" b="0" i="0" u="none" strike="noStrike" baseline="0" noProof="0" dirty="0" err="1">
                          <a:solidFill>
                            <a:srgbClr val="000000"/>
                          </a:solidFill>
                          <a:effectLst/>
                          <a:latin typeface="Calibri"/>
                        </a:rPr>
                        <a:t>την</a:t>
                      </a:r>
                      <a:r>
                        <a:rPr lang="en-US" sz="2000" b="0" i="0" u="none" strike="noStrike" baseline="0" noProof="0" dirty="0">
                          <a:solidFill>
                            <a:srgbClr val="000000"/>
                          </a:solidFill>
                          <a:effectLst/>
                          <a:latin typeface="Calibri"/>
                        </a:rPr>
                        <a:t> επ</a:t>
                      </a:r>
                      <a:r>
                        <a:rPr lang="en-US" sz="2000" b="0" i="0" u="none" strike="noStrike" baseline="0" noProof="0" dirty="0" err="1">
                          <a:solidFill>
                            <a:srgbClr val="000000"/>
                          </a:solidFill>
                          <a:effectLst/>
                          <a:latin typeface="Calibri"/>
                        </a:rPr>
                        <a:t>ιτυχί</a:t>
                      </a:r>
                      <a:r>
                        <a:rPr lang="en-US" sz="2000" b="0" i="0" u="none" strike="noStrike" baseline="0" noProof="0" dirty="0">
                          <a:solidFill>
                            <a:srgbClr val="000000"/>
                          </a:solidFill>
                          <a:effectLst/>
                          <a:latin typeface="Calibri"/>
                        </a:rPr>
                        <a:t>α </a:t>
                      </a:r>
                      <a:r>
                        <a:rPr lang="en-US" sz="2000" b="0" i="0" u="none" strike="noStrike" baseline="0" noProof="0" dirty="0" err="1">
                          <a:solidFill>
                            <a:srgbClr val="000000"/>
                          </a:solidFill>
                          <a:effectLst/>
                          <a:latin typeface="Calibri"/>
                        </a:rPr>
                        <a:t>με</a:t>
                      </a:r>
                      <a:r>
                        <a:rPr lang="en-US" sz="2000" b="0" i="0" u="none" strike="noStrike" baseline="0" noProof="0" dirty="0">
                          <a:solidFill>
                            <a:srgbClr val="000000"/>
                          </a:solidFill>
                          <a:effectLst/>
                          <a:latin typeface="Calibri"/>
                        </a:rPr>
                        <a:t> </a:t>
                      </a:r>
                      <a:r>
                        <a:rPr lang="en-US" sz="2000" b="0" i="0" u="none" strike="noStrike" baseline="0" noProof="0" dirty="0" err="1">
                          <a:solidFill>
                            <a:srgbClr val="000000"/>
                          </a:solidFill>
                          <a:effectLst/>
                          <a:latin typeface="Calibri"/>
                        </a:rPr>
                        <a:t>στοχευμένες</a:t>
                      </a:r>
                      <a:r>
                        <a:rPr lang="en-US" sz="2000" b="0" i="0" u="none" strike="noStrike" baseline="0" noProof="0" dirty="0">
                          <a:solidFill>
                            <a:srgbClr val="000000"/>
                          </a:solidFill>
                          <a:effectLst/>
                          <a:latin typeface="Calibri"/>
                        </a:rPr>
                        <a:t> </a:t>
                      </a:r>
                      <a:r>
                        <a:rPr lang="en-US" sz="2000" b="0" i="0" u="none" strike="noStrike" baseline="0" noProof="0" dirty="0" err="1">
                          <a:solidFill>
                            <a:srgbClr val="000000"/>
                          </a:solidFill>
                          <a:effectLst/>
                          <a:latin typeface="Calibri"/>
                        </a:rPr>
                        <a:t>ενέργειες</a:t>
                      </a:r>
                      <a:r>
                        <a:rPr lang="en-US" sz="2000" b="0" i="0" u="none" strike="noStrike" baseline="0" noProof="0" dirty="0">
                          <a:solidFill>
                            <a:srgbClr val="000000"/>
                          </a:solidFill>
                          <a:effectLst/>
                          <a:latin typeface="Calibri"/>
                        </a:rPr>
                        <a:t> π</a:t>
                      </a:r>
                      <a:r>
                        <a:rPr lang="en-US" sz="2000" b="0" i="0" u="none" strike="noStrike" baseline="0" noProof="0" dirty="0" err="1">
                          <a:solidFill>
                            <a:srgbClr val="000000"/>
                          </a:solidFill>
                          <a:effectLst/>
                          <a:latin typeface="Calibri"/>
                        </a:rPr>
                        <a:t>ου</a:t>
                      </a:r>
                      <a:r>
                        <a:rPr lang="en-US" sz="2000" b="0" i="0" u="none" strike="noStrike" baseline="0" noProof="0" dirty="0">
                          <a:solidFill>
                            <a:srgbClr val="000000"/>
                          </a:solidFill>
                          <a:effectLst/>
                          <a:latin typeface="Calibri"/>
                        </a:rPr>
                        <a:t> υπ</a:t>
                      </a:r>
                      <a:r>
                        <a:rPr lang="en-US" sz="2000" b="0" i="0" u="none" strike="noStrike" baseline="0" noProof="0" dirty="0" err="1">
                          <a:solidFill>
                            <a:srgbClr val="000000"/>
                          </a:solidFill>
                          <a:effectLst/>
                          <a:latin typeface="Calibri"/>
                        </a:rPr>
                        <a:t>άρχουν</a:t>
                      </a:r>
                      <a:r>
                        <a:rPr lang="en-US" sz="2000" b="0" i="0" u="none" strike="noStrike" baseline="0" noProof="0" dirty="0">
                          <a:solidFill>
                            <a:srgbClr val="000000"/>
                          </a:solidFill>
                          <a:effectLst/>
                          <a:latin typeface="Calibri"/>
                        </a:rPr>
                        <a:t> </a:t>
                      </a:r>
                      <a:r>
                        <a:rPr lang="en-US" sz="2000" b="0" i="0" u="none" strike="noStrike" baseline="0" noProof="0" dirty="0" err="1">
                          <a:solidFill>
                            <a:srgbClr val="000000"/>
                          </a:solidFill>
                          <a:effectLst/>
                          <a:latin typeface="Calibri"/>
                        </a:rPr>
                        <a:t>ήδη</a:t>
                      </a:r>
                      <a:r>
                        <a:rPr lang="en-US" sz="2000" b="0" i="0" u="none" strike="noStrike" baseline="0" noProof="0" dirty="0">
                          <a:solidFill>
                            <a:srgbClr val="000000"/>
                          </a:solidFill>
                          <a:effectLst/>
                          <a:latin typeface="Calibri"/>
                        </a:rPr>
                        <a:t> </a:t>
                      </a:r>
                      <a:r>
                        <a:rPr lang="en-US" sz="2000" b="0" i="0" u="none" strike="noStrike" baseline="0" noProof="0" dirty="0" err="1">
                          <a:solidFill>
                            <a:srgbClr val="000000"/>
                          </a:solidFill>
                          <a:effectLst/>
                          <a:latin typeface="Calibri"/>
                        </a:rPr>
                        <a:t>εν</a:t>
                      </a:r>
                      <a:r>
                        <a:rPr lang="en-US" sz="2000" b="0" i="0" u="none" strike="noStrike" baseline="0" noProof="0" dirty="0">
                          <a:solidFill>
                            <a:srgbClr val="000000"/>
                          </a:solidFill>
                          <a:effectLst/>
                          <a:latin typeface="Calibri"/>
                        </a:rPr>
                        <a:t> </a:t>
                      </a:r>
                      <a:r>
                        <a:rPr lang="en-US" sz="2000" b="0" i="0" u="none" strike="noStrike" baseline="0" noProof="0" dirty="0" err="1">
                          <a:solidFill>
                            <a:srgbClr val="000000"/>
                          </a:solidFill>
                          <a:effectLst/>
                          <a:latin typeface="Calibri"/>
                        </a:rPr>
                        <a:t>μέρει</a:t>
                      </a:r>
                      <a:r>
                        <a:rPr lang="en-US" sz="2000" b="0" i="0" u="none" strike="noStrike" baseline="0" noProof="0" dirty="0">
                          <a:solidFill>
                            <a:srgbClr val="000000"/>
                          </a:solidFill>
                          <a:effectLst/>
                          <a:latin typeface="Calibri"/>
                        </a:rPr>
                        <a:t> </a:t>
                      </a:r>
                      <a:r>
                        <a:rPr lang="en-US" sz="2000" b="0" i="0" u="none" strike="noStrike" baseline="0" noProof="0" dirty="0" err="1">
                          <a:solidFill>
                            <a:srgbClr val="000000"/>
                          </a:solidFill>
                          <a:effectLst/>
                          <a:latin typeface="Calibri"/>
                        </a:rPr>
                        <a:t>στο</a:t>
                      </a:r>
                      <a:r>
                        <a:rPr lang="en-US" sz="2000" b="0" i="0" u="none" strike="noStrike" baseline="0" noProof="0" dirty="0">
                          <a:solidFill>
                            <a:srgbClr val="000000"/>
                          </a:solidFill>
                          <a:effectLst/>
                          <a:latin typeface="Calibri"/>
                        </a:rPr>
                        <a:t> </a:t>
                      </a:r>
                      <a:r>
                        <a:rPr lang="en-US" sz="2000" b="0" i="0" u="none" strike="noStrike" baseline="0" noProof="0" dirty="0" err="1">
                          <a:solidFill>
                            <a:srgbClr val="000000"/>
                          </a:solidFill>
                          <a:effectLst/>
                          <a:latin typeface="Calibri"/>
                        </a:rPr>
                        <a:t>ρε</a:t>
                      </a:r>
                      <a:r>
                        <a:rPr lang="en-US" sz="2000" b="0" i="0" u="none" strike="noStrike" baseline="0" noProof="0" dirty="0">
                          <a:solidFill>
                            <a:srgbClr val="000000"/>
                          </a:solidFill>
                          <a:effectLst/>
                          <a:latin typeface="Calibri"/>
                        </a:rPr>
                        <a:t>π</a:t>
                      </a:r>
                      <a:r>
                        <a:rPr lang="en-US" sz="2000" b="0" i="0" u="none" strike="noStrike" baseline="0" noProof="0" dirty="0" err="1">
                          <a:solidFill>
                            <a:srgbClr val="000000"/>
                          </a:solidFill>
                          <a:effectLst/>
                          <a:latin typeface="Calibri"/>
                        </a:rPr>
                        <a:t>ερτόριο</a:t>
                      </a:r>
                      <a:r>
                        <a:rPr lang="en-US" sz="2000" b="0" i="0" u="none" strike="noStrike" baseline="0" noProof="0" dirty="0">
                          <a:solidFill>
                            <a:srgbClr val="000000"/>
                          </a:solidFill>
                          <a:effectLst/>
                          <a:latin typeface="Calibri"/>
                        </a:rPr>
                        <a:t> </a:t>
                      </a:r>
                      <a:r>
                        <a:rPr lang="en-US" sz="2000" b="0" i="0" u="none" strike="noStrike" baseline="0" noProof="0" dirty="0" err="1">
                          <a:solidFill>
                            <a:srgbClr val="000000"/>
                          </a:solidFill>
                          <a:effectLst/>
                          <a:latin typeface="Calibri"/>
                        </a:rPr>
                        <a:t>του</a:t>
                      </a:r>
                      <a:r>
                        <a:rPr lang="en-US" sz="2000" b="0" i="0" u="none" strike="noStrike" baseline="0" noProof="0" dirty="0">
                          <a:solidFill>
                            <a:srgbClr val="000000"/>
                          </a:solidFill>
                          <a:effectLst/>
                          <a:latin typeface="Calibri"/>
                        </a:rPr>
                        <a:t> πα</a:t>
                      </a:r>
                      <a:r>
                        <a:rPr lang="en-US" sz="2000" b="0" i="0" u="none" strike="noStrike" baseline="0" noProof="0" dirty="0" err="1">
                          <a:solidFill>
                            <a:srgbClr val="000000"/>
                          </a:solidFill>
                          <a:effectLst/>
                          <a:latin typeface="Calibri"/>
                        </a:rPr>
                        <a:t>ιδιού</a:t>
                      </a:r>
                      <a:r>
                        <a:rPr lang="en-US" sz="2000" b="0" i="0" u="none" strike="noStrike" baseline="0" noProof="0" dirty="0">
                          <a:solidFill>
                            <a:srgbClr val="000000"/>
                          </a:solidFill>
                          <a:effectLst/>
                          <a:latin typeface="Calibri"/>
                        </a:rPr>
                        <a:t>. </a:t>
                      </a:r>
                      <a:endParaRPr lang="el-GR" dirty="0"/>
                    </a:p>
                    <a:p>
                      <a:pPr marL="285750" lvl="0" indent="-285750" algn="l">
                        <a:lnSpc>
                          <a:spcPct val="100000"/>
                        </a:lnSpc>
                        <a:buFont typeface="Arial"/>
                        <a:buChar char="•"/>
                      </a:pPr>
                      <a:endParaRPr lang="en-US"/>
                    </a:p>
                    <a:p>
                      <a:pPr marL="342900" lvl="0" indent="-342900" algn="l">
                        <a:lnSpc>
                          <a:spcPct val="100000"/>
                        </a:lnSpc>
                        <a:buFont typeface="Arial"/>
                        <a:buChar char="•"/>
                      </a:pPr>
                      <a:r>
                        <a:rPr lang="en-US" sz="2000" b="0" i="0" u="none" strike="noStrike" baseline="0" noProof="0" dirty="0">
                          <a:solidFill>
                            <a:srgbClr val="000000"/>
                          </a:solidFill>
                          <a:effectLst/>
                          <a:latin typeface="Calibri"/>
                        </a:rPr>
                        <a:t>Κα</a:t>
                      </a:r>
                      <a:r>
                        <a:rPr lang="en-US" sz="2000" b="0" i="0" u="none" strike="noStrike" baseline="0" noProof="0" dirty="0" err="1">
                          <a:solidFill>
                            <a:srgbClr val="000000"/>
                          </a:solidFill>
                          <a:effectLst/>
                          <a:latin typeface="Calibri"/>
                        </a:rPr>
                        <a:t>θώς</a:t>
                      </a:r>
                      <a:r>
                        <a:rPr lang="en-US" sz="2000" b="0" i="0" u="none" strike="noStrike" baseline="0" noProof="0" dirty="0">
                          <a:solidFill>
                            <a:srgbClr val="000000"/>
                          </a:solidFill>
                          <a:effectLst/>
                          <a:latin typeface="Calibri"/>
                        </a:rPr>
                        <a:t> η </a:t>
                      </a:r>
                      <a:r>
                        <a:rPr lang="en-US" sz="2000" b="0" i="0" u="none" strike="noStrike" baseline="0" noProof="0" dirty="0" err="1">
                          <a:solidFill>
                            <a:srgbClr val="000000"/>
                          </a:solidFill>
                          <a:effectLst/>
                          <a:latin typeface="Calibri"/>
                        </a:rPr>
                        <a:t>δι</a:t>
                      </a:r>
                      <a:r>
                        <a:rPr lang="en-US" sz="2000" b="0" i="0" u="none" strike="noStrike" baseline="0" noProof="0" dirty="0">
                          <a:solidFill>
                            <a:srgbClr val="000000"/>
                          </a:solidFill>
                          <a:effectLst/>
                          <a:latin typeface="Calibri"/>
                        </a:rPr>
                        <a:t>α</a:t>
                      </a:r>
                      <a:r>
                        <a:rPr lang="en-US" sz="2000" b="0" i="0" u="none" strike="noStrike" baseline="0" noProof="0" dirty="0" err="1">
                          <a:solidFill>
                            <a:srgbClr val="000000"/>
                          </a:solidFill>
                          <a:effectLst/>
                          <a:latin typeface="Calibri"/>
                        </a:rPr>
                        <a:t>δικ</a:t>
                      </a:r>
                      <a:r>
                        <a:rPr lang="en-US" sz="2000" b="0" i="0" u="none" strike="noStrike" baseline="0" noProof="0" dirty="0">
                          <a:solidFill>
                            <a:srgbClr val="000000"/>
                          </a:solidFill>
                          <a:effectLst/>
                          <a:latin typeface="Calibri"/>
                        </a:rPr>
                        <a:t>α</a:t>
                      </a:r>
                      <a:r>
                        <a:rPr lang="en-US" sz="2000" b="0" i="0" u="none" strike="noStrike" baseline="0" noProof="0" dirty="0" err="1">
                          <a:solidFill>
                            <a:srgbClr val="000000"/>
                          </a:solidFill>
                          <a:effectLst/>
                          <a:latin typeface="Calibri"/>
                        </a:rPr>
                        <a:t>σί</a:t>
                      </a:r>
                      <a:r>
                        <a:rPr lang="en-US" sz="2000" b="0" i="0" u="none" strike="noStrike" baseline="0" noProof="0" dirty="0">
                          <a:solidFill>
                            <a:srgbClr val="000000"/>
                          </a:solidFill>
                          <a:effectLst/>
                          <a:latin typeface="Calibri"/>
                        </a:rPr>
                        <a:t>α </a:t>
                      </a:r>
                      <a:r>
                        <a:rPr lang="en-US" sz="2000" b="0" i="0" u="none" strike="noStrike" baseline="0" noProof="0" dirty="0" err="1">
                          <a:solidFill>
                            <a:srgbClr val="000000"/>
                          </a:solidFill>
                          <a:effectLst/>
                          <a:latin typeface="Calibri"/>
                        </a:rPr>
                        <a:t>εξελίσσετ</a:t>
                      </a:r>
                      <a:r>
                        <a:rPr lang="en-US" sz="2000" b="0" i="0" u="none" strike="noStrike" baseline="0" noProof="0" dirty="0">
                          <a:solidFill>
                            <a:srgbClr val="000000"/>
                          </a:solidFill>
                          <a:effectLst/>
                          <a:latin typeface="Calibri"/>
                        </a:rPr>
                        <a:t>αι: αφα</a:t>
                      </a:r>
                      <a:r>
                        <a:rPr lang="en-US" sz="2000" b="0" i="0" u="none" strike="noStrike" baseline="0" noProof="0" dirty="0" err="1">
                          <a:solidFill>
                            <a:srgbClr val="000000"/>
                          </a:solidFill>
                          <a:effectLst/>
                          <a:latin typeface="Calibri"/>
                        </a:rPr>
                        <a:t>ιρέστε</a:t>
                      </a:r>
                      <a:r>
                        <a:rPr lang="en-US" sz="2000" b="0" i="0" u="none" strike="noStrike" baseline="0" noProof="0" dirty="0">
                          <a:solidFill>
                            <a:srgbClr val="000000"/>
                          </a:solidFill>
                          <a:effectLst/>
                          <a:latin typeface="Calibri"/>
                        </a:rPr>
                        <a:t> τα β</a:t>
                      </a:r>
                      <a:r>
                        <a:rPr lang="en-US" sz="2000" b="0" i="0" u="none" strike="noStrike" baseline="0" noProof="0" dirty="0" err="1">
                          <a:solidFill>
                            <a:srgbClr val="000000"/>
                          </a:solidFill>
                          <a:effectLst/>
                          <a:latin typeface="Calibri"/>
                        </a:rPr>
                        <a:t>οηθήμ</a:t>
                      </a:r>
                      <a:r>
                        <a:rPr lang="en-US" sz="2000" b="0" i="0" u="none" strike="noStrike" baseline="0" noProof="0" dirty="0">
                          <a:solidFill>
                            <a:srgbClr val="000000"/>
                          </a:solidFill>
                          <a:effectLst/>
                          <a:latin typeface="Calibri"/>
                        </a:rPr>
                        <a:t>ατα π</a:t>
                      </a:r>
                      <a:r>
                        <a:rPr lang="en-US" sz="2000" b="0" i="0" u="none" strike="noStrike" baseline="0" noProof="0" dirty="0" err="1">
                          <a:solidFill>
                            <a:srgbClr val="000000"/>
                          </a:solidFill>
                          <a:effectLst/>
                          <a:latin typeface="Calibri"/>
                        </a:rPr>
                        <a:t>ου</a:t>
                      </a:r>
                      <a:r>
                        <a:rPr lang="en-US" sz="2000" b="0" i="0" u="none" strike="noStrike" baseline="0" noProof="0" dirty="0">
                          <a:solidFill>
                            <a:srgbClr val="000000"/>
                          </a:solidFill>
                          <a:effectLst/>
                          <a:latin typeface="Calibri"/>
                        </a:rPr>
                        <a:t> </a:t>
                      </a:r>
                      <a:r>
                        <a:rPr lang="en-US" sz="2000" b="0" i="0" u="none" strike="noStrike" baseline="0" noProof="0" dirty="0" err="1">
                          <a:solidFill>
                            <a:srgbClr val="000000"/>
                          </a:solidFill>
                          <a:effectLst/>
                          <a:latin typeface="Calibri"/>
                        </a:rPr>
                        <a:t>συνέ</a:t>
                      </a:r>
                      <a:r>
                        <a:rPr lang="en-US" sz="2000" b="0" i="0" u="none" strike="noStrike" baseline="0" noProof="0" dirty="0">
                          <a:solidFill>
                            <a:srgbClr val="000000"/>
                          </a:solidFill>
                          <a:effectLst/>
                          <a:latin typeface="Calibri"/>
                        </a:rPr>
                        <a:t>βαλαν </a:t>
                      </a:r>
                      <a:r>
                        <a:rPr lang="en-US" sz="2000" b="0" i="0" u="none" strike="noStrike" baseline="0" noProof="0" dirty="0" err="1">
                          <a:solidFill>
                            <a:srgbClr val="000000"/>
                          </a:solidFill>
                          <a:effectLst/>
                          <a:latin typeface="Calibri"/>
                        </a:rPr>
                        <a:t>στην</a:t>
                      </a:r>
                      <a:r>
                        <a:rPr lang="en-US" sz="2000" b="0" i="0" u="none" strike="noStrike" baseline="0" noProof="0" dirty="0">
                          <a:solidFill>
                            <a:srgbClr val="000000"/>
                          </a:solidFill>
                          <a:effectLst/>
                          <a:latin typeface="Calibri"/>
                        </a:rPr>
                        <a:t> επ</a:t>
                      </a:r>
                      <a:r>
                        <a:rPr lang="en-US" sz="2000" b="0" i="0" u="none" strike="noStrike" baseline="0" noProof="0" dirty="0" err="1">
                          <a:solidFill>
                            <a:srgbClr val="000000"/>
                          </a:solidFill>
                          <a:effectLst/>
                          <a:latin typeface="Calibri"/>
                        </a:rPr>
                        <a:t>ιτυχί</a:t>
                      </a:r>
                      <a:r>
                        <a:rPr lang="en-US" sz="2000" b="0" i="0" u="none" strike="noStrike" baseline="0" noProof="0" dirty="0">
                          <a:solidFill>
                            <a:srgbClr val="000000"/>
                          </a:solidFill>
                          <a:effectLst/>
                          <a:latin typeface="Calibri"/>
                        </a:rPr>
                        <a:t>α</a:t>
                      </a:r>
                      <a:endParaRPr lang="en-US" dirty="0"/>
                    </a:p>
                    <a:p>
                      <a:pPr marL="285750" lvl="0" indent="-285750" algn="l">
                        <a:lnSpc>
                          <a:spcPct val="100000"/>
                        </a:lnSpc>
                        <a:buFont typeface="Arial"/>
                        <a:buChar char="•"/>
                      </a:pPr>
                      <a:endParaRPr lang="en-US"/>
                    </a:p>
                    <a:p>
                      <a:pPr marL="342900" lvl="0" indent="-342900" algn="l">
                        <a:buFont typeface="Arial"/>
                        <a:buChar char="•"/>
                      </a:pPr>
                      <a:r>
                        <a:rPr lang="en-US" sz="2000" b="0" i="0" u="none" strike="noStrike" baseline="0" noProof="0" dirty="0">
                          <a:solidFill>
                            <a:srgbClr val="000000"/>
                          </a:solidFill>
                          <a:effectLst/>
                          <a:latin typeface="Calibri"/>
                        </a:rPr>
                        <a:t>→ υπ</a:t>
                      </a:r>
                      <a:r>
                        <a:rPr lang="en-US" sz="2000" b="0" i="0" u="none" strike="noStrike" baseline="0" noProof="0" dirty="0" err="1">
                          <a:solidFill>
                            <a:srgbClr val="000000"/>
                          </a:solidFill>
                          <a:effectLst/>
                          <a:latin typeface="Calibri"/>
                        </a:rPr>
                        <a:t>οδείξτε</a:t>
                      </a:r>
                      <a:r>
                        <a:rPr lang="en-US" sz="2000" b="0" i="0" u="none" strike="noStrike" baseline="0" noProof="0" dirty="0">
                          <a:solidFill>
                            <a:srgbClr val="000000"/>
                          </a:solidFill>
                          <a:effectLst/>
                          <a:latin typeface="Calibri"/>
                        </a:rPr>
                        <a:t> </a:t>
                      </a:r>
                      <a:r>
                        <a:rPr lang="en-US" sz="2000" b="0" i="0" u="none" strike="noStrike" baseline="0" noProof="0" dirty="0" err="1">
                          <a:solidFill>
                            <a:srgbClr val="000000"/>
                          </a:solidFill>
                          <a:effectLst/>
                          <a:latin typeface="Calibri"/>
                        </a:rPr>
                        <a:t>στο</a:t>
                      </a:r>
                      <a:r>
                        <a:rPr lang="en-US" sz="2000" b="0" i="0" u="none" strike="noStrike" baseline="0" noProof="0" dirty="0">
                          <a:solidFill>
                            <a:srgbClr val="000000"/>
                          </a:solidFill>
                          <a:effectLst/>
                          <a:latin typeface="Calibri"/>
                        </a:rPr>
                        <a:t> πα</a:t>
                      </a:r>
                      <a:r>
                        <a:rPr lang="en-US" sz="2000" b="0" i="0" u="none" strike="noStrike" baseline="0" noProof="0" dirty="0" err="1">
                          <a:solidFill>
                            <a:srgbClr val="000000"/>
                          </a:solidFill>
                          <a:effectLst/>
                          <a:latin typeface="Calibri"/>
                        </a:rPr>
                        <a:t>ιδί</a:t>
                      </a:r>
                      <a:r>
                        <a:rPr lang="en-US" sz="2000" b="0" i="0" u="none" strike="noStrike" baseline="0" noProof="0" dirty="0">
                          <a:solidFill>
                            <a:srgbClr val="000000"/>
                          </a:solidFill>
                          <a:effectLst/>
                          <a:latin typeface="Calibri"/>
                        </a:rPr>
                        <a:t> </a:t>
                      </a:r>
                      <a:r>
                        <a:rPr lang="en-US" sz="2000" b="0" i="0" u="none" strike="noStrike" baseline="0" noProof="0" dirty="0" err="1">
                          <a:solidFill>
                            <a:srgbClr val="000000"/>
                          </a:solidFill>
                          <a:effectLst/>
                          <a:latin typeface="Calibri"/>
                        </a:rPr>
                        <a:t>ότι</a:t>
                      </a:r>
                      <a:r>
                        <a:rPr lang="en-US" sz="2000" b="0" i="0" u="none" strike="noStrike" baseline="0" noProof="0" dirty="0">
                          <a:solidFill>
                            <a:srgbClr val="000000"/>
                          </a:solidFill>
                          <a:effectLst/>
                          <a:latin typeface="Calibri"/>
                        </a:rPr>
                        <a:t> μπ</a:t>
                      </a:r>
                      <a:r>
                        <a:rPr lang="en-US" sz="2000" b="0" i="0" u="none" strike="noStrike" baseline="0" noProof="0" dirty="0" err="1">
                          <a:solidFill>
                            <a:srgbClr val="000000"/>
                          </a:solidFill>
                          <a:effectLst/>
                          <a:latin typeface="Calibri"/>
                        </a:rPr>
                        <a:t>ορεί</a:t>
                      </a:r>
                      <a:r>
                        <a:rPr lang="en-US" sz="2000" b="0" i="0" u="none" strike="noStrike" baseline="0" noProof="0" dirty="0">
                          <a:solidFill>
                            <a:srgbClr val="000000"/>
                          </a:solidFill>
                          <a:effectLst/>
                          <a:latin typeface="Calibri"/>
                        </a:rPr>
                        <a:t> να επ</a:t>
                      </a:r>
                      <a:r>
                        <a:rPr lang="en-US" sz="2000" b="0" i="0" u="none" strike="noStrike" baseline="0" noProof="0" dirty="0" err="1">
                          <a:solidFill>
                            <a:srgbClr val="000000"/>
                          </a:solidFill>
                          <a:effectLst/>
                          <a:latin typeface="Calibri"/>
                        </a:rPr>
                        <a:t>ιτύχει</a:t>
                      </a:r>
                      <a:r>
                        <a:rPr lang="en-US" sz="2000" b="0" i="0" u="none" strike="noStrike" baseline="0" noProof="0" dirty="0">
                          <a:solidFill>
                            <a:srgbClr val="000000"/>
                          </a:solidFill>
                          <a:effectLst/>
                          <a:latin typeface="Calibri"/>
                        </a:rPr>
                        <a:t> και </a:t>
                      </a:r>
                      <a:r>
                        <a:rPr lang="en-US" sz="2000" b="0" i="0" u="none" strike="noStrike" baseline="0" noProof="0" dirty="0" err="1">
                          <a:solidFill>
                            <a:srgbClr val="000000"/>
                          </a:solidFill>
                          <a:effectLst/>
                          <a:latin typeface="Calibri"/>
                        </a:rPr>
                        <a:t>χωρίς</a:t>
                      </a:r>
                      <a:r>
                        <a:rPr lang="en-US" sz="2000" b="0" i="0" u="none" strike="noStrike" baseline="0" noProof="0" dirty="0">
                          <a:solidFill>
                            <a:srgbClr val="000000"/>
                          </a:solidFill>
                          <a:effectLst/>
                          <a:latin typeface="Calibri"/>
                        </a:rPr>
                        <a:t> β</a:t>
                      </a:r>
                      <a:r>
                        <a:rPr lang="en-US" sz="2000" b="0" i="0" u="none" strike="noStrike" baseline="0" noProof="0" dirty="0" err="1">
                          <a:solidFill>
                            <a:srgbClr val="000000"/>
                          </a:solidFill>
                          <a:effectLst/>
                          <a:latin typeface="Calibri"/>
                        </a:rPr>
                        <a:t>οήθει</a:t>
                      </a:r>
                      <a:r>
                        <a:rPr lang="en-US" sz="2000" b="0" i="0" u="none" strike="noStrike" baseline="0" noProof="0" dirty="0">
                          <a:solidFill>
                            <a:srgbClr val="000000"/>
                          </a:solidFill>
                          <a:effectLst/>
                          <a:latin typeface="Calibri"/>
                        </a:rPr>
                        <a:t>α. </a:t>
                      </a:r>
                      <a:endParaRPr lang="en-US" dirty="0"/>
                    </a:p>
                  </a:txBody>
                  <a:tcPr>
                    <a:lnL w="9525" cap="flat" cmpd="sng" algn="ctr">
                      <a:solidFill>
                        <a:srgbClr val="8EAADB"/>
                      </a:solidFill>
                      <a:prstDash val="solid"/>
                      <a:round/>
                      <a:headEnd type="none" w="med" len="med"/>
                      <a:tailEnd type="none" w="med" len="med"/>
                    </a:lnL>
                    <a:lnR w="9525" cap="flat" cmpd="sng" algn="ctr">
                      <a:solidFill>
                        <a:srgbClr val="8EAADB"/>
                      </a:solidFill>
                      <a:prstDash val="solid"/>
                      <a:round/>
                      <a:headEnd type="none" w="med" len="med"/>
                      <a:tailEnd type="none" w="med" len="med"/>
                    </a:lnR>
                    <a:lnT w="9525" cap="flat" cmpd="sng" algn="ctr">
                      <a:solidFill>
                        <a:srgbClr val="4472C4"/>
                      </a:solidFill>
                      <a:prstDash val="solid"/>
                      <a:round/>
                      <a:headEnd type="none" w="med" len="med"/>
                      <a:tailEnd type="none" w="med" len="med"/>
                    </a:lnT>
                    <a:lnB w="9525"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2679741297"/>
                  </a:ext>
                </a:extLst>
              </a:tr>
            </a:tbl>
          </a:graphicData>
        </a:graphic>
      </p:graphicFrame>
    </p:spTree>
    <p:extLst>
      <p:ext uri="{BB962C8B-B14F-4D97-AF65-F5344CB8AC3E}">
        <p14:creationId xmlns:p14="http://schemas.microsoft.com/office/powerpoint/2010/main" val="710258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a:solidFill>
                  <a:schemeClr val="dk1"/>
                </a:solidFill>
                <a:latin typeface="Calibri"/>
                <a:ea typeface="Calibri"/>
                <a:cs typeface="Calibri"/>
                <a:sym typeface="Calibri"/>
              </a:rPr>
              <a:t>Chapter 2</a:t>
            </a:r>
            <a:r>
              <a:rPr lang="en-US" sz="2800" b="1">
                <a:solidFill>
                  <a:schemeClr val="dk1"/>
                </a:solidFill>
                <a:latin typeface="Calibri"/>
                <a:ea typeface="Calibri"/>
                <a:cs typeface="Calibri"/>
                <a:sym typeface="Calibri"/>
              </a:rPr>
              <a:t>: Imitation</a:t>
            </a:r>
            <a:endParaRPr lang="en-US" sz="280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a:p>
        </p:txBody>
      </p:sp>
      <p:sp>
        <p:nvSpPr>
          <p:cNvPr id="11" name="ZoneTexte 10">
            <a:extLst>
              <a:ext uri="{FF2B5EF4-FFF2-40B4-BE49-F238E27FC236}">
                <a16:creationId xmlns:a16="http://schemas.microsoft.com/office/drawing/2014/main" id="{B70C9DAC-317B-4843-9645-F6F0DCDA0CE5}"/>
              </a:ext>
            </a:extLst>
          </p:cNvPr>
          <p:cNvSpPr txBox="1"/>
          <p:nvPr/>
        </p:nvSpPr>
        <p:spPr>
          <a:xfrm>
            <a:off x="281764" y="2001776"/>
            <a:ext cx="11628472" cy="2072362"/>
          </a:xfrm>
          <a:prstGeom prst="rect">
            <a:avLst/>
          </a:prstGeom>
          <a:noFill/>
        </p:spPr>
        <p:txBody>
          <a:bodyPr wrap="square" lIns="91440" tIns="45720" rIns="91440" bIns="45720" anchor="t">
            <a:spAutoFit/>
          </a:bodyPr>
          <a:lstStyle/>
          <a:p>
            <a:pPr algn="ctr">
              <a:spcAft>
                <a:spcPts val="800"/>
              </a:spcAft>
            </a:pPr>
            <a:r>
              <a:rPr lang="nl-BE" b="1" dirty="0">
                <a:effectLst/>
                <a:latin typeface="Calibri" panose="020F0502020204030204" pitchFamily="34" charset="0"/>
                <a:ea typeface="Calibri" panose="020F0502020204030204" pitchFamily="34" charset="0"/>
                <a:cs typeface="Times New Roman" panose="02020603050405020304" pitchFamily="18" charset="0"/>
              </a:rPr>
              <a:t>BIBLIOGRAPHY</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r>
              <a:rPr lang="en-US" sz="1800" dirty="0">
                <a:effectLst/>
                <a:latin typeface="Calibri" panose="020F0502020204030204" pitchFamily="34" charset="0"/>
                <a:ea typeface="Calibri" panose="020F0502020204030204" pitchFamily="34" charset="0"/>
                <a:cs typeface="Calibri" panose="020F0502020204030204" pitchFamily="34" charset="0"/>
              </a:rPr>
              <a:t>Nadel, J., &amp; </a:t>
            </a:r>
            <a:r>
              <a:rPr lang="en-US" sz="1800" dirty="0" err="1">
                <a:effectLst/>
                <a:latin typeface="Calibri" panose="020F0502020204030204" pitchFamily="34" charset="0"/>
                <a:ea typeface="Calibri" panose="020F0502020204030204" pitchFamily="34" charset="0"/>
                <a:cs typeface="Calibri" panose="020F0502020204030204" pitchFamily="34" charset="0"/>
              </a:rPr>
              <a:t>Pezé</a:t>
            </a:r>
            <a:r>
              <a:rPr lang="en-US" sz="1800" dirty="0">
                <a:effectLst/>
                <a:latin typeface="Calibri" panose="020F0502020204030204" pitchFamily="34" charset="0"/>
                <a:ea typeface="Calibri" panose="020F0502020204030204" pitchFamily="34" charset="0"/>
                <a:cs typeface="Calibri" panose="020F0502020204030204" pitchFamily="34" charset="0"/>
              </a:rPr>
              <a:t>, A. (2017). What makes immediate imitation communicative in toddlers and autistic children? In </a:t>
            </a:r>
            <a:r>
              <a:rPr lang="en-US" sz="1800" i="1" dirty="0">
                <a:effectLst/>
                <a:latin typeface="Calibri" panose="020F0502020204030204" pitchFamily="34" charset="0"/>
                <a:ea typeface="Calibri" panose="020F0502020204030204" pitchFamily="34" charset="0"/>
                <a:cs typeface="Calibri" panose="020F0502020204030204" pitchFamily="34" charset="0"/>
              </a:rPr>
              <a:t>New perspectives in early communicative development</a:t>
            </a:r>
            <a:r>
              <a:rPr lang="en-US" sz="1800" dirty="0">
                <a:effectLst/>
                <a:latin typeface="Calibri" panose="020F0502020204030204" pitchFamily="34" charset="0"/>
                <a:ea typeface="Calibri" panose="020F0502020204030204" pitchFamily="34" charset="0"/>
                <a:cs typeface="Calibri" panose="020F0502020204030204" pitchFamily="34" charset="0"/>
              </a:rPr>
              <a:t> (p. 139‑156). Routledge. </a:t>
            </a:r>
            <a:r>
              <a:rPr lang="en-US" sz="1800" dirty="0">
                <a:effectLst/>
                <a:latin typeface="Calibri" panose="020F0502020204030204" pitchFamily="34" charset="0"/>
                <a:ea typeface="Calibri" panose="020F0502020204030204" pitchFamily="34" charset="0"/>
                <a:cs typeface="Calibri" panose="020F0502020204030204" pitchFamily="34" charset="0"/>
                <a:hlinkClick r:id="rId5"/>
              </a:rPr>
              <a:t>https://www.taylorfrancis.com/chapters/edit/10.4324/9781315111322-9/makes-immediate-imitation-communicative-toddlers-autistic-children-jacqueline-nadel-anna-pez%C3%A9</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marL="457200" indent="-457200"/>
            <a:r>
              <a:rPr lang="fr-FR" sz="1800" dirty="0">
                <a:latin typeface="Calibri"/>
                <a:cs typeface="Calibri"/>
              </a:rPr>
              <a:t>Meltzoff, A. N., &amp; Williamson, R. A. (2013). Imitation: Social, cognitive, and </a:t>
            </a:r>
            <a:r>
              <a:rPr lang="fr-FR" sz="1800" dirty="0" err="1">
                <a:latin typeface="Calibri"/>
                <a:cs typeface="Calibri"/>
              </a:rPr>
              <a:t>theoretical</a:t>
            </a:r>
            <a:r>
              <a:rPr lang="fr-FR" sz="1800" dirty="0">
                <a:latin typeface="Calibri"/>
                <a:cs typeface="Calibri"/>
              </a:rPr>
              <a:t> perspectives. In P. R. </a:t>
            </a:r>
            <a:r>
              <a:rPr lang="fr-FR" sz="1800" dirty="0" err="1">
                <a:latin typeface="Calibri"/>
                <a:cs typeface="Calibri"/>
              </a:rPr>
              <a:t>Zelazo</a:t>
            </a:r>
            <a:r>
              <a:rPr lang="fr-FR" sz="1800" dirty="0">
                <a:latin typeface="Calibri"/>
                <a:cs typeface="Calibri"/>
              </a:rPr>
              <a:t> (Ed.).</a:t>
            </a:r>
            <a:r>
              <a:rPr lang="fr-FR" sz="1800" b="1" dirty="0">
                <a:latin typeface="Calibri"/>
                <a:cs typeface="Calibri"/>
              </a:rPr>
              <a:t> </a:t>
            </a:r>
            <a:r>
              <a:rPr lang="fr-FR" sz="1800" i="1" dirty="0">
                <a:latin typeface="Calibri"/>
                <a:cs typeface="Calibri"/>
              </a:rPr>
              <a:t>Oxford </a:t>
            </a:r>
            <a:r>
              <a:rPr lang="fr-FR" sz="1800" i="1" dirty="0" err="1">
                <a:latin typeface="Calibri"/>
                <a:cs typeface="Calibri"/>
              </a:rPr>
              <a:t>handbook</a:t>
            </a:r>
            <a:r>
              <a:rPr lang="fr-FR" sz="1800" i="1" dirty="0">
                <a:latin typeface="Calibri"/>
                <a:cs typeface="Calibri"/>
              </a:rPr>
              <a:t> of </a:t>
            </a:r>
            <a:r>
              <a:rPr lang="fr-FR" sz="1800" i="1" dirty="0" err="1">
                <a:latin typeface="Calibri"/>
                <a:cs typeface="Calibri"/>
              </a:rPr>
              <a:t>developmental</a:t>
            </a:r>
            <a:r>
              <a:rPr lang="fr-FR" sz="1800" i="1" dirty="0">
                <a:latin typeface="Calibri"/>
                <a:cs typeface="Calibri"/>
              </a:rPr>
              <a:t> </a:t>
            </a:r>
            <a:r>
              <a:rPr lang="fr-FR" sz="1800" i="1" dirty="0" err="1">
                <a:latin typeface="Calibri"/>
                <a:cs typeface="Calibri"/>
              </a:rPr>
              <a:t>psychology</a:t>
            </a:r>
            <a:r>
              <a:rPr lang="fr-FR" sz="1800" i="1" dirty="0">
                <a:latin typeface="Calibri"/>
                <a:cs typeface="Calibri"/>
              </a:rPr>
              <a:t> </a:t>
            </a:r>
            <a:r>
              <a:rPr lang="fr-FR" sz="1800" dirty="0">
                <a:latin typeface="Calibri"/>
                <a:cs typeface="Calibri"/>
              </a:rPr>
              <a:t>(pp. 651–682). NY: Oxford </a:t>
            </a:r>
            <a:r>
              <a:rPr lang="fr-FR" sz="1800" dirty="0" err="1">
                <a:latin typeface="Calibri"/>
                <a:cs typeface="Calibri"/>
              </a:rPr>
              <a:t>University</a:t>
            </a:r>
            <a:r>
              <a:rPr lang="fr-FR" sz="1800" dirty="0">
                <a:latin typeface="Calibri"/>
                <a:cs typeface="Calibri"/>
              </a:rPr>
              <a:t> </a:t>
            </a:r>
            <a:r>
              <a:rPr lang="fr-FR" sz="1800" dirty="0" err="1">
                <a:latin typeface="Calibri"/>
                <a:cs typeface="Calibri"/>
              </a:rPr>
              <a:t>Press</a:t>
            </a:r>
            <a:endParaRPr lang="fr-FR" sz="1800" dirty="0">
              <a:effectLst/>
              <a:latin typeface="Calibri" panose="020F0502020204030204" pitchFamily="34" charset="0"/>
              <a:ea typeface="Calibri" panose="020F0502020204030204" pitchFamily="34" charset="0"/>
              <a:cs typeface="Calibri"/>
            </a:endParaRPr>
          </a:p>
        </p:txBody>
      </p:sp>
    </p:spTree>
    <p:extLst>
      <p:ext uri="{BB962C8B-B14F-4D97-AF65-F5344CB8AC3E}">
        <p14:creationId xmlns:p14="http://schemas.microsoft.com/office/powerpoint/2010/main" val="110182478"/>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2B3263-EF49-4234-9689-D9203774EBA0}">
  <ds:schemaRefs>
    <ds:schemaRef ds:uri="http://purl.org/dc/elements/1.1/"/>
    <ds:schemaRef ds:uri="7a866126-7c09-4654-844e-0d48a974f41d"/>
    <ds:schemaRef ds:uri="http://schemas.microsoft.com/office/2006/documentManagement/types"/>
    <ds:schemaRef ds:uri="http://purl.org/dc/terms/"/>
    <ds:schemaRef ds:uri="http://www.w3.org/XML/1998/namespace"/>
    <ds:schemaRef ds:uri="http://schemas.microsoft.com/office/infopath/2007/PartnerControls"/>
    <ds:schemaRef ds:uri="833f7f52-ca37-4ad5-a460-7ba203df2864"/>
    <ds:schemaRef ds:uri="http://schemas.openxmlformats.org/package/2006/metadata/core-propertie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C5762A7B-51AC-4118-85BC-912A4F849B76}">
  <ds:schemaRefs>
    <ds:schemaRef ds:uri="7a866126-7c09-4654-844e-0d48a974f41d"/>
    <ds:schemaRef ds:uri="833f7f52-ca37-4ad5-a460-7ba203df286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F6EE3F76-5F07-4A06-AB32-E189D240DE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TotalTime>
  <Words>1091</Words>
  <Application>Microsoft Office PowerPoint</Application>
  <PresentationFormat>Grand écran</PresentationFormat>
  <Paragraphs>119</Paragraphs>
  <Slides>9</Slides>
  <Notes>9</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9</vt:i4>
      </vt:variant>
    </vt:vector>
  </HeadingPairs>
  <TitlesOfParts>
    <vt:vector size="14" baseType="lpstr">
      <vt:lpstr>Arial</vt:lpstr>
      <vt:lpstr>Calibri</vt:lpstr>
      <vt:lpstr>Segoe UI</vt:lpstr>
      <vt:lpstr>Times New Roman</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FRANCOIS DELAPLACE</cp:lastModifiedBy>
  <cp:revision>32</cp:revision>
  <dcterms:created xsi:type="dcterms:W3CDTF">2023-11-23T08:37:25Z</dcterms:created>
  <dcterms:modified xsi:type="dcterms:W3CDTF">2024-12-12T13:14:44Z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