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3"/>
  </p:notesMasterIdLst>
  <p:sldIdLst>
    <p:sldId id="256" r:id="rId5"/>
    <p:sldId id="295" r:id="rId6"/>
    <p:sldId id="310" r:id="rId7"/>
    <p:sldId id="318" r:id="rId8"/>
    <p:sldId id="319" r:id="rId9"/>
    <p:sldId id="320" r:id="rId10"/>
    <p:sldId id="322" r:id="rId11"/>
    <p:sldId id="323" r:id="rId12"/>
    <p:sldId id="321" r:id="rId13"/>
    <p:sldId id="325" r:id="rId14"/>
    <p:sldId id="324" r:id="rId15"/>
    <p:sldId id="326" r:id="rId16"/>
    <p:sldId id="327" r:id="rId17"/>
    <p:sldId id="328" r:id="rId18"/>
    <p:sldId id="330" r:id="rId19"/>
    <p:sldId id="329" r:id="rId20"/>
    <p:sldId id="331" r:id="rId21"/>
    <p:sldId id="304"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Lst>
        </p14:section>
        <p14:section name="Section sans titre" id="{3BF96D62-0261-4BD7-9F14-3FBCCEE910C5}">
          <p14:sldIdLst>
            <p14:sldId id="295"/>
            <p14:sldId id="310"/>
            <p14:sldId id="318"/>
            <p14:sldId id="319"/>
            <p14:sldId id="320"/>
            <p14:sldId id="322"/>
            <p14:sldId id="323"/>
            <p14:sldId id="321"/>
            <p14:sldId id="325"/>
            <p14:sldId id="324"/>
            <p14:sldId id="326"/>
            <p14:sldId id="327"/>
            <p14:sldId id="328"/>
            <p14:sldId id="330"/>
            <p14:sldId id="329"/>
            <p14:sldId id="331"/>
            <p14:sldId id="304"/>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40AD4D-E1E8-403D-A6D4-C2C9686DACD1}" v="2" dt="2024-11-28T10:21:14.69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81"/>
    <p:restoredTop sz="86874"/>
  </p:normalViewPr>
  <p:slideViewPr>
    <p:cSldViewPr snapToGrid="0">
      <p:cViewPr varScale="1">
        <p:scale>
          <a:sx n="62" d="100"/>
          <a:sy n="62" d="100"/>
        </p:scale>
        <p:origin x="117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6105ae43-a600-46e8-812e-1762419aa502" providerId="ADAL" clId="{6440AD4D-E1E8-403D-A6D4-C2C9686DACD1}"/>
    <pc:docChg chg="custSel modSld">
      <pc:chgData name="CHRISTELLE DECLERCQ" userId="6105ae43-a600-46e8-812e-1762419aa502" providerId="ADAL" clId="{6440AD4D-E1E8-403D-A6D4-C2C9686DACD1}" dt="2024-11-28T10:21:14.696" v="2"/>
      <pc:docMkLst>
        <pc:docMk/>
      </pc:docMkLst>
      <pc:sldChg chg="addSp delSp modSp mod">
        <pc:chgData name="CHRISTELLE DECLERCQ" userId="6105ae43-a600-46e8-812e-1762419aa502" providerId="ADAL" clId="{6440AD4D-E1E8-403D-A6D4-C2C9686DACD1}" dt="2024-11-28T10:21:14.696" v="2"/>
        <pc:sldMkLst>
          <pc:docMk/>
          <pc:sldMk cId="0" sldId="256"/>
        </pc:sldMkLst>
        <pc:spChg chg="add del mod">
          <ac:chgData name="CHRISTELLE DECLERCQ" userId="6105ae43-a600-46e8-812e-1762419aa502" providerId="ADAL" clId="{6440AD4D-E1E8-403D-A6D4-C2C9686DACD1}" dt="2024-11-28T10:21:14.247" v="1" actId="478"/>
          <ac:spMkLst>
            <pc:docMk/>
            <pc:sldMk cId="0" sldId="256"/>
            <ac:spMk id="14" creationId="{8933FB6F-15C5-4F4D-AAEF-FDD34B8E85FA}"/>
          </ac:spMkLst>
        </pc:spChg>
        <pc:spChg chg="add mod">
          <ac:chgData name="CHRISTELLE DECLERCQ" userId="6105ae43-a600-46e8-812e-1762419aa502" providerId="ADAL" clId="{6440AD4D-E1E8-403D-A6D4-C2C9686DACD1}" dt="2024-11-28T10:21:14.696" v="2"/>
          <ac:spMkLst>
            <pc:docMk/>
            <pc:sldMk cId="0" sldId="256"/>
            <ac:spMk id="15" creationId="{86908D48-D297-4A86-80CC-D0ED4A9C1176}"/>
          </ac:spMkLst>
        </pc:spChg>
        <pc:picChg chg="add mod">
          <ac:chgData name="CHRISTELLE DECLERCQ" userId="6105ae43-a600-46e8-812e-1762419aa502" providerId="ADAL" clId="{6440AD4D-E1E8-403D-A6D4-C2C9686DACD1}" dt="2024-11-25T13:37:25.374" v="0"/>
          <ac:picMkLst>
            <pc:docMk/>
            <pc:sldMk cId="0" sldId="256"/>
            <ac:picMk id="13" creationId="{4E096256-EFC2-44D2-AF6C-7FBC2D3BB86E}"/>
          </ac:picMkLst>
        </pc:picChg>
      </pc:sldChg>
    </pc:docChg>
  </pc:docChgLst>
  <pc:docChgLst>
    <pc:chgData name="miguel" userId="S::miguel_campusarnau.org#ext#@univreimsfr.onmicrosoft.com::ab5a12d6-76db-44b6-aa55-46fc0e013e13" providerId="AD" clId="Web-{F73CAEF0-BA7B-6649-71AE-21D4328300FD}"/>
    <pc:docChg chg="modSld">
      <pc:chgData name="miguel" userId="S::miguel_campusarnau.org#ext#@univreimsfr.onmicrosoft.com::ab5a12d6-76db-44b6-aa55-46fc0e013e13" providerId="AD" clId="Web-{F73CAEF0-BA7B-6649-71AE-21D4328300FD}" dt="2024-11-14T17:16:00.711" v="5" actId="20577"/>
      <pc:docMkLst>
        <pc:docMk/>
      </pc:docMkLst>
      <pc:sldChg chg="addSp delSp">
        <pc:chgData name="miguel" userId="S::miguel_campusarnau.org#ext#@univreimsfr.onmicrosoft.com::ab5a12d6-76db-44b6-aa55-46fc0e013e13" providerId="AD" clId="Web-{F73CAEF0-BA7B-6649-71AE-21D4328300FD}" dt="2024-11-14T17:10:18.056" v="3"/>
        <pc:sldMkLst>
          <pc:docMk/>
          <pc:sldMk cId="4137831345" sldId="295"/>
        </pc:sldMkLst>
        <pc:spChg chg="add del">
          <ac:chgData name="miguel" userId="S::miguel_campusarnau.org#ext#@univreimsfr.onmicrosoft.com::ab5a12d6-76db-44b6-aa55-46fc0e013e13" providerId="AD" clId="Web-{F73CAEF0-BA7B-6649-71AE-21D4328300FD}" dt="2024-11-14T17:10:18.056" v="3"/>
          <ac:spMkLst>
            <pc:docMk/>
            <pc:sldMk cId="4137831345" sldId="295"/>
            <ac:spMk id="35" creationId="{858A15E8-A558-22D6-45DA-B0AE867977F4}"/>
          </ac:spMkLst>
        </pc:spChg>
        <pc:spChg chg="add del">
          <ac:chgData name="miguel" userId="S::miguel_campusarnau.org#ext#@univreimsfr.onmicrosoft.com::ab5a12d6-76db-44b6-aa55-46fc0e013e13" providerId="AD" clId="Web-{F73CAEF0-BA7B-6649-71AE-21D4328300FD}" dt="2024-11-14T17:10:15.291" v="2"/>
          <ac:spMkLst>
            <pc:docMk/>
            <pc:sldMk cId="4137831345" sldId="295"/>
            <ac:spMk id="36" creationId="{F66B82E4-97EA-5E5B-CDCA-0261687473C0}"/>
          </ac:spMkLst>
        </pc:spChg>
      </pc:sldChg>
      <pc:sldChg chg="modSp">
        <pc:chgData name="miguel" userId="S::miguel_campusarnau.org#ext#@univreimsfr.onmicrosoft.com::ab5a12d6-76db-44b6-aa55-46fc0e013e13" providerId="AD" clId="Web-{F73CAEF0-BA7B-6649-71AE-21D4328300FD}" dt="2024-11-14T17:16:00.711" v="5" actId="20577"/>
        <pc:sldMkLst>
          <pc:docMk/>
          <pc:sldMk cId="428076690" sldId="318"/>
        </pc:sldMkLst>
        <pc:graphicFrameChg chg="modGraphic">
          <ac:chgData name="miguel" userId="S::miguel_campusarnau.org#ext#@univreimsfr.onmicrosoft.com::ab5a12d6-76db-44b6-aa55-46fc0e013e13" providerId="AD" clId="Web-{F73CAEF0-BA7B-6649-71AE-21D4328300FD}" dt="2024-11-14T17:16:00.711" v="5" actId="20577"/>
          <ac:graphicFrameMkLst>
            <pc:docMk/>
            <pc:sldMk cId="428076690" sldId="318"/>
            <ac:graphicFrameMk id="2" creationId="{6C36579C-0F77-853B-B767-40AE29E872AC}"/>
          </ac:graphicFrameMkLst>
        </pc:graphicFrameChg>
      </pc:sldChg>
    </pc:docChg>
  </pc:docChgLst>
</pc:chgInfo>
</file>

<file path=ppt/diagrams/_rels/data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 Id="rId5" Type="http://schemas.openxmlformats.org/officeDocument/2006/relationships/image" Target="../media/image14.jpeg"/><Relationship Id="rId4" Type="http://schemas.openxmlformats.org/officeDocument/2006/relationships/image" Target="../media/image13.jpeg"/></Relationships>
</file>

<file path=ppt/diagrams/_rels/drawing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image" Target="../media/image10.jpeg"/><Relationship Id="rId5" Type="http://schemas.openxmlformats.org/officeDocument/2006/relationships/image" Target="../media/image12.jpeg"/><Relationship Id="rId4" Type="http://schemas.openxmlformats.org/officeDocument/2006/relationships/image" Target="../media/image14.jpe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C614C-0C77-9C4A-AE8D-975EEE7746B0}" type="doc">
      <dgm:prSet loTypeId="urn:microsoft.com/office/officeart/2005/8/layout/venn1" loCatId="" qsTypeId="urn:microsoft.com/office/officeart/2005/8/quickstyle/3d3" qsCatId="3D" csTypeId="urn:microsoft.com/office/officeart/2005/8/colors/accent1_5" csCatId="accent1" phldr="1"/>
      <dgm:spPr/>
    </dgm:pt>
    <dgm:pt modelId="{06A36BE5-C2C9-7442-A236-587F198491FB}">
      <dgm:prSet phldrT="[Texte]" custT="1"/>
      <dgm:spPr/>
      <dgm:t>
        <a:bodyPr/>
        <a:lstStyle/>
        <a:p>
          <a:r>
            <a:rPr lang="fr-FR" sz="2000" dirty="0" err="1"/>
            <a:t>Turn</a:t>
          </a:r>
          <a:r>
            <a:rPr lang="fr-FR" sz="2000" dirty="0"/>
            <a:t> </a:t>
          </a:r>
          <a:r>
            <a:rPr lang="fr-FR" sz="2000" dirty="0" err="1"/>
            <a:t>taking</a:t>
          </a:r>
          <a:endParaRPr lang="fr-FR" sz="2000" dirty="0"/>
        </a:p>
      </dgm:t>
    </dgm:pt>
    <dgm:pt modelId="{67770381-291A-3E46-88D8-ED5F60C33959}" type="parTrans" cxnId="{1C6C5BC6-3A28-DC43-AC7B-3408D75CF271}">
      <dgm:prSet/>
      <dgm:spPr/>
      <dgm:t>
        <a:bodyPr/>
        <a:lstStyle/>
        <a:p>
          <a:endParaRPr lang="fr-FR"/>
        </a:p>
      </dgm:t>
    </dgm:pt>
    <dgm:pt modelId="{FB307078-6941-D34B-8A4C-32673641335E}" type="sibTrans" cxnId="{1C6C5BC6-3A28-DC43-AC7B-3408D75CF271}">
      <dgm:prSet/>
      <dgm:spPr/>
      <dgm:t>
        <a:bodyPr/>
        <a:lstStyle/>
        <a:p>
          <a:endParaRPr lang="fr-FR"/>
        </a:p>
      </dgm:t>
    </dgm:pt>
    <dgm:pt modelId="{DDEFB25B-BEA9-3647-A11C-54A08541C176}">
      <dgm:prSet phldrT="[Texte]" custT="1"/>
      <dgm:spPr/>
      <dgm:t>
        <a:bodyPr/>
        <a:lstStyle/>
        <a:p>
          <a:r>
            <a:rPr lang="fr-FR" sz="2000" dirty="0" err="1"/>
            <a:t>Notifying</a:t>
          </a:r>
          <a:r>
            <a:rPr lang="fr-FR" sz="2000" dirty="0"/>
            <a:t> </a:t>
          </a:r>
          <a:r>
            <a:rPr lang="fr-FR" sz="2000" dirty="0" err="1"/>
            <a:t>referents</a:t>
          </a:r>
          <a:endParaRPr lang="fr-FR" sz="2000" dirty="0"/>
        </a:p>
      </dgm:t>
    </dgm:pt>
    <dgm:pt modelId="{FB476F1D-F69B-764C-A6C8-C12F3CC7DE01}" type="parTrans" cxnId="{E9B9B6E9-89A4-DA4F-B2B5-F165287CB0B7}">
      <dgm:prSet/>
      <dgm:spPr/>
      <dgm:t>
        <a:bodyPr/>
        <a:lstStyle/>
        <a:p>
          <a:endParaRPr lang="fr-FR"/>
        </a:p>
      </dgm:t>
    </dgm:pt>
    <dgm:pt modelId="{1D5406F5-AA0C-494F-8819-33C7DA78A143}" type="sibTrans" cxnId="{E9B9B6E9-89A4-DA4F-B2B5-F165287CB0B7}">
      <dgm:prSet/>
      <dgm:spPr/>
      <dgm:t>
        <a:bodyPr/>
        <a:lstStyle/>
        <a:p>
          <a:endParaRPr lang="fr-FR"/>
        </a:p>
      </dgm:t>
    </dgm:pt>
    <dgm:pt modelId="{80B26339-0F9D-3247-822A-1B4D59441183}">
      <dgm:prSet phldrT="[Texte]" custT="1"/>
      <dgm:spPr/>
      <dgm:t>
        <a:bodyPr/>
        <a:lstStyle/>
        <a:p>
          <a:r>
            <a:rPr lang="fr-FR" sz="2000" dirty="0" err="1"/>
            <a:t>Managing</a:t>
          </a:r>
          <a:r>
            <a:rPr lang="fr-FR" sz="2000" dirty="0"/>
            <a:t> speech </a:t>
          </a:r>
          <a:r>
            <a:rPr lang="fr-FR" sz="2000" dirty="0" err="1"/>
            <a:t>acts</a:t>
          </a:r>
          <a:endParaRPr lang="fr-FR" sz="2000" dirty="0"/>
        </a:p>
      </dgm:t>
    </dgm:pt>
    <dgm:pt modelId="{73B114B6-5AF1-AD4D-9BCB-0843644826D0}" type="parTrans" cxnId="{60721610-C2D1-234A-8785-2612FCA7A02F}">
      <dgm:prSet/>
      <dgm:spPr/>
      <dgm:t>
        <a:bodyPr/>
        <a:lstStyle/>
        <a:p>
          <a:endParaRPr lang="fr-FR"/>
        </a:p>
      </dgm:t>
    </dgm:pt>
    <dgm:pt modelId="{578B74BD-67D6-5A42-8AAE-661AFB8BA65F}" type="sibTrans" cxnId="{60721610-C2D1-234A-8785-2612FCA7A02F}">
      <dgm:prSet/>
      <dgm:spPr/>
      <dgm:t>
        <a:bodyPr/>
        <a:lstStyle/>
        <a:p>
          <a:endParaRPr lang="fr-FR"/>
        </a:p>
      </dgm:t>
    </dgm:pt>
    <dgm:pt modelId="{2313E5A6-4138-6A42-85D1-62849B55A4C8}">
      <dgm:prSet phldrT="[Texte]" custT="1"/>
      <dgm:spPr/>
      <dgm:t>
        <a:bodyPr/>
        <a:lstStyle/>
        <a:p>
          <a:r>
            <a:rPr lang="fr-FR" sz="2000" dirty="0" err="1"/>
            <a:t>Managing</a:t>
          </a:r>
          <a:r>
            <a:rPr lang="fr-FR" sz="2000" dirty="0"/>
            <a:t> topic of conversation</a:t>
          </a:r>
        </a:p>
      </dgm:t>
    </dgm:pt>
    <dgm:pt modelId="{E5BDEFC6-5569-AF48-95F2-EB117D6D40E0}" type="parTrans" cxnId="{4B0246B1-EA6C-F047-BDD9-059E5BF46A4A}">
      <dgm:prSet/>
      <dgm:spPr/>
      <dgm:t>
        <a:bodyPr/>
        <a:lstStyle/>
        <a:p>
          <a:endParaRPr lang="fr-FR"/>
        </a:p>
      </dgm:t>
    </dgm:pt>
    <dgm:pt modelId="{95F2C276-4F55-4F40-AD75-41A012794BB7}" type="sibTrans" cxnId="{4B0246B1-EA6C-F047-BDD9-059E5BF46A4A}">
      <dgm:prSet/>
      <dgm:spPr/>
      <dgm:t>
        <a:bodyPr/>
        <a:lstStyle/>
        <a:p>
          <a:endParaRPr lang="fr-FR"/>
        </a:p>
      </dgm:t>
    </dgm:pt>
    <dgm:pt modelId="{22A78F60-43EF-4047-B8DF-7FB7AF750DF1}">
      <dgm:prSet phldrT="[Texte]" custT="1"/>
      <dgm:spPr/>
      <dgm:t>
        <a:bodyPr/>
        <a:lstStyle/>
        <a:p>
          <a:r>
            <a:rPr lang="fr-FR" sz="2000" dirty="0" err="1"/>
            <a:t>Requests</a:t>
          </a:r>
          <a:r>
            <a:rPr lang="fr-FR" sz="2000" dirty="0"/>
            <a:t> for clarification</a:t>
          </a:r>
        </a:p>
      </dgm:t>
    </dgm:pt>
    <dgm:pt modelId="{EA040478-A934-F743-B309-E248F311ECC6}" type="parTrans" cxnId="{6B92B39C-629B-3C47-BC49-32E92954470F}">
      <dgm:prSet/>
      <dgm:spPr/>
      <dgm:t>
        <a:bodyPr/>
        <a:lstStyle/>
        <a:p>
          <a:endParaRPr lang="fr-FR"/>
        </a:p>
      </dgm:t>
    </dgm:pt>
    <dgm:pt modelId="{BB85D99A-3DBC-4C44-9284-65219AFAD2D1}" type="sibTrans" cxnId="{6B92B39C-629B-3C47-BC49-32E92954470F}">
      <dgm:prSet/>
      <dgm:spPr/>
      <dgm:t>
        <a:bodyPr/>
        <a:lstStyle/>
        <a:p>
          <a:endParaRPr lang="fr-FR"/>
        </a:p>
      </dgm:t>
    </dgm:pt>
    <dgm:pt modelId="{CFA94460-AF76-9E4F-A386-380B3E6C92A8}" type="pres">
      <dgm:prSet presAssocID="{EFEC614C-0C77-9C4A-AE8D-975EEE7746B0}" presName="compositeShape" presStyleCnt="0">
        <dgm:presLayoutVars>
          <dgm:chMax val="7"/>
          <dgm:dir/>
          <dgm:resizeHandles val="exact"/>
        </dgm:presLayoutVars>
      </dgm:prSet>
      <dgm:spPr/>
    </dgm:pt>
    <dgm:pt modelId="{883B5C44-D3A5-EB42-B2E9-6920A07DF40A}" type="pres">
      <dgm:prSet presAssocID="{06A36BE5-C2C9-7442-A236-587F198491FB}" presName="circ1" presStyleLbl="vennNode1" presStyleIdx="0" presStyleCnt="5"/>
      <dgm:spPr/>
    </dgm:pt>
    <dgm:pt modelId="{AA0381B5-60CB-0E49-91C1-A1F2A7695FC8}" type="pres">
      <dgm:prSet presAssocID="{06A36BE5-C2C9-7442-A236-587F198491FB}" presName="circ1Tx" presStyleLbl="revTx" presStyleIdx="0" presStyleCnt="0">
        <dgm:presLayoutVars>
          <dgm:chMax val="0"/>
          <dgm:chPref val="0"/>
          <dgm:bulletEnabled val="1"/>
        </dgm:presLayoutVars>
      </dgm:prSet>
      <dgm:spPr/>
    </dgm:pt>
    <dgm:pt modelId="{2BBE8B24-7EE1-064C-BD7B-B57EE702F63B}" type="pres">
      <dgm:prSet presAssocID="{DDEFB25B-BEA9-3647-A11C-54A08541C176}" presName="circ2" presStyleLbl="vennNode1" presStyleIdx="1" presStyleCnt="5"/>
      <dgm:spPr/>
    </dgm:pt>
    <dgm:pt modelId="{A458B2A5-5E5B-204C-A5FD-B8A4638CFF7E}" type="pres">
      <dgm:prSet presAssocID="{DDEFB25B-BEA9-3647-A11C-54A08541C176}" presName="circ2Tx" presStyleLbl="revTx" presStyleIdx="0" presStyleCnt="0">
        <dgm:presLayoutVars>
          <dgm:chMax val="0"/>
          <dgm:chPref val="0"/>
          <dgm:bulletEnabled val="1"/>
        </dgm:presLayoutVars>
      </dgm:prSet>
      <dgm:spPr/>
    </dgm:pt>
    <dgm:pt modelId="{F3F26364-9A69-644E-AD4B-4F72BA1894B7}" type="pres">
      <dgm:prSet presAssocID="{80B26339-0F9D-3247-822A-1B4D59441183}" presName="circ3" presStyleLbl="vennNode1" presStyleIdx="2" presStyleCnt="5"/>
      <dgm:spPr/>
    </dgm:pt>
    <dgm:pt modelId="{B55F9E69-345D-BF48-9AF6-9CC47E9821E1}" type="pres">
      <dgm:prSet presAssocID="{80B26339-0F9D-3247-822A-1B4D59441183}" presName="circ3Tx" presStyleLbl="revTx" presStyleIdx="0" presStyleCnt="0">
        <dgm:presLayoutVars>
          <dgm:chMax val="0"/>
          <dgm:chPref val="0"/>
          <dgm:bulletEnabled val="1"/>
        </dgm:presLayoutVars>
      </dgm:prSet>
      <dgm:spPr/>
    </dgm:pt>
    <dgm:pt modelId="{58E78C47-9095-0A4F-BE9C-2E07EBFD5BA4}" type="pres">
      <dgm:prSet presAssocID="{2313E5A6-4138-6A42-85D1-62849B55A4C8}" presName="circ4" presStyleLbl="vennNode1" presStyleIdx="3" presStyleCnt="5"/>
      <dgm:spPr/>
    </dgm:pt>
    <dgm:pt modelId="{2D826158-B992-D840-B98C-A4410F0A0323}" type="pres">
      <dgm:prSet presAssocID="{2313E5A6-4138-6A42-85D1-62849B55A4C8}" presName="circ4Tx" presStyleLbl="revTx" presStyleIdx="0" presStyleCnt="0">
        <dgm:presLayoutVars>
          <dgm:chMax val="0"/>
          <dgm:chPref val="0"/>
          <dgm:bulletEnabled val="1"/>
        </dgm:presLayoutVars>
      </dgm:prSet>
      <dgm:spPr/>
    </dgm:pt>
    <dgm:pt modelId="{987B9B8E-A4FD-444C-AEBF-734EFA6D3A49}" type="pres">
      <dgm:prSet presAssocID="{22A78F60-43EF-4047-B8DF-7FB7AF750DF1}" presName="circ5" presStyleLbl="vennNode1" presStyleIdx="4" presStyleCnt="5"/>
      <dgm:spPr/>
    </dgm:pt>
    <dgm:pt modelId="{E5DED837-B43A-F44D-B782-6EC5FCBDCC84}" type="pres">
      <dgm:prSet presAssocID="{22A78F60-43EF-4047-B8DF-7FB7AF750DF1}" presName="circ5Tx" presStyleLbl="revTx" presStyleIdx="0" presStyleCnt="0">
        <dgm:presLayoutVars>
          <dgm:chMax val="0"/>
          <dgm:chPref val="0"/>
          <dgm:bulletEnabled val="1"/>
        </dgm:presLayoutVars>
      </dgm:prSet>
      <dgm:spPr/>
    </dgm:pt>
  </dgm:ptLst>
  <dgm:cxnLst>
    <dgm:cxn modelId="{60721610-C2D1-234A-8785-2612FCA7A02F}" srcId="{EFEC614C-0C77-9C4A-AE8D-975EEE7746B0}" destId="{80B26339-0F9D-3247-822A-1B4D59441183}" srcOrd="2" destOrd="0" parTransId="{73B114B6-5AF1-AD4D-9BCB-0843644826D0}" sibTransId="{578B74BD-67D6-5A42-8AAE-661AFB8BA65F}"/>
    <dgm:cxn modelId="{B1315313-6873-3C45-A507-EAE213BC0B84}" type="presOf" srcId="{2313E5A6-4138-6A42-85D1-62849B55A4C8}" destId="{2D826158-B992-D840-B98C-A4410F0A0323}" srcOrd="0" destOrd="0" presId="urn:microsoft.com/office/officeart/2005/8/layout/venn1"/>
    <dgm:cxn modelId="{68F8E63A-DEA4-A442-8676-08DAEC93057B}" type="presOf" srcId="{EFEC614C-0C77-9C4A-AE8D-975EEE7746B0}" destId="{CFA94460-AF76-9E4F-A386-380B3E6C92A8}" srcOrd="0" destOrd="0" presId="urn:microsoft.com/office/officeart/2005/8/layout/venn1"/>
    <dgm:cxn modelId="{48EAD565-494D-C74F-8B44-7D78943E3049}" type="presOf" srcId="{06A36BE5-C2C9-7442-A236-587F198491FB}" destId="{AA0381B5-60CB-0E49-91C1-A1F2A7695FC8}" srcOrd="0" destOrd="0" presId="urn:microsoft.com/office/officeart/2005/8/layout/venn1"/>
    <dgm:cxn modelId="{71F4C350-BF9B-194A-BF5D-047DA1CBF335}" type="presOf" srcId="{22A78F60-43EF-4047-B8DF-7FB7AF750DF1}" destId="{E5DED837-B43A-F44D-B782-6EC5FCBDCC84}" srcOrd="0" destOrd="0" presId="urn:microsoft.com/office/officeart/2005/8/layout/venn1"/>
    <dgm:cxn modelId="{93E73174-9411-EB4D-ADE2-548A3EE0FF8E}" type="presOf" srcId="{DDEFB25B-BEA9-3647-A11C-54A08541C176}" destId="{A458B2A5-5E5B-204C-A5FD-B8A4638CFF7E}" srcOrd="0" destOrd="0" presId="urn:microsoft.com/office/officeart/2005/8/layout/venn1"/>
    <dgm:cxn modelId="{6B92B39C-629B-3C47-BC49-32E92954470F}" srcId="{EFEC614C-0C77-9C4A-AE8D-975EEE7746B0}" destId="{22A78F60-43EF-4047-B8DF-7FB7AF750DF1}" srcOrd="4" destOrd="0" parTransId="{EA040478-A934-F743-B309-E248F311ECC6}" sibTransId="{BB85D99A-3DBC-4C44-9284-65219AFAD2D1}"/>
    <dgm:cxn modelId="{6BAC4AAB-D6AC-3646-A8B1-C42255D626FF}" type="presOf" srcId="{80B26339-0F9D-3247-822A-1B4D59441183}" destId="{B55F9E69-345D-BF48-9AF6-9CC47E9821E1}" srcOrd="0" destOrd="0" presId="urn:microsoft.com/office/officeart/2005/8/layout/venn1"/>
    <dgm:cxn modelId="{4B0246B1-EA6C-F047-BDD9-059E5BF46A4A}" srcId="{EFEC614C-0C77-9C4A-AE8D-975EEE7746B0}" destId="{2313E5A6-4138-6A42-85D1-62849B55A4C8}" srcOrd="3" destOrd="0" parTransId="{E5BDEFC6-5569-AF48-95F2-EB117D6D40E0}" sibTransId="{95F2C276-4F55-4F40-AD75-41A012794BB7}"/>
    <dgm:cxn modelId="{1C6C5BC6-3A28-DC43-AC7B-3408D75CF271}" srcId="{EFEC614C-0C77-9C4A-AE8D-975EEE7746B0}" destId="{06A36BE5-C2C9-7442-A236-587F198491FB}" srcOrd="0" destOrd="0" parTransId="{67770381-291A-3E46-88D8-ED5F60C33959}" sibTransId="{FB307078-6941-D34B-8A4C-32673641335E}"/>
    <dgm:cxn modelId="{E9B9B6E9-89A4-DA4F-B2B5-F165287CB0B7}" srcId="{EFEC614C-0C77-9C4A-AE8D-975EEE7746B0}" destId="{DDEFB25B-BEA9-3647-A11C-54A08541C176}" srcOrd="1" destOrd="0" parTransId="{FB476F1D-F69B-764C-A6C8-C12F3CC7DE01}" sibTransId="{1D5406F5-AA0C-494F-8819-33C7DA78A143}"/>
    <dgm:cxn modelId="{306980C9-9BA1-1D4A-ABAF-D7031031853E}" type="presParOf" srcId="{CFA94460-AF76-9E4F-A386-380B3E6C92A8}" destId="{883B5C44-D3A5-EB42-B2E9-6920A07DF40A}" srcOrd="0" destOrd="0" presId="urn:microsoft.com/office/officeart/2005/8/layout/venn1"/>
    <dgm:cxn modelId="{40EFF0D8-CD76-FE4A-924B-B07550AEA2A6}" type="presParOf" srcId="{CFA94460-AF76-9E4F-A386-380B3E6C92A8}" destId="{AA0381B5-60CB-0E49-91C1-A1F2A7695FC8}" srcOrd="1" destOrd="0" presId="urn:microsoft.com/office/officeart/2005/8/layout/venn1"/>
    <dgm:cxn modelId="{9737AB8C-CA88-C441-99E8-8C4D38E7FE4C}" type="presParOf" srcId="{CFA94460-AF76-9E4F-A386-380B3E6C92A8}" destId="{2BBE8B24-7EE1-064C-BD7B-B57EE702F63B}" srcOrd="2" destOrd="0" presId="urn:microsoft.com/office/officeart/2005/8/layout/venn1"/>
    <dgm:cxn modelId="{3C0BB5B6-DE41-0046-B1C0-41557603132B}" type="presParOf" srcId="{CFA94460-AF76-9E4F-A386-380B3E6C92A8}" destId="{A458B2A5-5E5B-204C-A5FD-B8A4638CFF7E}" srcOrd="3" destOrd="0" presId="urn:microsoft.com/office/officeart/2005/8/layout/venn1"/>
    <dgm:cxn modelId="{758F0C55-FDF6-7B41-9D71-A25B592816CA}" type="presParOf" srcId="{CFA94460-AF76-9E4F-A386-380B3E6C92A8}" destId="{F3F26364-9A69-644E-AD4B-4F72BA1894B7}" srcOrd="4" destOrd="0" presId="urn:microsoft.com/office/officeart/2005/8/layout/venn1"/>
    <dgm:cxn modelId="{0F196592-78EC-F546-A3D8-A678CAB8F62C}" type="presParOf" srcId="{CFA94460-AF76-9E4F-A386-380B3E6C92A8}" destId="{B55F9E69-345D-BF48-9AF6-9CC47E9821E1}" srcOrd="5" destOrd="0" presId="urn:microsoft.com/office/officeart/2005/8/layout/venn1"/>
    <dgm:cxn modelId="{419E5ED3-F41A-F242-A050-C75F053E66C9}" type="presParOf" srcId="{CFA94460-AF76-9E4F-A386-380B3E6C92A8}" destId="{58E78C47-9095-0A4F-BE9C-2E07EBFD5BA4}" srcOrd="6" destOrd="0" presId="urn:microsoft.com/office/officeart/2005/8/layout/venn1"/>
    <dgm:cxn modelId="{D30DA7A0-3F1C-0B4F-A770-C10A18A855FF}" type="presParOf" srcId="{CFA94460-AF76-9E4F-A386-380B3E6C92A8}" destId="{2D826158-B992-D840-B98C-A4410F0A0323}" srcOrd="7" destOrd="0" presId="urn:microsoft.com/office/officeart/2005/8/layout/venn1"/>
    <dgm:cxn modelId="{519039A5-B4AD-4F40-9742-52F3790C8DC4}" type="presParOf" srcId="{CFA94460-AF76-9E4F-A386-380B3E6C92A8}" destId="{987B9B8E-A4FD-444C-AEBF-734EFA6D3A49}" srcOrd="8" destOrd="0" presId="urn:microsoft.com/office/officeart/2005/8/layout/venn1"/>
    <dgm:cxn modelId="{606F700F-7CED-9843-B648-2C57BBF5C7AC}" type="presParOf" srcId="{CFA94460-AF76-9E4F-A386-380B3E6C92A8}" destId="{E5DED837-B43A-F44D-B782-6EC5FCBDCC84}" srcOrd="9"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fr-FR" sz="2000" dirty="0" err="1"/>
            <a:t>Strenght</a:t>
          </a:r>
          <a:endParaRPr lang="fr-FR" sz="2000" dirty="0"/>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fr-FR" sz="2000" dirty="0" err="1"/>
            <a:t>Organising</a:t>
          </a:r>
          <a:r>
            <a:rPr lang="fr-FR" sz="2000" dirty="0"/>
            <a:t> and </a:t>
          </a:r>
          <a:r>
            <a:rPr lang="fr-FR" sz="2000" dirty="0" err="1"/>
            <a:t>managing</a:t>
          </a:r>
          <a:r>
            <a:rPr lang="fr-FR" sz="2000" dirty="0"/>
            <a:t> exchanges </a:t>
          </a:r>
          <a:r>
            <a:rPr lang="fr-FR" sz="2000" dirty="0" err="1"/>
            <a:t>with</a:t>
          </a:r>
          <a:r>
            <a:rPr lang="fr-FR" sz="2000" dirty="0"/>
            <a:t> parents</a:t>
          </a:r>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fr-FR" sz="2000" dirty="0" err="1"/>
            <a:t>Weakness</a:t>
          </a:r>
          <a:endParaRPr lang="fr-FR" sz="2000" dirty="0"/>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fr-FR" sz="2000" dirty="0" err="1"/>
            <a:t>Less</a:t>
          </a:r>
          <a:r>
            <a:rPr lang="fr-FR" sz="2000" dirty="0"/>
            <a:t> effective </a:t>
          </a:r>
          <a:r>
            <a:rPr lang="fr-FR" sz="2000" dirty="0" err="1"/>
            <a:t>with</a:t>
          </a:r>
          <a:r>
            <a:rPr lang="fr-FR" sz="2000" dirty="0"/>
            <a:t> </a:t>
          </a:r>
          <a:r>
            <a:rPr lang="fr-FR" sz="2000" dirty="0" err="1"/>
            <a:t>their</a:t>
          </a:r>
          <a:r>
            <a:rPr lang="fr-FR" sz="2000" dirty="0"/>
            <a:t> </a:t>
          </a:r>
          <a:r>
            <a:rPr lang="fr-FR" sz="2000" dirty="0" err="1">
              <a:latin typeface="Arial"/>
            </a:rPr>
            <a:t>peers</a:t>
          </a:r>
          <a:endParaRPr lang="fr-FR" sz="2000" dirty="0" err="1"/>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fr-FR" sz="2000" dirty="0"/>
            <a:t>10% </a:t>
          </a:r>
          <a:r>
            <a:rPr lang="fr-FR" sz="2000" dirty="0" err="1"/>
            <a:t>failure</a:t>
          </a:r>
          <a:r>
            <a:rPr lang="fr-FR" sz="2000" dirty="0"/>
            <a:t> </a:t>
          </a:r>
          <a:r>
            <a:rPr lang="fr-FR" sz="2000" dirty="0" err="1"/>
            <a:t>when</a:t>
          </a:r>
          <a:r>
            <a:rPr lang="fr-FR" sz="2000" dirty="0"/>
            <a:t> </a:t>
          </a:r>
          <a:r>
            <a:rPr lang="fr-FR" sz="2000" dirty="0" err="1"/>
            <a:t>taking</a:t>
          </a:r>
          <a:r>
            <a:rPr lang="fr-FR" sz="2000" dirty="0"/>
            <a:t> </a:t>
          </a:r>
          <a:r>
            <a:rPr lang="fr-FR" sz="2000" dirty="0" err="1"/>
            <a:t>turns</a:t>
          </a:r>
          <a:r>
            <a:rPr lang="fr-FR" sz="2000" dirty="0"/>
            <a:t> in </a:t>
          </a:r>
          <a:r>
            <a:rPr lang="fr-FR" sz="2000" dirty="0" err="1"/>
            <a:t>adults</a:t>
          </a:r>
          <a:endParaRPr lang="fr-FR" sz="20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dgm:presLayoutVars>
          <dgm:bulletEnabled val="1"/>
        </dgm:presLayoutVars>
      </dgm:prSet>
      <dgm:spPr/>
    </dgm:pt>
    <dgm:pt modelId="{A618C7D5-9079-5246-806C-2D57BA63CA59}" type="pres">
      <dgm:prSet presAssocID="{C34E591D-2D10-1948-B704-951541228D91}" presName="left_12_1" presStyleLbl="node1" presStyleIdx="2" presStyleCnt="3">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B5185D5-4EC5-C94E-929D-1956238EF228}" type="doc">
      <dgm:prSet loTypeId="urn:microsoft.com/office/officeart/2009/3/layout/SubStepProcess" loCatId="" qsTypeId="urn:microsoft.com/office/officeart/2005/8/quickstyle/simple1" qsCatId="simple" csTypeId="urn:microsoft.com/office/officeart/2005/8/colors/accent1_2" csCatId="accent1" phldr="1"/>
      <dgm:spPr/>
      <dgm:t>
        <a:bodyPr/>
        <a:lstStyle/>
        <a:p>
          <a:endParaRPr lang="fr-FR"/>
        </a:p>
      </dgm:t>
    </dgm:pt>
    <dgm:pt modelId="{90F19A41-EA67-CD43-A575-BCA1A62E03FD}">
      <dgm:prSet phldrT="[Texte]" custT="1"/>
      <dgm:spPr/>
      <dgm:t>
        <a:bodyPr/>
        <a:lstStyle/>
        <a:p>
          <a:r>
            <a:rPr lang="fr-FR" sz="2000" dirty="0" err="1"/>
            <a:t>Success</a:t>
          </a:r>
          <a:r>
            <a:rPr lang="fr-FR" sz="2000" dirty="0"/>
            <a:t> of </a:t>
          </a:r>
          <a:r>
            <a:rPr lang="fr-FR" sz="2000" dirty="0" err="1"/>
            <a:t>conversational</a:t>
          </a:r>
          <a:r>
            <a:rPr lang="fr-FR" sz="2000" dirty="0"/>
            <a:t> interactions</a:t>
          </a:r>
        </a:p>
      </dgm:t>
    </dgm:pt>
    <dgm:pt modelId="{38D367FE-A8A5-0C4F-AF39-41AB201ADC64}" type="parTrans" cxnId="{FF8F47A9-766E-044A-AE98-73C73343414B}">
      <dgm:prSet/>
      <dgm:spPr/>
      <dgm:t>
        <a:bodyPr/>
        <a:lstStyle/>
        <a:p>
          <a:endParaRPr lang="fr-FR" sz="2000"/>
        </a:p>
      </dgm:t>
    </dgm:pt>
    <dgm:pt modelId="{4A6C560F-D95D-B440-83DB-30AFED1D900D}" type="sibTrans" cxnId="{FF8F47A9-766E-044A-AE98-73C73343414B}">
      <dgm:prSet/>
      <dgm:spPr/>
      <dgm:t>
        <a:bodyPr/>
        <a:lstStyle/>
        <a:p>
          <a:endParaRPr lang="fr-FR" sz="2000"/>
        </a:p>
      </dgm:t>
    </dgm:pt>
    <dgm:pt modelId="{F63ADDEA-EE44-6949-BADA-533EAB94D48F}">
      <dgm:prSet phldrT="[Texte]" custT="1"/>
      <dgm:spPr/>
      <dgm:t>
        <a:bodyPr/>
        <a:lstStyle/>
        <a:p>
          <a:r>
            <a:rPr lang="fr-FR" sz="2000" dirty="0" err="1"/>
            <a:t>Depends</a:t>
          </a:r>
          <a:r>
            <a:rPr lang="fr-FR" sz="2000" dirty="0"/>
            <a:t> on</a:t>
          </a:r>
        </a:p>
      </dgm:t>
    </dgm:pt>
    <dgm:pt modelId="{088BC06B-52F8-294F-A482-2CB735EAE895}" type="parTrans" cxnId="{255C08A3-7D0D-EA40-AA16-870F63BBEAF8}">
      <dgm:prSet/>
      <dgm:spPr/>
      <dgm:t>
        <a:bodyPr/>
        <a:lstStyle/>
        <a:p>
          <a:endParaRPr lang="fr-FR" sz="2000"/>
        </a:p>
      </dgm:t>
    </dgm:pt>
    <dgm:pt modelId="{872F3115-F47E-EF47-A85F-0A28112EC0A9}" type="sibTrans" cxnId="{255C08A3-7D0D-EA40-AA16-870F63BBEAF8}">
      <dgm:prSet/>
      <dgm:spPr/>
      <dgm:t>
        <a:bodyPr/>
        <a:lstStyle/>
        <a:p>
          <a:endParaRPr lang="fr-FR" sz="2000"/>
        </a:p>
      </dgm:t>
    </dgm:pt>
    <dgm:pt modelId="{1A905854-1682-8048-B202-D1EA2FEB0679}">
      <dgm:prSet phldrT="[Texte]" custT="1"/>
      <dgm:spPr/>
      <dgm:t>
        <a:bodyPr/>
        <a:lstStyle/>
        <a:p>
          <a:r>
            <a:rPr lang="fr-FR" sz="2000" dirty="0" err="1"/>
            <a:t>Precise</a:t>
          </a:r>
          <a:r>
            <a:rPr lang="fr-FR" sz="2000" dirty="0"/>
            <a:t> notification of people, </a:t>
          </a:r>
          <a:r>
            <a:rPr lang="fr-FR" sz="2000" dirty="0" err="1"/>
            <a:t>things</a:t>
          </a:r>
          <a:r>
            <a:rPr lang="fr-FR" sz="2000" dirty="0"/>
            <a:t>, etc. </a:t>
          </a:r>
          <a:r>
            <a:rPr lang="fr-FR" sz="2000" dirty="0" err="1"/>
            <a:t>referred</a:t>
          </a:r>
          <a:r>
            <a:rPr lang="fr-FR" sz="2000" dirty="0"/>
            <a:t> to in the </a:t>
          </a:r>
          <a:r>
            <a:rPr lang="fr-FR" sz="2000" dirty="0" err="1"/>
            <a:t>discourse</a:t>
          </a:r>
          <a:endParaRPr lang="fr-FR" sz="2000" dirty="0"/>
        </a:p>
      </dgm:t>
    </dgm:pt>
    <dgm:pt modelId="{769E68B1-4530-E848-9619-4AF53AA8CEC9}" type="parTrans" cxnId="{7F2F0726-F382-9344-96E2-1962DB95C389}">
      <dgm:prSet/>
      <dgm:spPr/>
      <dgm:t>
        <a:bodyPr/>
        <a:lstStyle/>
        <a:p>
          <a:endParaRPr lang="fr-FR" sz="2000"/>
        </a:p>
      </dgm:t>
    </dgm:pt>
    <dgm:pt modelId="{FF52570D-BE62-B947-A73F-EB75DBBBB830}" type="sibTrans" cxnId="{7F2F0726-F382-9344-96E2-1962DB95C389}">
      <dgm:prSet/>
      <dgm:spPr/>
      <dgm:t>
        <a:bodyPr/>
        <a:lstStyle/>
        <a:p>
          <a:endParaRPr lang="fr-FR" sz="2000"/>
        </a:p>
      </dgm:t>
    </dgm:pt>
    <dgm:pt modelId="{F1EB4DAD-6015-B14A-B43F-75CEE4B08AFA}" type="pres">
      <dgm:prSet presAssocID="{DB5185D5-4EC5-C94E-929D-1956238EF228}" presName="Name0" presStyleCnt="0">
        <dgm:presLayoutVars>
          <dgm:chMax val="7"/>
          <dgm:dir/>
          <dgm:animOne val="branch"/>
        </dgm:presLayoutVars>
      </dgm:prSet>
      <dgm:spPr/>
    </dgm:pt>
    <dgm:pt modelId="{1AB25661-C159-4C41-A3C7-DD495726B2E6}" type="pres">
      <dgm:prSet presAssocID="{90F19A41-EA67-CD43-A575-BCA1A62E03FD}" presName="parTx1" presStyleLbl="node1" presStyleIdx="0" presStyleCnt="2"/>
      <dgm:spPr/>
    </dgm:pt>
    <dgm:pt modelId="{7F3912E8-1092-9B4E-B2EF-7C787D8DF208}" type="pres">
      <dgm:prSet presAssocID="{90F19A41-EA67-CD43-A575-BCA1A62E03FD}" presName="spPre1" presStyleCnt="0"/>
      <dgm:spPr/>
    </dgm:pt>
    <dgm:pt modelId="{48F1D316-8D94-EE4E-88A9-757160B66ECE}" type="pres">
      <dgm:prSet presAssocID="{90F19A41-EA67-CD43-A575-BCA1A62E03FD}" presName="chLin1" presStyleCnt="0"/>
      <dgm:spPr/>
    </dgm:pt>
    <dgm:pt modelId="{D2E77A8D-A308-614E-8912-C35B8B61D8B2}" type="pres">
      <dgm:prSet presAssocID="{088BC06B-52F8-294F-A482-2CB735EAE895}" presName="Name11" presStyleLbl="parChTrans1D1" presStyleIdx="0" presStyleCnt="4"/>
      <dgm:spPr/>
    </dgm:pt>
    <dgm:pt modelId="{FFA315CB-300B-294E-B3C3-7EC534808409}" type="pres">
      <dgm:prSet presAssocID="{088BC06B-52F8-294F-A482-2CB735EAE895}" presName="Name31" presStyleLbl="parChTrans1D1" presStyleIdx="1" presStyleCnt="4"/>
      <dgm:spPr/>
    </dgm:pt>
    <dgm:pt modelId="{A0374E0F-D8F8-3342-95EE-FA59424522EB}" type="pres">
      <dgm:prSet presAssocID="{F63ADDEA-EE44-6949-BADA-533EAB94D48F}" presName="top1" presStyleCnt="0"/>
      <dgm:spPr/>
    </dgm:pt>
    <dgm:pt modelId="{0A0CFB36-8211-0549-8B6E-0877603D1C17}" type="pres">
      <dgm:prSet presAssocID="{F63ADDEA-EE44-6949-BADA-533EAB94D48F}" presName="txAndLines1" presStyleCnt="0"/>
      <dgm:spPr/>
    </dgm:pt>
    <dgm:pt modelId="{0CFA9582-7681-DC47-879B-A1CE2B1B73B9}" type="pres">
      <dgm:prSet presAssocID="{F63ADDEA-EE44-6949-BADA-533EAB94D48F}" presName="anchor1" presStyleCnt="0"/>
      <dgm:spPr/>
    </dgm:pt>
    <dgm:pt modelId="{08E98274-5049-D749-A541-D3D1BA04ECEE}" type="pres">
      <dgm:prSet presAssocID="{F63ADDEA-EE44-6949-BADA-533EAB94D48F}" presName="backup1" presStyleCnt="0"/>
      <dgm:spPr/>
    </dgm:pt>
    <dgm:pt modelId="{EA24D158-6EBC-FE43-86E6-3331FF26100C}" type="pres">
      <dgm:prSet presAssocID="{F63ADDEA-EE44-6949-BADA-533EAB94D48F}" presName="preLine1" presStyleLbl="parChTrans1D1" presStyleIdx="2" presStyleCnt="4"/>
      <dgm:spPr/>
    </dgm:pt>
    <dgm:pt modelId="{19BBAEC4-8BDC-374F-B66B-F6B553E2F553}" type="pres">
      <dgm:prSet presAssocID="{F63ADDEA-EE44-6949-BADA-533EAB94D48F}" presName="desTx1" presStyleLbl="revTx" presStyleIdx="0" presStyleCnt="0">
        <dgm:presLayoutVars>
          <dgm:bulletEnabled val="1"/>
        </dgm:presLayoutVars>
      </dgm:prSet>
      <dgm:spPr/>
    </dgm:pt>
    <dgm:pt modelId="{61B174C4-1048-D345-B600-008BE3129808}" type="pres">
      <dgm:prSet presAssocID="{F63ADDEA-EE44-6949-BADA-533EAB94D48F}" presName="postLine1" presStyleLbl="parChTrans1D1" presStyleIdx="3" presStyleCnt="4"/>
      <dgm:spPr/>
    </dgm:pt>
    <dgm:pt modelId="{57DCC626-4AF2-0A40-897C-ABEF9514D574}" type="pres">
      <dgm:prSet presAssocID="{90F19A41-EA67-CD43-A575-BCA1A62E03FD}" presName="spPost1" presStyleCnt="0"/>
      <dgm:spPr/>
    </dgm:pt>
    <dgm:pt modelId="{547F6479-A0FE-9C40-9363-C5734A97F7E9}" type="pres">
      <dgm:prSet presAssocID="{1A905854-1682-8048-B202-D1EA2FEB0679}" presName="parTx2" presStyleLbl="node1" presStyleIdx="1" presStyleCnt="2"/>
      <dgm:spPr/>
    </dgm:pt>
  </dgm:ptLst>
  <dgm:cxnLst>
    <dgm:cxn modelId="{5C098914-9B84-3A41-8723-521DF78EAF54}" type="presOf" srcId="{90F19A41-EA67-CD43-A575-BCA1A62E03FD}" destId="{1AB25661-C159-4C41-A3C7-DD495726B2E6}" srcOrd="0" destOrd="0" presId="urn:microsoft.com/office/officeart/2009/3/layout/SubStepProcess"/>
    <dgm:cxn modelId="{7F2F0726-F382-9344-96E2-1962DB95C389}" srcId="{DB5185D5-4EC5-C94E-929D-1956238EF228}" destId="{1A905854-1682-8048-B202-D1EA2FEB0679}" srcOrd="1" destOrd="0" parTransId="{769E68B1-4530-E848-9619-4AF53AA8CEC9}" sibTransId="{FF52570D-BE62-B947-A73F-EB75DBBBB830}"/>
    <dgm:cxn modelId="{EB15414A-A732-4B40-A119-5F0E1E0960F0}" type="presOf" srcId="{1A905854-1682-8048-B202-D1EA2FEB0679}" destId="{547F6479-A0FE-9C40-9363-C5734A97F7E9}" srcOrd="0" destOrd="0" presId="urn:microsoft.com/office/officeart/2009/3/layout/SubStepProcess"/>
    <dgm:cxn modelId="{E1140594-7582-5A47-84C2-78BDC1D63B67}" type="presOf" srcId="{DB5185D5-4EC5-C94E-929D-1956238EF228}" destId="{F1EB4DAD-6015-B14A-B43F-75CEE4B08AFA}" srcOrd="0" destOrd="0" presId="urn:microsoft.com/office/officeart/2009/3/layout/SubStepProcess"/>
    <dgm:cxn modelId="{255C08A3-7D0D-EA40-AA16-870F63BBEAF8}" srcId="{90F19A41-EA67-CD43-A575-BCA1A62E03FD}" destId="{F63ADDEA-EE44-6949-BADA-533EAB94D48F}" srcOrd="0" destOrd="0" parTransId="{088BC06B-52F8-294F-A482-2CB735EAE895}" sibTransId="{872F3115-F47E-EF47-A85F-0A28112EC0A9}"/>
    <dgm:cxn modelId="{633761A5-5994-994A-866D-B6922EF2A5F0}" type="presOf" srcId="{F63ADDEA-EE44-6949-BADA-533EAB94D48F}" destId="{19BBAEC4-8BDC-374F-B66B-F6B553E2F553}" srcOrd="0" destOrd="0" presId="urn:microsoft.com/office/officeart/2009/3/layout/SubStepProcess"/>
    <dgm:cxn modelId="{FF8F47A9-766E-044A-AE98-73C73343414B}" srcId="{DB5185D5-4EC5-C94E-929D-1956238EF228}" destId="{90F19A41-EA67-CD43-A575-BCA1A62E03FD}" srcOrd="0" destOrd="0" parTransId="{38D367FE-A8A5-0C4F-AF39-41AB201ADC64}" sibTransId="{4A6C560F-D95D-B440-83DB-30AFED1D900D}"/>
    <dgm:cxn modelId="{EF2D15DE-CB0F-0E4E-8BA2-67E7C048D410}" type="presParOf" srcId="{F1EB4DAD-6015-B14A-B43F-75CEE4B08AFA}" destId="{1AB25661-C159-4C41-A3C7-DD495726B2E6}" srcOrd="0" destOrd="0" presId="urn:microsoft.com/office/officeart/2009/3/layout/SubStepProcess"/>
    <dgm:cxn modelId="{03D5877F-E563-2E48-B9AB-731E17EF837A}" type="presParOf" srcId="{F1EB4DAD-6015-B14A-B43F-75CEE4B08AFA}" destId="{7F3912E8-1092-9B4E-B2EF-7C787D8DF208}" srcOrd="1" destOrd="0" presId="urn:microsoft.com/office/officeart/2009/3/layout/SubStepProcess"/>
    <dgm:cxn modelId="{4715ECEF-F16F-044A-A744-50A5EC505402}" type="presParOf" srcId="{F1EB4DAD-6015-B14A-B43F-75CEE4B08AFA}" destId="{48F1D316-8D94-EE4E-88A9-757160B66ECE}" srcOrd="2" destOrd="0" presId="urn:microsoft.com/office/officeart/2009/3/layout/SubStepProcess"/>
    <dgm:cxn modelId="{FE3DB08E-40C8-DA46-8D89-3AF2C6514E7D}" type="presParOf" srcId="{48F1D316-8D94-EE4E-88A9-757160B66ECE}" destId="{D2E77A8D-A308-614E-8912-C35B8B61D8B2}" srcOrd="0" destOrd="0" presId="urn:microsoft.com/office/officeart/2009/3/layout/SubStepProcess"/>
    <dgm:cxn modelId="{9246D7D8-2E3C-D345-93A0-E968A420A687}" type="presParOf" srcId="{48F1D316-8D94-EE4E-88A9-757160B66ECE}" destId="{FFA315CB-300B-294E-B3C3-7EC534808409}" srcOrd="1" destOrd="0" presId="urn:microsoft.com/office/officeart/2009/3/layout/SubStepProcess"/>
    <dgm:cxn modelId="{D0CB7DAD-4E22-CE4A-B893-24CCFCC7A3D0}" type="presParOf" srcId="{48F1D316-8D94-EE4E-88A9-757160B66ECE}" destId="{A0374E0F-D8F8-3342-95EE-FA59424522EB}" srcOrd="2" destOrd="0" presId="urn:microsoft.com/office/officeart/2009/3/layout/SubStepProcess"/>
    <dgm:cxn modelId="{171FB48A-114B-9B4A-8BC4-D600481C4846}" type="presParOf" srcId="{48F1D316-8D94-EE4E-88A9-757160B66ECE}" destId="{0A0CFB36-8211-0549-8B6E-0877603D1C17}" srcOrd="3" destOrd="0" presId="urn:microsoft.com/office/officeart/2009/3/layout/SubStepProcess"/>
    <dgm:cxn modelId="{2DA6AD9D-753C-3740-A478-A8FDD03AA7A0}" type="presParOf" srcId="{0A0CFB36-8211-0549-8B6E-0877603D1C17}" destId="{0CFA9582-7681-DC47-879B-A1CE2B1B73B9}" srcOrd="0" destOrd="0" presId="urn:microsoft.com/office/officeart/2009/3/layout/SubStepProcess"/>
    <dgm:cxn modelId="{FBD0C656-7855-8F4E-8B42-FAC83538F709}" type="presParOf" srcId="{0A0CFB36-8211-0549-8B6E-0877603D1C17}" destId="{08E98274-5049-D749-A541-D3D1BA04ECEE}" srcOrd="1" destOrd="0" presId="urn:microsoft.com/office/officeart/2009/3/layout/SubStepProcess"/>
    <dgm:cxn modelId="{00F1E21E-85EE-DD44-83F9-ED086B6295B9}" type="presParOf" srcId="{0A0CFB36-8211-0549-8B6E-0877603D1C17}" destId="{EA24D158-6EBC-FE43-86E6-3331FF26100C}" srcOrd="2" destOrd="0" presId="urn:microsoft.com/office/officeart/2009/3/layout/SubStepProcess"/>
    <dgm:cxn modelId="{35304161-19E8-0E4C-A40B-6C8D32059846}" type="presParOf" srcId="{0A0CFB36-8211-0549-8B6E-0877603D1C17}" destId="{19BBAEC4-8BDC-374F-B66B-F6B553E2F553}" srcOrd="3" destOrd="0" presId="urn:microsoft.com/office/officeart/2009/3/layout/SubStepProcess"/>
    <dgm:cxn modelId="{9331F6AF-2D20-D240-9A27-2F6F3B13ECA0}" type="presParOf" srcId="{0A0CFB36-8211-0549-8B6E-0877603D1C17}" destId="{61B174C4-1048-D345-B600-008BE3129808}" srcOrd="4" destOrd="0" presId="urn:microsoft.com/office/officeart/2009/3/layout/SubStepProcess"/>
    <dgm:cxn modelId="{9686A4DD-3C9F-4E49-8590-022056E7709F}" type="presParOf" srcId="{F1EB4DAD-6015-B14A-B43F-75CEE4B08AFA}" destId="{57DCC626-4AF2-0A40-897C-ABEF9514D574}" srcOrd="3" destOrd="0" presId="urn:microsoft.com/office/officeart/2009/3/layout/SubStepProcess"/>
    <dgm:cxn modelId="{0AD2037D-6548-4341-A32D-8A9BBB82D26B}" type="presParOf" srcId="{F1EB4DAD-6015-B14A-B43F-75CEE4B08AFA}" destId="{547F6479-A0FE-9C40-9363-C5734A97F7E9}" srcOrd="4" destOrd="0" presId="urn:microsoft.com/office/officeart/2009/3/layout/SubSte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F0AEF2-997D-9F43-A253-0B8DA5ACA0C3}" type="doc">
      <dgm:prSet loTypeId="urn:microsoft.com/office/officeart/2008/layout/HexagonCluster" loCatId="" qsTypeId="urn:microsoft.com/office/officeart/2005/8/quickstyle/simple1" qsCatId="simple" csTypeId="urn:microsoft.com/office/officeart/2005/8/colors/accent1_1" csCatId="accent1" phldr="1"/>
      <dgm:spPr/>
      <dgm:t>
        <a:bodyPr/>
        <a:lstStyle/>
        <a:p>
          <a:endParaRPr lang="fr-FR"/>
        </a:p>
      </dgm:t>
    </dgm:pt>
    <dgm:pt modelId="{5CB8885B-CA4B-084A-831D-36E4DCA3ABF3}">
      <dgm:prSet phldrT="[Texte]"/>
      <dgm:spPr/>
      <dgm:t>
        <a:bodyPr/>
        <a:lstStyle/>
        <a:p>
          <a:r>
            <a:rPr lang="fr-FR" dirty="0"/>
            <a:t>Realise that you are un a communicative situation</a:t>
          </a:r>
          <a:endParaRPr lang="fr-FR"/>
        </a:p>
      </dgm:t>
    </dgm:pt>
    <dgm:pt modelId="{3080DBBA-19A3-6841-9415-D086DAD83BCB}" type="parTrans" cxnId="{FE35E77B-3831-7541-B9F5-1FEF7D69A98D}">
      <dgm:prSet/>
      <dgm:spPr/>
      <dgm:t>
        <a:bodyPr/>
        <a:lstStyle/>
        <a:p>
          <a:endParaRPr lang="fr-FR"/>
        </a:p>
      </dgm:t>
    </dgm:pt>
    <dgm:pt modelId="{2A2722AE-AADA-0747-AC07-8A36A2C688A1}" type="sibTrans" cxnId="{FE35E77B-3831-7541-B9F5-1FEF7D69A98D}">
      <dgm:prSet/>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Two people with speech bubbles"/>
        </a:ext>
      </dgm:extLst>
    </dgm:pt>
    <dgm:pt modelId="{70DA6EF1-FCD9-D644-8F90-C8B8C5E1E093}">
      <dgm:prSet phldrT="[Texte]"/>
      <dgm:spPr/>
      <dgm:t>
        <a:bodyPr/>
        <a:lstStyle/>
        <a:p>
          <a:r>
            <a:rPr lang="fr-FR" dirty="0"/>
            <a:t>Estimate the receiver's information needs</a:t>
          </a:r>
        </a:p>
      </dgm:t>
    </dgm:pt>
    <dgm:pt modelId="{FC6DB112-68CA-1348-A570-69320E8254EF}" type="parTrans" cxnId="{377BE2A9-249B-B747-A735-EA1DD85A41CE}">
      <dgm:prSet/>
      <dgm:spPr/>
      <dgm:t>
        <a:bodyPr/>
        <a:lstStyle/>
        <a:p>
          <a:endParaRPr lang="fr-FR"/>
        </a:p>
      </dgm:t>
    </dgm:pt>
    <dgm:pt modelId="{94E385F6-DC21-1848-936C-F81ABADDD7F8}" type="sibTrans" cxnId="{377BE2A9-249B-B747-A735-EA1DD85A41CE}">
      <dgm:prSet/>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Contour de tête et loupe"/>
        </a:ext>
      </dgm:extLst>
    </dgm:pt>
    <dgm:pt modelId="{58A1C48F-6ACC-9E45-9B6B-A9BC244FC5C5}">
      <dgm:prSet phldrT="[Texte]"/>
      <dgm:spPr/>
      <dgm:t>
        <a:bodyPr/>
        <a:lstStyle/>
        <a:p>
          <a:r>
            <a:rPr lang="fr-FR" dirty="0"/>
            <a:t>Expressing incomprehension with appropriate messages</a:t>
          </a:r>
        </a:p>
      </dgm:t>
    </dgm:pt>
    <dgm:pt modelId="{022C9559-97C3-BE45-9344-FD06EF49F70F}" type="parTrans" cxnId="{6122F456-3BEE-AE4E-9C82-CBBE87D320EA}">
      <dgm:prSet/>
      <dgm:spPr/>
      <dgm:t>
        <a:bodyPr/>
        <a:lstStyle/>
        <a:p>
          <a:endParaRPr lang="fr-FR"/>
        </a:p>
      </dgm:t>
    </dgm:pt>
    <dgm:pt modelId="{DC18E3AE-22B9-AF44-B4E2-38CBE8AF1326}" type="sibTrans" cxnId="{6122F456-3BEE-AE4E-9C82-CBBE87D320EA}">
      <dgm:prSet/>
      <dgm:spPr>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Deux téléphones avec bulles de conversation"/>
        </a:ext>
      </dgm:extLst>
    </dgm:pt>
    <dgm:pt modelId="{6B276308-294C-3142-9DE8-DF72C319F5A9}">
      <dgm:prSet/>
      <dgm:spPr/>
      <dgm:t>
        <a:bodyPr/>
        <a:lstStyle/>
        <a:p>
          <a:r>
            <a:rPr lang="fr-FR" dirty="0"/>
            <a:t>Interpreting messages</a:t>
          </a:r>
        </a:p>
      </dgm:t>
    </dgm:pt>
    <dgm:pt modelId="{1A183B76-527D-2645-B192-3C89C1844179}" type="parTrans" cxnId="{8C1F261F-78B6-264A-8B21-64F512F6A579}">
      <dgm:prSet/>
      <dgm:spPr/>
      <dgm:t>
        <a:bodyPr/>
        <a:lstStyle/>
        <a:p>
          <a:endParaRPr lang="fr-FR"/>
        </a:p>
      </dgm:t>
    </dgm:pt>
    <dgm:pt modelId="{24909D51-A6AC-3F4C-AB00-83F74EC50A3F}" type="sibTrans" cxnId="{8C1F261F-78B6-264A-8B21-64F512F6A579}">
      <dgm:prSet/>
      <dgm:spPr>
        <a:blipFill>
          <a:blip xmlns:r="http://schemas.openxmlformats.org/officeDocument/2006/relationships" r:embed="rId4" cstate="screen">
            <a:extLst>
              <a:ext uri="{28A0092B-C50C-407E-A947-70E740481C1C}">
                <a14:useLocalDpi xmlns:a14="http://schemas.microsoft.com/office/drawing/2010/main"/>
              </a:ext>
            </a:extLst>
          </a:blip>
          <a:srcRect/>
          <a:stretch>
            <a:fillRect/>
          </a:stretch>
        </a:blipFill>
      </dgm:spPr>
      <dgm:t>
        <a:bodyPr/>
        <a:lstStyle/>
        <a:p>
          <a:endParaRPr lang="fr-FR"/>
        </a:p>
      </dgm:t>
      <dgm:extLst>
        <a:ext uri="{E40237B7-FDA0-4F09-8148-C483321AD2D9}">
          <dgm14:cNvPr xmlns:dgm14="http://schemas.microsoft.com/office/drawing/2010/diagram" id="0" name="" descr="Personne avec un concept d'idée"/>
        </a:ext>
      </dgm:extLst>
    </dgm:pt>
    <dgm:pt modelId="{28772B50-F7D8-C946-98A8-BF44230DAD33}">
      <dgm:prSet/>
      <dgm:spPr/>
      <dgm:t>
        <a:bodyPr/>
        <a:lstStyle/>
        <a:p>
          <a:r>
            <a:rPr lang="fr-FR" dirty="0"/>
            <a:t>Understanding that we don't understant</a:t>
          </a:r>
        </a:p>
      </dgm:t>
    </dgm:pt>
    <dgm:pt modelId="{5991817B-0F4A-984E-8625-FAAA7415BDF7}" type="parTrans" cxnId="{A25A839D-A69F-AB4B-9205-E1FBCEEEC8EC}">
      <dgm:prSet/>
      <dgm:spPr/>
      <dgm:t>
        <a:bodyPr/>
        <a:lstStyle/>
        <a:p>
          <a:endParaRPr lang="fr-FR"/>
        </a:p>
      </dgm:t>
    </dgm:pt>
    <dgm:pt modelId="{88B81A5E-0C08-C24B-9F67-EE7226CECD3E}" type="sibTrans" cxnId="{A25A839D-A69F-AB4B-9205-E1FBCEEEC8EC}">
      <dgm:prSet/>
      <dgm:spPr>
        <a:blipFill>
          <a:blip xmlns:r="http://schemas.openxmlformats.org/officeDocument/2006/relationships" r:embed="rId5"/>
          <a:srcRect/>
          <a:stretch>
            <a:fillRect t="-8000" b="-8000"/>
          </a:stretch>
        </a:blipFill>
      </dgm:spPr>
      <dgm:t>
        <a:bodyPr/>
        <a:lstStyle/>
        <a:p>
          <a:endParaRPr lang="fr-FR"/>
        </a:p>
      </dgm:t>
    </dgm:pt>
    <dgm:pt modelId="{6CFE28A9-5591-D845-80F0-72A680E7F98A}" type="pres">
      <dgm:prSet presAssocID="{F6F0AEF2-997D-9F43-A253-0B8DA5ACA0C3}" presName="Name0" presStyleCnt="0">
        <dgm:presLayoutVars>
          <dgm:chMax val="21"/>
          <dgm:chPref val="21"/>
        </dgm:presLayoutVars>
      </dgm:prSet>
      <dgm:spPr/>
    </dgm:pt>
    <dgm:pt modelId="{0BC379FB-C55D-B144-8B3B-2996E9C7701E}" type="pres">
      <dgm:prSet presAssocID="{5CB8885B-CA4B-084A-831D-36E4DCA3ABF3}" presName="text1" presStyleCnt="0"/>
      <dgm:spPr/>
    </dgm:pt>
    <dgm:pt modelId="{29A48245-D746-8845-8110-E61B3EA1C6F5}" type="pres">
      <dgm:prSet presAssocID="{5CB8885B-CA4B-084A-831D-36E4DCA3ABF3}" presName="textRepeatNode" presStyleLbl="alignNode1" presStyleIdx="0" presStyleCnt="5">
        <dgm:presLayoutVars>
          <dgm:chMax val="0"/>
          <dgm:chPref val="0"/>
          <dgm:bulletEnabled val="1"/>
        </dgm:presLayoutVars>
      </dgm:prSet>
      <dgm:spPr/>
    </dgm:pt>
    <dgm:pt modelId="{85E65E45-4A57-7E4F-B66F-E4AF4326E8F3}" type="pres">
      <dgm:prSet presAssocID="{5CB8885B-CA4B-084A-831D-36E4DCA3ABF3}" presName="textaccent1" presStyleCnt="0"/>
      <dgm:spPr/>
    </dgm:pt>
    <dgm:pt modelId="{E95E5E43-8BAD-FE4B-8107-869F477634C1}" type="pres">
      <dgm:prSet presAssocID="{5CB8885B-CA4B-084A-831D-36E4DCA3ABF3}" presName="accentRepeatNode" presStyleLbl="solidAlignAcc1" presStyleIdx="0" presStyleCnt="10"/>
      <dgm:spPr/>
    </dgm:pt>
    <dgm:pt modelId="{3FB8E112-D2BF-584E-AE01-124DD7834381}" type="pres">
      <dgm:prSet presAssocID="{2A2722AE-AADA-0747-AC07-8A36A2C688A1}" presName="image1" presStyleCnt="0"/>
      <dgm:spPr/>
    </dgm:pt>
    <dgm:pt modelId="{98682DA6-2C20-6940-AB3D-3452BAFF892D}" type="pres">
      <dgm:prSet presAssocID="{2A2722AE-AADA-0747-AC07-8A36A2C688A1}" presName="imageRepeatNode" presStyleLbl="alignAcc1" presStyleIdx="0" presStyleCnt="5"/>
      <dgm:spPr/>
    </dgm:pt>
    <dgm:pt modelId="{526BC109-30B4-9849-B47C-57C1624D30AA}" type="pres">
      <dgm:prSet presAssocID="{2A2722AE-AADA-0747-AC07-8A36A2C688A1}" presName="imageaccent1" presStyleCnt="0"/>
      <dgm:spPr/>
    </dgm:pt>
    <dgm:pt modelId="{466DC8EC-95DE-1C43-979B-9A4CC5DD5979}" type="pres">
      <dgm:prSet presAssocID="{2A2722AE-AADA-0747-AC07-8A36A2C688A1}" presName="accentRepeatNode" presStyleLbl="solidAlignAcc1" presStyleIdx="1" presStyleCnt="10"/>
      <dgm:spPr/>
    </dgm:pt>
    <dgm:pt modelId="{3F848ADA-8972-A44D-BDA8-30C4265FA22B}" type="pres">
      <dgm:prSet presAssocID="{70DA6EF1-FCD9-D644-8F90-C8B8C5E1E093}" presName="text2" presStyleCnt="0"/>
      <dgm:spPr/>
    </dgm:pt>
    <dgm:pt modelId="{E885D59F-02C7-E64D-B2AF-F56C1EE10138}" type="pres">
      <dgm:prSet presAssocID="{70DA6EF1-FCD9-D644-8F90-C8B8C5E1E093}" presName="textRepeatNode" presStyleLbl="alignNode1" presStyleIdx="1" presStyleCnt="5">
        <dgm:presLayoutVars>
          <dgm:chMax val="0"/>
          <dgm:chPref val="0"/>
          <dgm:bulletEnabled val="1"/>
        </dgm:presLayoutVars>
      </dgm:prSet>
      <dgm:spPr/>
    </dgm:pt>
    <dgm:pt modelId="{1B2392A6-2875-CA44-8BE6-54DAB6D94545}" type="pres">
      <dgm:prSet presAssocID="{70DA6EF1-FCD9-D644-8F90-C8B8C5E1E093}" presName="textaccent2" presStyleCnt="0"/>
      <dgm:spPr/>
    </dgm:pt>
    <dgm:pt modelId="{35D06D8E-A555-874C-ADF1-52DA0B3015AF}" type="pres">
      <dgm:prSet presAssocID="{70DA6EF1-FCD9-D644-8F90-C8B8C5E1E093}" presName="accentRepeatNode" presStyleLbl="solidAlignAcc1" presStyleIdx="2" presStyleCnt="10"/>
      <dgm:spPr/>
    </dgm:pt>
    <dgm:pt modelId="{BFF205CA-7A2D-A242-8CDB-733B3F9BD691}" type="pres">
      <dgm:prSet presAssocID="{94E385F6-DC21-1848-936C-F81ABADDD7F8}" presName="image2" presStyleCnt="0"/>
      <dgm:spPr/>
    </dgm:pt>
    <dgm:pt modelId="{E126EE37-EDDD-1844-ADCC-0592E4D31239}" type="pres">
      <dgm:prSet presAssocID="{94E385F6-DC21-1848-936C-F81ABADDD7F8}" presName="imageRepeatNode" presStyleLbl="alignAcc1" presStyleIdx="1" presStyleCnt="5"/>
      <dgm:spPr/>
    </dgm:pt>
    <dgm:pt modelId="{D879FA28-F7BF-5D44-BBB5-7712D05711DB}" type="pres">
      <dgm:prSet presAssocID="{94E385F6-DC21-1848-936C-F81ABADDD7F8}" presName="imageaccent2" presStyleCnt="0"/>
      <dgm:spPr/>
    </dgm:pt>
    <dgm:pt modelId="{E5BBFC0A-8F5E-304B-AADF-35162447EE8A}" type="pres">
      <dgm:prSet presAssocID="{94E385F6-DC21-1848-936C-F81ABADDD7F8}" presName="accentRepeatNode" presStyleLbl="solidAlignAcc1" presStyleIdx="3" presStyleCnt="10"/>
      <dgm:spPr/>
    </dgm:pt>
    <dgm:pt modelId="{C0F968FA-A738-6643-8282-485E87FCED85}" type="pres">
      <dgm:prSet presAssocID="{6B276308-294C-3142-9DE8-DF72C319F5A9}" presName="text3" presStyleCnt="0"/>
      <dgm:spPr/>
    </dgm:pt>
    <dgm:pt modelId="{B32F2ECC-EAB0-EE42-B15E-3335055CEA8E}" type="pres">
      <dgm:prSet presAssocID="{6B276308-294C-3142-9DE8-DF72C319F5A9}" presName="textRepeatNode" presStyleLbl="alignNode1" presStyleIdx="2" presStyleCnt="5">
        <dgm:presLayoutVars>
          <dgm:chMax val="0"/>
          <dgm:chPref val="0"/>
          <dgm:bulletEnabled val="1"/>
        </dgm:presLayoutVars>
      </dgm:prSet>
      <dgm:spPr/>
    </dgm:pt>
    <dgm:pt modelId="{54215681-6129-AE4F-9DC9-9C83EA8EC599}" type="pres">
      <dgm:prSet presAssocID="{6B276308-294C-3142-9DE8-DF72C319F5A9}" presName="textaccent3" presStyleCnt="0"/>
      <dgm:spPr/>
    </dgm:pt>
    <dgm:pt modelId="{0C2D0C49-D481-9041-90C0-3A6D263540E0}" type="pres">
      <dgm:prSet presAssocID="{6B276308-294C-3142-9DE8-DF72C319F5A9}" presName="accentRepeatNode" presStyleLbl="solidAlignAcc1" presStyleIdx="4" presStyleCnt="10"/>
      <dgm:spPr/>
    </dgm:pt>
    <dgm:pt modelId="{9C6EB001-74F6-0D40-BA94-AC4381707CC7}" type="pres">
      <dgm:prSet presAssocID="{24909D51-A6AC-3F4C-AB00-83F74EC50A3F}" presName="image3" presStyleCnt="0"/>
      <dgm:spPr/>
    </dgm:pt>
    <dgm:pt modelId="{7649DE24-4EF3-A440-83C6-9E6F44B9C6A8}" type="pres">
      <dgm:prSet presAssocID="{24909D51-A6AC-3F4C-AB00-83F74EC50A3F}" presName="imageRepeatNode" presStyleLbl="alignAcc1" presStyleIdx="2" presStyleCnt="5"/>
      <dgm:spPr/>
    </dgm:pt>
    <dgm:pt modelId="{CEB0747E-9AB4-A347-B1DE-3556057C9901}" type="pres">
      <dgm:prSet presAssocID="{24909D51-A6AC-3F4C-AB00-83F74EC50A3F}" presName="imageaccent3" presStyleCnt="0"/>
      <dgm:spPr/>
    </dgm:pt>
    <dgm:pt modelId="{DDAFA805-FEBB-C545-B397-AAC274BE4F08}" type="pres">
      <dgm:prSet presAssocID="{24909D51-A6AC-3F4C-AB00-83F74EC50A3F}" presName="accentRepeatNode" presStyleLbl="solidAlignAcc1" presStyleIdx="5" presStyleCnt="10"/>
      <dgm:spPr/>
    </dgm:pt>
    <dgm:pt modelId="{330649A4-7991-854D-B71E-2B7173D842E2}" type="pres">
      <dgm:prSet presAssocID="{28772B50-F7D8-C946-98A8-BF44230DAD33}" presName="text4" presStyleCnt="0"/>
      <dgm:spPr/>
    </dgm:pt>
    <dgm:pt modelId="{A34D6AC3-CA56-B145-B8B8-25B4C5256DB4}" type="pres">
      <dgm:prSet presAssocID="{28772B50-F7D8-C946-98A8-BF44230DAD33}" presName="textRepeatNode" presStyleLbl="alignNode1" presStyleIdx="3" presStyleCnt="5">
        <dgm:presLayoutVars>
          <dgm:chMax val="0"/>
          <dgm:chPref val="0"/>
          <dgm:bulletEnabled val="1"/>
        </dgm:presLayoutVars>
      </dgm:prSet>
      <dgm:spPr/>
    </dgm:pt>
    <dgm:pt modelId="{D290B129-C601-4248-8549-33FE0078CBF6}" type="pres">
      <dgm:prSet presAssocID="{28772B50-F7D8-C946-98A8-BF44230DAD33}" presName="textaccent4" presStyleCnt="0"/>
      <dgm:spPr/>
    </dgm:pt>
    <dgm:pt modelId="{67E8C146-1C8D-CA4C-9E72-9B6B3FE31F9A}" type="pres">
      <dgm:prSet presAssocID="{28772B50-F7D8-C946-98A8-BF44230DAD33}" presName="accentRepeatNode" presStyleLbl="solidAlignAcc1" presStyleIdx="6" presStyleCnt="10"/>
      <dgm:spPr/>
    </dgm:pt>
    <dgm:pt modelId="{1F4DAA63-39F4-3647-9DFC-DEE901BB9FE8}" type="pres">
      <dgm:prSet presAssocID="{88B81A5E-0C08-C24B-9F67-EE7226CECD3E}" presName="image4" presStyleCnt="0"/>
      <dgm:spPr/>
    </dgm:pt>
    <dgm:pt modelId="{6836FFCC-B240-C74E-96C8-3B0B7AED9419}" type="pres">
      <dgm:prSet presAssocID="{88B81A5E-0C08-C24B-9F67-EE7226CECD3E}" presName="imageRepeatNode" presStyleLbl="alignAcc1" presStyleIdx="3" presStyleCnt="5"/>
      <dgm:spPr/>
    </dgm:pt>
    <dgm:pt modelId="{A38F16DD-F036-EB4B-B616-F9E8313C49C9}" type="pres">
      <dgm:prSet presAssocID="{88B81A5E-0C08-C24B-9F67-EE7226CECD3E}" presName="imageaccent4" presStyleCnt="0"/>
      <dgm:spPr/>
    </dgm:pt>
    <dgm:pt modelId="{35D735D0-B8F8-9E46-81CD-9F6D9584AE49}" type="pres">
      <dgm:prSet presAssocID="{88B81A5E-0C08-C24B-9F67-EE7226CECD3E}" presName="accentRepeatNode" presStyleLbl="solidAlignAcc1" presStyleIdx="7" presStyleCnt="10"/>
      <dgm:spPr/>
    </dgm:pt>
    <dgm:pt modelId="{84985A64-F0D1-B14E-AA9A-EF937CD74588}" type="pres">
      <dgm:prSet presAssocID="{58A1C48F-6ACC-9E45-9B6B-A9BC244FC5C5}" presName="text5" presStyleCnt="0"/>
      <dgm:spPr/>
    </dgm:pt>
    <dgm:pt modelId="{A9FFF229-1DA2-2746-9EC0-260119BFBEA6}" type="pres">
      <dgm:prSet presAssocID="{58A1C48F-6ACC-9E45-9B6B-A9BC244FC5C5}" presName="textRepeatNode" presStyleLbl="alignNode1" presStyleIdx="4" presStyleCnt="5">
        <dgm:presLayoutVars>
          <dgm:chMax val="0"/>
          <dgm:chPref val="0"/>
          <dgm:bulletEnabled val="1"/>
        </dgm:presLayoutVars>
      </dgm:prSet>
      <dgm:spPr/>
    </dgm:pt>
    <dgm:pt modelId="{628946EB-BC38-284F-8B9E-04A284644D6C}" type="pres">
      <dgm:prSet presAssocID="{58A1C48F-6ACC-9E45-9B6B-A9BC244FC5C5}" presName="textaccent5" presStyleCnt="0"/>
      <dgm:spPr/>
    </dgm:pt>
    <dgm:pt modelId="{C3D0AEDE-7B9A-F041-AD43-7E0CF882BC93}" type="pres">
      <dgm:prSet presAssocID="{58A1C48F-6ACC-9E45-9B6B-A9BC244FC5C5}" presName="accentRepeatNode" presStyleLbl="solidAlignAcc1" presStyleIdx="8" presStyleCnt="10"/>
      <dgm:spPr/>
    </dgm:pt>
    <dgm:pt modelId="{DA2217C2-9A89-6540-ADAF-23EB05BC315B}" type="pres">
      <dgm:prSet presAssocID="{DC18E3AE-22B9-AF44-B4E2-38CBE8AF1326}" presName="image5" presStyleCnt="0"/>
      <dgm:spPr/>
    </dgm:pt>
    <dgm:pt modelId="{E02FBA32-744C-3045-AFA6-A9F39A6F33A9}" type="pres">
      <dgm:prSet presAssocID="{DC18E3AE-22B9-AF44-B4E2-38CBE8AF1326}" presName="imageRepeatNode" presStyleLbl="alignAcc1" presStyleIdx="4" presStyleCnt="5"/>
      <dgm:spPr/>
    </dgm:pt>
    <dgm:pt modelId="{BEBBC4FD-B5A6-144A-8784-F614AC28F307}" type="pres">
      <dgm:prSet presAssocID="{DC18E3AE-22B9-AF44-B4E2-38CBE8AF1326}" presName="imageaccent5" presStyleCnt="0"/>
      <dgm:spPr/>
    </dgm:pt>
    <dgm:pt modelId="{11E94AF1-8E64-3E40-9B2D-088FEF4F3176}" type="pres">
      <dgm:prSet presAssocID="{DC18E3AE-22B9-AF44-B4E2-38CBE8AF1326}" presName="accentRepeatNode" presStyleLbl="solidAlignAcc1" presStyleIdx="9" presStyleCnt="10"/>
      <dgm:spPr/>
    </dgm:pt>
  </dgm:ptLst>
  <dgm:cxnLst>
    <dgm:cxn modelId="{8C1F261F-78B6-264A-8B21-64F512F6A579}" srcId="{F6F0AEF2-997D-9F43-A253-0B8DA5ACA0C3}" destId="{6B276308-294C-3142-9DE8-DF72C319F5A9}" srcOrd="2" destOrd="0" parTransId="{1A183B76-527D-2645-B192-3C89C1844179}" sibTransId="{24909D51-A6AC-3F4C-AB00-83F74EC50A3F}"/>
    <dgm:cxn modelId="{388BFF28-8C13-4C48-B444-17E2166CF10E}" type="presOf" srcId="{F6F0AEF2-997D-9F43-A253-0B8DA5ACA0C3}" destId="{6CFE28A9-5591-D845-80F0-72A680E7F98A}" srcOrd="0" destOrd="0" presId="urn:microsoft.com/office/officeart/2008/layout/HexagonCluster"/>
    <dgm:cxn modelId="{075D8C41-08E5-6F4F-9904-31B97ABA5F4B}" type="presOf" srcId="{58A1C48F-6ACC-9E45-9B6B-A9BC244FC5C5}" destId="{A9FFF229-1DA2-2746-9EC0-260119BFBEA6}" srcOrd="0" destOrd="0" presId="urn:microsoft.com/office/officeart/2008/layout/HexagonCluster"/>
    <dgm:cxn modelId="{EADA3671-DF46-E545-8737-0AF9BB6F3B26}" type="presOf" srcId="{24909D51-A6AC-3F4C-AB00-83F74EC50A3F}" destId="{7649DE24-4EF3-A440-83C6-9E6F44B9C6A8}" srcOrd="0" destOrd="0" presId="urn:microsoft.com/office/officeart/2008/layout/HexagonCluster"/>
    <dgm:cxn modelId="{65F39273-760E-DA46-B9A5-3C2B5891466A}" type="presOf" srcId="{28772B50-F7D8-C946-98A8-BF44230DAD33}" destId="{A34D6AC3-CA56-B145-B8B8-25B4C5256DB4}" srcOrd="0" destOrd="0" presId="urn:microsoft.com/office/officeart/2008/layout/HexagonCluster"/>
    <dgm:cxn modelId="{6122F456-3BEE-AE4E-9C82-CBBE87D320EA}" srcId="{F6F0AEF2-997D-9F43-A253-0B8DA5ACA0C3}" destId="{58A1C48F-6ACC-9E45-9B6B-A9BC244FC5C5}" srcOrd="4" destOrd="0" parTransId="{022C9559-97C3-BE45-9344-FD06EF49F70F}" sibTransId="{DC18E3AE-22B9-AF44-B4E2-38CBE8AF1326}"/>
    <dgm:cxn modelId="{1B85F777-D45F-0346-88A4-88033C52DF11}" type="presOf" srcId="{94E385F6-DC21-1848-936C-F81ABADDD7F8}" destId="{E126EE37-EDDD-1844-ADCC-0592E4D31239}" srcOrd="0" destOrd="0" presId="urn:microsoft.com/office/officeart/2008/layout/HexagonCluster"/>
    <dgm:cxn modelId="{FE35E77B-3831-7541-B9F5-1FEF7D69A98D}" srcId="{F6F0AEF2-997D-9F43-A253-0B8DA5ACA0C3}" destId="{5CB8885B-CA4B-084A-831D-36E4DCA3ABF3}" srcOrd="0" destOrd="0" parTransId="{3080DBBA-19A3-6841-9415-D086DAD83BCB}" sibTransId="{2A2722AE-AADA-0747-AC07-8A36A2C688A1}"/>
    <dgm:cxn modelId="{BB99367D-997D-7C4A-ACED-AE290C144F15}" type="presOf" srcId="{88B81A5E-0C08-C24B-9F67-EE7226CECD3E}" destId="{6836FFCC-B240-C74E-96C8-3B0B7AED9419}" srcOrd="0" destOrd="0" presId="urn:microsoft.com/office/officeart/2008/layout/HexagonCluster"/>
    <dgm:cxn modelId="{F9030D86-EC22-034F-A889-51B4EA4F2760}" type="presOf" srcId="{6B276308-294C-3142-9DE8-DF72C319F5A9}" destId="{B32F2ECC-EAB0-EE42-B15E-3335055CEA8E}" srcOrd="0" destOrd="0" presId="urn:microsoft.com/office/officeart/2008/layout/HexagonCluster"/>
    <dgm:cxn modelId="{A25A839D-A69F-AB4B-9205-E1FBCEEEC8EC}" srcId="{F6F0AEF2-997D-9F43-A253-0B8DA5ACA0C3}" destId="{28772B50-F7D8-C946-98A8-BF44230DAD33}" srcOrd="3" destOrd="0" parTransId="{5991817B-0F4A-984E-8625-FAAA7415BDF7}" sibTransId="{88B81A5E-0C08-C24B-9F67-EE7226CECD3E}"/>
    <dgm:cxn modelId="{377BE2A9-249B-B747-A735-EA1DD85A41CE}" srcId="{F6F0AEF2-997D-9F43-A253-0B8DA5ACA0C3}" destId="{70DA6EF1-FCD9-D644-8F90-C8B8C5E1E093}" srcOrd="1" destOrd="0" parTransId="{FC6DB112-68CA-1348-A570-69320E8254EF}" sibTransId="{94E385F6-DC21-1848-936C-F81ABADDD7F8}"/>
    <dgm:cxn modelId="{AF094ADB-703A-F24B-BE63-351F57A15748}" type="presOf" srcId="{5CB8885B-CA4B-084A-831D-36E4DCA3ABF3}" destId="{29A48245-D746-8845-8110-E61B3EA1C6F5}" srcOrd="0" destOrd="0" presId="urn:microsoft.com/office/officeart/2008/layout/HexagonCluster"/>
    <dgm:cxn modelId="{CFE2F4F1-24A6-2B41-BE66-508D30B4B298}" type="presOf" srcId="{DC18E3AE-22B9-AF44-B4E2-38CBE8AF1326}" destId="{E02FBA32-744C-3045-AFA6-A9F39A6F33A9}" srcOrd="0" destOrd="0" presId="urn:microsoft.com/office/officeart/2008/layout/HexagonCluster"/>
    <dgm:cxn modelId="{8F1E81F7-F023-B044-8F91-1303217C7BF9}" type="presOf" srcId="{70DA6EF1-FCD9-D644-8F90-C8B8C5E1E093}" destId="{E885D59F-02C7-E64D-B2AF-F56C1EE10138}" srcOrd="0" destOrd="0" presId="urn:microsoft.com/office/officeart/2008/layout/HexagonCluster"/>
    <dgm:cxn modelId="{43155DFF-73BB-2244-8F77-FA7DDD63F3E8}" type="presOf" srcId="{2A2722AE-AADA-0747-AC07-8A36A2C688A1}" destId="{98682DA6-2C20-6940-AB3D-3452BAFF892D}" srcOrd="0" destOrd="0" presId="urn:microsoft.com/office/officeart/2008/layout/HexagonCluster"/>
    <dgm:cxn modelId="{835234F9-A167-744F-A348-BC1FA7A6E841}" type="presParOf" srcId="{6CFE28A9-5591-D845-80F0-72A680E7F98A}" destId="{0BC379FB-C55D-B144-8B3B-2996E9C7701E}" srcOrd="0" destOrd="0" presId="urn:microsoft.com/office/officeart/2008/layout/HexagonCluster"/>
    <dgm:cxn modelId="{FE587185-85DC-5C46-BD0A-EB5B266B7B0E}" type="presParOf" srcId="{0BC379FB-C55D-B144-8B3B-2996E9C7701E}" destId="{29A48245-D746-8845-8110-E61B3EA1C6F5}" srcOrd="0" destOrd="0" presId="urn:microsoft.com/office/officeart/2008/layout/HexagonCluster"/>
    <dgm:cxn modelId="{FD016C9F-B814-264D-8C2B-EA078B9E2487}" type="presParOf" srcId="{6CFE28A9-5591-D845-80F0-72A680E7F98A}" destId="{85E65E45-4A57-7E4F-B66F-E4AF4326E8F3}" srcOrd="1" destOrd="0" presId="urn:microsoft.com/office/officeart/2008/layout/HexagonCluster"/>
    <dgm:cxn modelId="{E8521B15-F679-F146-915F-5EABD14708BB}" type="presParOf" srcId="{85E65E45-4A57-7E4F-B66F-E4AF4326E8F3}" destId="{E95E5E43-8BAD-FE4B-8107-869F477634C1}" srcOrd="0" destOrd="0" presId="urn:microsoft.com/office/officeart/2008/layout/HexagonCluster"/>
    <dgm:cxn modelId="{E1464C6D-5773-7E40-B980-8194532A368F}" type="presParOf" srcId="{6CFE28A9-5591-D845-80F0-72A680E7F98A}" destId="{3FB8E112-D2BF-584E-AE01-124DD7834381}" srcOrd="2" destOrd="0" presId="urn:microsoft.com/office/officeart/2008/layout/HexagonCluster"/>
    <dgm:cxn modelId="{B2E72772-B342-1448-9A97-6C5BE0F37BDA}" type="presParOf" srcId="{3FB8E112-D2BF-584E-AE01-124DD7834381}" destId="{98682DA6-2C20-6940-AB3D-3452BAFF892D}" srcOrd="0" destOrd="0" presId="urn:microsoft.com/office/officeart/2008/layout/HexagonCluster"/>
    <dgm:cxn modelId="{8ABDC05D-887B-B449-ADAB-B3E60C559234}" type="presParOf" srcId="{6CFE28A9-5591-D845-80F0-72A680E7F98A}" destId="{526BC109-30B4-9849-B47C-57C1624D30AA}" srcOrd="3" destOrd="0" presId="urn:microsoft.com/office/officeart/2008/layout/HexagonCluster"/>
    <dgm:cxn modelId="{A6B499AA-A78E-B542-B2A6-EDF669D14499}" type="presParOf" srcId="{526BC109-30B4-9849-B47C-57C1624D30AA}" destId="{466DC8EC-95DE-1C43-979B-9A4CC5DD5979}" srcOrd="0" destOrd="0" presId="urn:microsoft.com/office/officeart/2008/layout/HexagonCluster"/>
    <dgm:cxn modelId="{45464CFF-117F-244C-8D2B-B49F08CDF4B0}" type="presParOf" srcId="{6CFE28A9-5591-D845-80F0-72A680E7F98A}" destId="{3F848ADA-8972-A44D-BDA8-30C4265FA22B}" srcOrd="4" destOrd="0" presId="urn:microsoft.com/office/officeart/2008/layout/HexagonCluster"/>
    <dgm:cxn modelId="{F5967C0B-10BD-C349-A29C-46BDD99F0C41}" type="presParOf" srcId="{3F848ADA-8972-A44D-BDA8-30C4265FA22B}" destId="{E885D59F-02C7-E64D-B2AF-F56C1EE10138}" srcOrd="0" destOrd="0" presId="urn:microsoft.com/office/officeart/2008/layout/HexagonCluster"/>
    <dgm:cxn modelId="{8E806D78-AF25-184D-B678-EBAA69EBAE62}" type="presParOf" srcId="{6CFE28A9-5591-D845-80F0-72A680E7F98A}" destId="{1B2392A6-2875-CA44-8BE6-54DAB6D94545}" srcOrd="5" destOrd="0" presId="urn:microsoft.com/office/officeart/2008/layout/HexagonCluster"/>
    <dgm:cxn modelId="{7E9DAE90-E919-AC44-814D-FEEFA1131B69}" type="presParOf" srcId="{1B2392A6-2875-CA44-8BE6-54DAB6D94545}" destId="{35D06D8E-A555-874C-ADF1-52DA0B3015AF}" srcOrd="0" destOrd="0" presId="urn:microsoft.com/office/officeart/2008/layout/HexagonCluster"/>
    <dgm:cxn modelId="{8CB80FD3-9789-7143-A245-E8F32FB32106}" type="presParOf" srcId="{6CFE28A9-5591-D845-80F0-72A680E7F98A}" destId="{BFF205CA-7A2D-A242-8CDB-733B3F9BD691}" srcOrd="6" destOrd="0" presId="urn:microsoft.com/office/officeart/2008/layout/HexagonCluster"/>
    <dgm:cxn modelId="{9FC78B2D-15FA-2642-AD6F-63A247C9EE99}" type="presParOf" srcId="{BFF205CA-7A2D-A242-8CDB-733B3F9BD691}" destId="{E126EE37-EDDD-1844-ADCC-0592E4D31239}" srcOrd="0" destOrd="0" presId="urn:microsoft.com/office/officeart/2008/layout/HexagonCluster"/>
    <dgm:cxn modelId="{C73E6F20-2C8F-B248-A133-771B7EE3D17C}" type="presParOf" srcId="{6CFE28A9-5591-D845-80F0-72A680E7F98A}" destId="{D879FA28-F7BF-5D44-BBB5-7712D05711DB}" srcOrd="7" destOrd="0" presId="urn:microsoft.com/office/officeart/2008/layout/HexagonCluster"/>
    <dgm:cxn modelId="{70CC2A69-4535-9E40-95A3-FD8F5BF5EB6F}" type="presParOf" srcId="{D879FA28-F7BF-5D44-BBB5-7712D05711DB}" destId="{E5BBFC0A-8F5E-304B-AADF-35162447EE8A}" srcOrd="0" destOrd="0" presId="urn:microsoft.com/office/officeart/2008/layout/HexagonCluster"/>
    <dgm:cxn modelId="{31A9E286-8516-094B-B50C-A8139821CF4B}" type="presParOf" srcId="{6CFE28A9-5591-D845-80F0-72A680E7F98A}" destId="{C0F968FA-A738-6643-8282-485E87FCED85}" srcOrd="8" destOrd="0" presId="urn:microsoft.com/office/officeart/2008/layout/HexagonCluster"/>
    <dgm:cxn modelId="{516E21C5-4809-4C4E-8CA8-B18AD4D6D7D8}" type="presParOf" srcId="{C0F968FA-A738-6643-8282-485E87FCED85}" destId="{B32F2ECC-EAB0-EE42-B15E-3335055CEA8E}" srcOrd="0" destOrd="0" presId="urn:microsoft.com/office/officeart/2008/layout/HexagonCluster"/>
    <dgm:cxn modelId="{EE3CA02A-C115-B04E-95F0-E60C4EEC0F44}" type="presParOf" srcId="{6CFE28A9-5591-D845-80F0-72A680E7F98A}" destId="{54215681-6129-AE4F-9DC9-9C83EA8EC599}" srcOrd="9" destOrd="0" presId="urn:microsoft.com/office/officeart/2008/layout/HexagonCluster"/>
    <dgm:cxn modelId="{7460A61D-D067-7E4B-8E0F-38CBDA738207}" type="presParOf" srcId="{54215681-6129-AE4F-9DC9-9C83EA8EC599}" destId="{0C2D0C49-D481-9041-90C0-3A6D263540E0}" srcOrd="0" destOrd="0" presId="urn:microsoft.com/office/officeart/2008/layout/HexagonCluster"/>
    <dgm:cxn modelId="{AF6157B4-8CC2-3E47-B76F-8DD092ED9687}" type="presParOf" srcId="{6CFE28A9-5591-D845-80F0-72A680E7F98A}" destId="{9C6EB001-74F6-0D40-BA94-AC4381707CC7}" srcOrd="10" destOrd="0" presId="urn:microsoft.com/office/officeart/2008/layout/HexagonCluster"/>
    <dgm:cxn modelId="{0F93AEEC-58BB-2C40-B1A8-902029A60088}" type="presParOf" srcId="{9C6EB001-74F6-0D40-BA94-AC4381707CC7}" destId="{7649DE24-4EF3-A440-83C6-9E6F44B9C6A8}" srcOrd="0" destOrd="0" presId="urn:microsoft.com/office/officeart/2008/layout/HexagonCluster"/>
    <dgm:cxn modelId="{4E2A6692-8CF2-6246-BB0A-795AF6F93357}" type="presParOf" srcId="{6CFE28A9-5591-D845-80F0-72A680E7F98A}" destId="{CEB0747E-9AB4-A347-B1DE-3556057C9901}" srcOrd="11" destOrd="0" presId="urn:microsoft.com/office/officeart/2008/layout/HexagonCluster"/>
    <dgm:cxn modelId="{C26293C3-E486-0A46-8AD3-B85DCA564713}" type="presParOf" srcId="{CEB0747E-9AB4-A347-B1DE-3556057C9901}" destId="{DDAFA805-FEBB-C545-B397-AAC274BE4F08}" srcOrd="0" destOrd="0" presId="urn:microsoft.com/office/officeart/2008/layout/HexagonCluster"/>
    <dgm:cxn modelId="{15E4AB59-9C1F-4E4F-BEE8-1A4C6745EA4E}" type="presParOf" srcId="{6CFE28A9-5591-D845-80F0-72A680E7F98A}" destId="{330649A4-7991-854D-B71E-2B7173D842E2}" srcOrd="12" destOrd="0" presId="urn:microsoft.com/office/officeart/2008/layout/HexagonCluster"/>
    <dgm:cxn modelId="{75A95E77-284C-2B4F-86D2-1DFAFFCFB42B}" type="presParOf" srcId="{330649A4-7991-854D-B71E-2B7173D842E2}" destId="{A34D6AC3-CA56-B145-B8B8-25B4C5256DB4}" srcOrd="0" destOrd="0" presId="urn:microsoft.com/office/officeart/2008/layout/HexagonCluster"/>
    <dgm:cxn modelId="{DD651885-717F-3F4B-9AC8-8B40F89B844F}" type="presParOf" srcId="{6CFE28A9-5591-D845-80F0-72A680E7F98A}" destId="{D290B129-C601-4248-8549-33FE0078CBF6}" srcOrd="13" destOrd="0" presId="urn:microsoft.com/office/officeart/2008/layout/HexagonCluster"/>
    <dgm:cxn modelId="{44C95DA0-2464-984C-916B-52FBA6370286}" type="presParOf" srcId="{D290B129-C601-4248-8549-33FE0078CBF6}" destId="{67E8C146-1C8D-CA4C-9E72-9B6B3FE31F9A}" srcOrd="0" destOrd="0" presId="urn:microsoft.com/office/officeart/2008/layout/HexagonCluster"/>
    <dgm:cxn modelId="{777CFF52-0372-4642-8B25-42E46B2C5644}" type="presParOf" srcId="{6CFE28A9-5591-D845-80F0-72A680E7F98A}" destId="{1F4DAA63-39F4-3647-9DFC-DEE901BB9FE8}" srcOrd="14" destOrd="0" presId="urn:microsoft.com/office/officeart/2008/layout/HexagonCluster"/>
    <dgm:cxn modelId="{8288FB64-546D-7745-98DE-38A4071E642D}" type="presParOf" srcId="{1F4DAA63-39F4-3647-9DFC-DEE901BB9FE8}" destId="{6836FFCC-B240-C74E-96C8-3B0B7AED9419}" srcOrd="0" destOrd="0" presId="urn:microsoft.com/office/officeart/2008/layout/HexagonCluster"/>
    <dgm:cxn modelId="{E18C9C7B-503D-5C4D-93C9-7DA48A29A51F}" type="presParOf" srcId="{6CFE28A9-5591-D845-80F0-72A680E7F98A}" destId="{A38F16DD-F036-EB4B-B616-F9E8313C49C9}" srcOrd="15" destOrd="0" presId="urn:microsoft.com/office/officeart/2008/layout/HexagonCluster"/>
    <dgm:cxn modelId="{C4382251-7125-B448-AD8E-A372D26620F8}" type="presParOf" srcId="{A38F16DD-F036-EB4B-B616-F9E8313C49C9}" destId="{35D735D0-B8F8-9E46-81CD-9F6D9584AE49}" srcOrd="0" destOrd="0" presId="urn:microsoft.com/office/officeart/2008/layout/HexagonCluster"/>
    <dgm:cxn modelId="{677FD8DD-F669-C646-8AE6-F3677D3678E6}" type="presParOf" srcId="{6CFE28A9-5591-D845-80F0-72A680E7F98A}" destId="{84985A64-F0D1-B14E-AA9A-EF937CD74588}" srcOrd="16" destOrd="0" presId="urn:microsoft.com/office/officeart/2008/layout/HexagonCluster"/>
    <dgm:cxn modelId="{9C2742B6-6426-7B4E-B429-F6C12D46EE3B}" type="presParOf" srcId="{84985A64-F0D1-B14E-AA9A-EF937CD74588}" destId="{A9FFF229-1DA2-2746-9EC0-260119BFBEA6}" srcOrd="0" destOrd="0" presId="urn:microsoft.com/office/officeart/2008/layout/HexagonCluster"/>
    <dgm:cxn modelId="{711F1112-8124-794B-9407-163408BD8931}" type="presParOf" srcId="{6CFE28A9-5591-D845-80F0-72A680E7F98A}" destId="{628946EB-BC38-284F-8B9E-04A284644D6C}" srcOrd="17" destOrd="0" presId="urn:microsoft.com/office/officeart/2008/layout/HexagonCluster"/>
    <dgm:cxn modelId="{7C6DFF29-70F0-DC41-8F86-B0221A17B678}" type="presParOf" srcId="{628946EB-BC38-284F-8B9E-04A284644D6C}" destId="{C3D0AEDE-7B9A-F041-AD43-7E0CF882BC93}" srcOrd="0" destOrd="0" presId="urn:microsoft.com/office/officeart/2008/layout/HexagonCluster"/>
    <dgm:cxn modelId="{48EBC6B7-92FA-CF47-B07C-7978B747B728}" type="presParOf" srcId="{6CFE28A9-5591-D845-80F0-72A680E7F98A}" destId="{DA2217C2-9A89-6540-ADAF-23EB05BC315B}" srcOrd="18" destOrd="0" presId="urn:microsoft.com/office/officeart/2008/layout/HexagonCluster"/>
    <dgm:cxn modelId="{7C0355E3-5EB1-4049-8581-C7893A60E1D6}" type="presParOf" srcId="{DA2217C2-9A89-6540-ADAF-23EB05BC315B}" destId="{E02FBA32-744C-3045-AFA6-A9F39A6F33A9}" srcOrd="0" destOrd="0" presId="urn:microsoft.com/office/officeart/2008/layout/HexagonCluster"/>
    <dgm:cxn modelId="{23B37D5F-57EE-D44D-8E14-89C42B68150E}" type="presParOf" srcId="{6CFE28A9-5591-D845-80F0-72A680E7F98A}" destId="{BEBBC4FD-B5A6-144A-8784-F614AC28F307}" srcOrd="19" destOrd="0" presId="urn:microsoft.com/office/officeart/2008/layout/HexagonCluster"/>
    <dgm:cxn modelId="{4F5C9B8F-E024-E546-9C83-E6A16C680030}" type="presParOf" srcId="{BEBBC4FD-B5A6-144A-8784-F614AC28F307}" destId="{11E94AF1-8E64-3E40-9B2D-088FEF4F3176}" srcOrd="0" destOrd="0" presId="urn:microsoft.com/office/officeart/2008/layout/HexagonCluster"/>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4E591D-2D10-1948-B704-951541228D91}"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fr-FR"/>
        </a:p>
      </dgm:t>
    </dgm:pt>
    <dgm:pt modelId="{F67B8488-B9C2-A549-B607-8ADB83C8E2A8}">
      <dgm:prSet phldrT="[Texte]" custT="1"/>
      <dgm:spPr/>
      <dgm:t>
        <a:bodyPr/>
        <a:lstStyle/>
        <a:p>
          <a:r>
            <a:rPr lang="fr-FR" sz="2000" dirty="0" err="1"/>
            <a:t>Strenght</a:t>
          </a:r>
          <a:endParaRPr lang="fr-FR" sz="2000" dirty="0"/>
        </a:p>
      </dgm:t>
    </dgm:pt>
    <dgm:pt modelId="{03DEE073-8C2F-C24C-9ADD-6843AA8EFC48}" type="parTrans" cxnId="{94591ABF-C504-B84E-AD38-5BE3C7588EE2}">
      <dgm:prSet/>
      <dgm:spPr/>
      <dgm:t>
        <a:bodyPr/>
        <a:lstStyle/>
        <a:p>
          <a:endParaRPr lang="fr-FR" sz="2000"/>
        </a:p>
      </dgm:t>
    </dgm:pt>
    <dgm:pt modelId="{9B9AC2FF-C348-4240-9B9E-0D375A2A5CF1}" type="sibTrans" cxnId="{94591ABF-C504-B84E-AD38-5BE3C7588EE2}">
      <dgm:prSet/>
      <dgm:spPr/>
      <dgm:t>
        <a:bodyPr/>
        <a:lstStyle/>
        <a:p>
          <a:endParaRPr lang="fr-FR" sz="2000"/>
        </a:p>
      </dgm:t>
    </dgm:pt>
    <dgm:pt modelId="{E09C86CF-2449-6547-81AC-5E7343C63613}">
      <dgm:prSet phldrT="[Texte]" custT="1"/>
      <dgm:spPr/>
      <dgm:t>
        <a:bodyPr/>
        <a:lstStyle/>
        <a:p>
          <a:r>
            <a:rPr lang="fr-FR" sz="2000" dirty="0" err="1"/>
            <a:t>Appropriate</a:t>
          </a:r>
          <a:r>
            <a:rPr lang="fr-FR" sz="2000" dirty="0"/>
            <a:t> use of a range of speech </a:t>
          </a:r>
          <a:r>
            <a:rPr lang="fr-FR" sz="2000" dirty="0" err="1"/>
            <a:t>acts</a:t>
          </a:r>
          <a:endParaRPr lang="fr-FR" sz="2000" dirty="0"/>
        </a:p>
      </dgm:t>
    </dgm:pt>
    <dgm:pt modelId="{4168F2BE-5679-8F4A-A7B5-426FF0FDCF71}" type="parTrans" cxnId="{46D8D313-F047-624A-8A9C-4CC5771ECB34}">
      <dgm:prSet/>
      <dgm:spPr/>
      <dgm:t>
        <a:bodyPr/>
        <a:lstStyle/>
        <a:p>
          <a:endParaRPr lang="fr-FR" sz="2000"/>
        </a:p>
      </dgm:t>
    </dgm:pt>
    <dgm:pt modelId="{556C85A6-9DB5-8A43-A1B3-139D6E861CE6}" type="sibTrans" cxnId="{46D8D313-F047-624A-8A9C-4CC5771ECB34}">
      <dgm:prSet/>
      <dgm:spPr/>
      <dgm:t>
        <a:bodyPr/>
        <a:lstStyle/>
        <a:p>
          <a:endParaRPr lang="fr-FR" sz="2000"/>
        </a:p>
      </dgm:t>
    </dgm:pt>
    <dgm:pt modelId="{8FB11282-D5B5-A84B-92EC-EA3EDDE6FA7E}">
      <dgm:prSet phldrT="[Texte]" custT="1"/>
      <dgm:spPr/>
      <dgm:t>
        <a:bodyPr/>
        <a:lstStyle/>
        <a:p>
          <a:r>
            <a:rPr lang="fr-FR" sz="2000" dirty="0" err="1"/>
            <a:t>Weakness</a:t>
          </a:r>
          <a:endParaRPr lang="fr-FR" sz="2000" dirty="0"/>
        </a:p>
      </dgm:t>
    </dgm:pt>
    <dgm:pt modelId="{2781013C-F54D-0846-9A9B-FA1923B0E5EE}" type="parTrans" cxnId="{7065A764-F357-FC47-AE1F-A836BC5D1CF1}">
      <dgm:prSet/>
      <dgm:spPr/>
      <dgm:t>
        <a:bodyPr/>
        <a:lstStyle/>
        <a:p>
          <a:endParaRPr lang="fr-FR" sz="2000"/>
        </a:p>
      </dgm:t>
    </dgm:pt>
    <dgm:pt modelId="{8EA39341-ACDB-3D45-A370-84C95E4D00AE}" type="sibTrans" cxnId="{7065A764-F357-FC47-AE1F-A836BC5D1CF1}">
      <dgm:prSet/>
      <dgm:spPr/>
      <dgm:t>
        <a:bodyPr/>
        <a:lstStyle/>
        <a:p>
          <a:endParaRPr lang="fr-FR" sz="2000"/>
        </a:p>
      </dgm:t>
    </dgm:pt>
    <dgm:pt modelId="{F1B27653-3193-1A46-95AC-F53E2E2BD14B}">
      <dgm:prSet phldrT="[Texte]" custT="1"/>
      <dgm:spPr/>
      <dgm:t>
        <a:bodyPr/>
        <a:lstStyle/>
        <a:p>
          <a:r>
            <a:rPr lang="fr-FR" sz="2000" dirty="0" err="1"/>
            <a:t>Delayed</a:t>
          </a:r>
          <a:r>
            <a:rPr lang="fr-FR" sz="2000" dirty="0"/>
            <a:t> </a:t>
          </a:r>
          <a:r>
            <a:rPr lang="fr-FR" sz="2000" dirty="0" err="1"/>
            <a:t>development</a:t>
          </a:r>
          <a:r>
            <a:rPr lang="fr-FR" sz="2000" dirty="0"/>
            <a:t> of first speech </a:t>
          </a:r>
          <a:r>
            <a:rPr lang="fr-FR" sz="2000" dirty="0" err="1"/>
            <a:t>acts</a:t>
          </a:r>
          <a:endParaRPr lang="fr-FR" sz="2000" dirty="0"/>
        </a:p>
      </dgm:t>
    </dgm:pt>
    <dgm:pt modelId="{B041BEE4-7C0B-F34B-BAB2-95B641FB696B}" type="parTrans" cxnId="{F2DA0981-C33E-A24E-A4AF-4147AF840DB2}">
      <dgm:prSet/>
      <dgm:spPr/>
      <dgm:t>
        <a:bodyPr/>
        <a:lstStyle/>
        <a:p>
          <a:endParaRPr lang="fr-FR" sz="2000"/>
        </a:p>
      </dgm:t>
    </dgm:pt>
    <dgm:pt modelId="{0FABF619-5211-C444-AC27-23D55CCC6B35}" type="sibTrans" cxnId="{F2DA0981-C33E-A24E-A4AF-4147AF840DB2}">
      <dgm:prSet/>
      <dgm:spPr/>
      <dgm:t>
        <a:bodyPr/>
        <a:lstStyle/>
        <a:p>
          <a:endParaRPr lang="fr-FR" sz="2000"/>
        </a:p>
      </dgm:t>
    </dgm:pt>
    <dgm:pt modelId="{6CA12CFB-0EFB-8C4A-9C8F-5410A91E55EF}">
      <dgm:prSet phldrT="[Texte]" custT="1"/>
      <dgm:spPr/>
      <dgm:t>
        <a:bodyPr/>
        <a:lstStyle/>
        <a:p>
          <a:r>
            <a:rPr lang="fr-FR" sz="2000" dirty="0" err="1"/>
            <a:t>Inaccuracy</a:t>
          </a:r>
          <a:r>
            <a:rPr lang="fr-FR" sz="2000" dirty="0"/>
            <a:t> and possible </a:t>
          </a:r>
          <a:r>
            <a:rPr lang="fr-FR" sz="2000" dirty="0" err="1"/>
            <a:t>wrong</a:t>
          </a:r>
          <a:r>
            <a:rPr lang="fr-FR" sz="2000" dirty="0"/>
            <a:t> </a:t>
          </a:r>
          <a:r>
            <a:rPr lang="fr-FR" sz="2000" dirty="0" err="1"/>
            <a:t>choices</a:t>
          </a:r>
          <a:endParaRPr lang="fr-FR" sz="2000" dirty="0"/>
        </a:p>
      </dgm:t>
    </dgm:pt>
    <dgm:pt modelId="{042C1E9D-0FCC-BD47-B41E-84CFCBDBA27F}" type="parTrans" cxnId="{ECD0220A-4C87-A748-AA4D-DA028959A916}">
      <dgm:prSet/>
      <dgm:spPr/>
      <dgm:t>
        <a:bodyPr/>
        <a:lstStyle/>
        <a:p>
          <a:endParaRPr lang="fr-FR" sz="2000"/>
        </a:p>
      </dgm:t>
    </dgm:pt>
    <dgm:pt modelId="{EBD0FD2A-42C6-6E43-A5F2-A2E4A2D604D5}" type="sibTrans" cxnId="{ECD0220A-4C87-A748-AA4D-DA028959A916}">
      <dgm:prSet/>
      <dgm:spPr/>
      <dgm:t>
        <a:bodyPr/>
        <a:lstStyle/>
        <a:p>
          <a:endParaRPr lang="fr-FR" sz="2000"/>
        </a:p>
      </dgm:t>
    </dgm:pt>
    <dgm:pt modelId="{ABFCFBCD-3A41-DB4B-AFD4-C1CB23877FC1}" type="pres">
      <dgm:prSet presAssocID="{C34E591D-2D10-1948-B704-951541228D91}" presName="outerComposite" presStyleCnt="0">
        <dgm:presLayoutVars>
          <dgm:chMax val="2"/>
          <dgm:animLvl val="lvl"/>
          <dgm:resizeHandles val="exact"/>
        </dgm:presLayoutVars>
      </dgm:prSet>
      <dgm:spPr/>
    </dgm:pt>
    <dgm:pt modelId="{43D309FF-056C-4D4D-8BED-1A7C5654713F}" type="pres">
      <dgm:prSet presAssocID="{C34E591D-2D10-1948-B704-951541228D91}" presName="dummyMaxCanvas" presStyleCnt="0"/>
      <dgm:spPr/>
    </dgm:pt>
    <dgm:pt modelId="{6277DC80-33FE-994F-9A6A-FFE95DB6B505}" type="pres">
      <dgm:prSet presAssocID="{C34E591D-2D10-1948-B704-951541228D91}" presName="parentComposite" presStyleCnt="0"/>
      <dgm:spPr/>
    </dgm:pt>
    <dgm:pt modelId="{096AE172-6304-264A-9E15-3ECA38DF8404}" type="pres">
      <dgm:prSet presAssocID="{C34E591D-2D10-1948-B704-951541228D91}" presName="parent1" presStyleLbl="alignAccFollowNode1" presStyleIdx="0" presStyleCnt="4">
        <dgm:presLayoutVars>
          <dgm:chMax val="4"/>
        </dgm:presLayoutVars>
      </dgm:prSet>
      <dgm:spPr/>
    </dgm:pt>
    <dgm:pt modelId="{2E674906-A73F-5843-89E1-29BBC8813FA9}" type="pres">
      <dgm:prSet presAssocID="{C34E591D-2D10-1948-B704-951541228D91}" presName="parent2" presStyleLbl="alignAccFollowNode1" presStyleIdx="1" presStyleCnt="4">
        <dgm:presLayoutVars>
          <dgm:chMax val="4"/>
        </dgm:presLayoutVars>
      </dgm:prSet>
      <dgm:spPr/>
    </dgm:pt>
    <dgm:pt modelId="{EA0C2569-817C-AA48-8D7E-4524E7F83762}" type="pres">
      <dgm:prSet presAssocID="{C34E591D-2D10-1948-B704-951541228D91}" presName="childrenComposite" presStyleCnt="0"/>
      <dgm:spPr/>
    </dgm:pt>
    <dgm:pt modelId="{A2B51ABE-1A27-904F-A7A1-C17D1A1359A0}" type="pres">
      <dgm:prSet presAssocID="{C34E591D-2D10-1948-B704-951541228D91}" presName="dummyMaxCanvas_ChildArea" presStyleCnt="0"/>
      <dgm:spPr/>
    </dgm:pt>
    <dgm:pt modelId="{9DA298CD-B0EB-764A-AF90-95624E3560B9}" type="pres">
      <dgm:prSet presAssocID="{C34E591D-2D10-1948-B704-951541228D91}" presName="fulcrum" presStyleLbl="alignAccFollowNode1" presStyleIdx="2" presStyleCnt="4"/>
      <dgm:spPr/>
    </dgm:pt>
    <dgm:pt modelId="{66ECA407-0E6A-5A4C-B1C4-78D2DABFF49C}" type="pres">
      <dgm:prSet presAssocID="{C34E591D-2D10-1948-B704-951541228D91}" presName="balance_12" presStyleLbl="alignAccFollowNode1" presStyleIdx="3" presStyleCnt="4">
        <dgm:presLayoutVars>
          <dgm:bulletEnabled val="1"/>
        </dgm:presLayoutVars>
      </dgm:prSet>
      <dgm:spPr/>
    </dgm:pt>
    <dgm:pt modelId="{72BDCF59-4A00-1144-9FC4-0040FB048FA8}" type="pres">
      <dgm:prSet presAssocID="{C34E591D-2D10-1948-B704-951541228D91}" presName="right_12_1" presStyleLbl="node1" presStyleIdx="0" presStyleCnt="3">
        <dgm:presLayoutVars>
          <dgm:bulletEnabled val="1"/>
        </dgm:presLayoutVars>
      </dgm:prSet>
      <dgm:spPr/>
    </dgm:pt>
    <dgm:pt modelId="{E3C1DFD0-772A-1D43-9C0F-79364A497405}" type="pres">
      <dgm:prSet presAssocID="{C34E591D-2D10-1948-B704-951541228D91}" presName="right_12_2" presStyleLbl="node1" presStyleIdx="1" presStyleCnt="3">
        <dgm:presLayoutVars>
          <dgm:bulletEnabled val="1"/>
        </dgm:presLayoutVars>
      </dgm:prSet>
      <dgm:spPr/>
    </dgm:pt>
    <dgm:pt modelId="{A618C7D5-9079-5246-806C-2D57BA63CA59}" type="pres">
      <dgm:prSet presAssocID="{C34E591D-2D10-1948-B704-951541228D91}" presName="left_12_1" presStyleLbl="node1" presStyleIdx="2" presStyleCnt="3">
        <dgm:presLayoutVars>
          <dgm:bulletEnabled val="1"/>
        </dgm:presLayoutVars>
      </dgm:prSet>
      <dgm:spPr/>
    </dgm:pt>
  </dgm:ptLst>
  <dgm:cxnLst>
    <dgm:cxn modelId="{ECD0220A-4C87-A748-AA4D-DA028959A916}" srcId="{8FB11282-D5B5-A84B-92EC-EA3EDDE6FA7E}" destId="{6CA12CFB-0EFB-8C4A-9C8F-5410A91E55EF}" srcOrd="1" destOrd="0" parTransId="{042C1E9D-0FCC-BD47-B41E-84CFCBDBA27F}" sibTransId="{EBD0FD2A-42C6-6E43-A5F2-A2E4A2D604D5}"/>
    <dgm:cxn modelId="{46D8D313-F047-624A-8A9C-4CC5771ECB34}" srcId="{F67B8488-B9C2-A549-B607-8ADB83C8E2A8}" destId="{E09C86CF-2449-6547-81AC-5E7343C63613}" srcOrd="0" destOrd="0" parTransId="{4168F2BE-5679-8F4A-A7B5-426FF0FDCF71}" sibTransId="{556C85A6-9DB5-8A43-A1B3-139D6E861CE6}"/>
    <dgm:cxn modelId="{00D5BA33-C880-8A40-B58F-BCD80E30ECA3}" type="presOf" srcId="{8FB11282-D5B5-A84B-92EC-EA3EDDE6FA7E}" destId="{2E674906-A73F-5843-89E1-29BBC8813FA9}" srcOrd="0" destOrd="0" presId="urn:microsoft.com/office/officeart/2005/8/layout/balance1"/>
    <dgm:cxn modelId="{7065A764-F357-FC47-AE1F-A836BC5D1CF1}" srcId="{C34E591D-2D10-1948-B704-951541228D91}" destId="{8FB11282-D5B5-A84B-92EC-EA3EDDE6FA7E}" srcOrd="1" destOrd="0" parTransId="{2781013C-F54D-0846-9A9B-FA1923B0E5EE}" sibTransId="{8EA39341-ACDB-3D45-A370-84C95E4D00AE}"/>
    <dgm:cxn modelId="{BFDB5154-191D-CA46-83D5-7B0B3A36097D}" type="presOf" srcId="{E09C86CF-2449-6547-81AC-5E7343C63613}" destId="{A618C7D5-9079-5246-806C-2D57BA63CA59}" srcOrd="0" destOrd="0" presId="urn:microsoft.com/office/officeart/2005/8/layout/balance1"/>
    <dgm:cxn modelId="{F2DA0981-C33E-A24E-A4AF-4147AF840DB2}" srcId="{8FB11282-D5B5-A84B-92EC-EA3EDDE6FA7E}" destId="{F1B27653-3193-1A46-95AC-F53E2E2BD14B}" srcOrd="0" destOrd="0" parTransId="{B041BEE4-7C0B-F34B-BAB2-95B641FB696B}" sibTransId="{0FABF619-5211-C444-AC27-23D55CCC6B35}"/>
    <dgm:cxn modelId="{6B0EC596-B97C-E24B-94C8-468BBFEABF18}" type="presOf" srcId="{F1B27653-3193-1A46-95AC-F53E2E2BD14B}" destId="{72BDCF59-4A00-1144-9FC4-0040FB048FA8}" srcOrd="0" destOrd="0" presId="urn:microsoft.com/office/officeart/2005/8/layout/balance1"/>
    <dgm:cxn modelId="{3C5E759D-918C-3A4E-8DB6-0C48A09395AA}" type="presOf" srcId="{6CA12CFB-0EFB-8C4A-9C8F-5410A91E55EF}" destId="{E3C1DFD0-772A-1D43-9C0F-79364A497405}" srcOrd="0" destOrd="0" presId="urn:microsoft.com/office/officeart/2005/8/layout/balance1"/>
    <dgm:cxn modelId="{769CACB6-7C29-024E-AC7A-345E2A5232E2}" type="presOf" srcId="{C34E591D-2D10-1948-B704-951541228D91}" destId="{ABFCFBCD-3A41-DB4B-AFD4-C1CB23877FC1}" srcOrd="0" destOrd="0" presId="urn:microsoft.com/office/officeart/2005/8/layout/balance1"/>
    <dgm:cxn modelId="{94591ABF-C504-B84E-AD38-5BE3C7588EE2}" srcId="{C34E591D-2D10-1948-B704-951541228D91}" destId="{F67B8488-B9C2-A549-B607-8ADB83C8E2A8}" srcOrd="0" destOrd="0" parTransId="{03DEE073-8C2F-C24C-9ADD-6843AA8EFC48}" sibTransId="{9B9AC2FF-C348-4240-9B9E-0D375A2A5CF1}"/>
    <dgm:cxn modelId="{4FBC93FE-81F1-F64E-A277-93CB4DCA2DC9}" type="presOf" srcId="{F67B8488-B9C2-A549-B607-8ADB83C8E2A8}" destId="{096AE172-6304-264A-9E15-3ECA38DF8404}" srcOrd="0" destOrd="0" presId="urn:microsoft.com/office/officeart/2005/8/layout/balance1"/>
    <dgm:cxn modelId="{D5A95EC9-824A-6A4A-9285-A28A0F88FCCD}" type="presParOf" srcId="{ABFCFBCD-3A41-DB4B-AFD4-C1CB23877FC1}" destId="{43D309FF-056C-4D4D-8BED-1A7C5654713F}" srcOrd="0" destOrd="0" presId="urn:microsoft.com/office/officeart/2005/8/layout/balance1"/>
    <dgm:cxn modelId="{04BC1A0B-DE8E-D649-ABA5-E465DB4A511A}" type="presParOf" srcId="{ABFCFBCD-3A41-DB4B-AFD4-C1CB23877FC1}" destId="{6277DC80-33FE-994F-9A6A-FFE95DB6B505}" srcOrd="1" destOrd="0" presId="urn:microsoft.com/office/officeart/2005/8/layout/balance1"/>
    <dgm:cxn modelId="{672DE6E3-F60F-3946-9BF0-AFEC45E83CB7}" type="presParOf" srcId="{6277DC80-33FE-994F-9A6A-FFE95DB6B505}" destId="{096AE172-6304-264A-9E15-3ECA38DF8404}" srcOrd="0" destOrd="0" presId="urn:microsoft.com/office/officeart/2005/8/layout/balance1"/>
    <dgm:cxn modelId="{B6277ED4-7CE0-2742-ACAF-3CF9F5E06B58}" type="presParOf" srcId="{6277DC80-33FE-994F-9A6A-FFE95DB6B505}" destId="{2E674906-A73F-5843-89E1-29BBC8813FA9}" srcOrd="1" destOrd="0" presId="urn:microsoft.com/office/officeart/2005/8/layout/balance1"/>
    <dgm:cxn modelId="{2E0C5448-ADA2-6348-BEAA-DE61B7848F37}" type="presParOf" srcId="{ABFCFBCD-3A41-DB4B-AFD4-C1CB23877FC1}" destId="{EA0C2569-817C-AA48-8D7E-4524E7F83762}" srcOrd="2" destOrd="0" presId="urn:microsoft.com/office/officeart/2005/8/layout/balance1"/>
    <dgm:cxn modelId="{047A32C6-2348-E34A-BA6B-5155B7C871B0}" type="presParOf" srcId="{EA0C2569-817C-AA48-8D7E-4524E7F83762}" destId="{A2B51ABE-1A27-904F-A7A1-C17D1A1359A0}" srcOrd="0" destOrd="0" presId="urn:microsoft.com/office/officeart/2005/8/layout/balance1"/>
    <dgm:cxn modelId="{6B8E82E3-C1BB-FF45-90FB-510A71A1D2D8}" type="presParOf" srcId="{EA0C2569-817C-AA48-8D7E-4524E7F83762}" destId="{9DA298CD-B0EB-764A-AF90-95624E3560B9}" srcOrd="1" destOrd="0" presId="urn:microsoft.com/office/officeart/2005/8/layout/balance1"/>
    <dgm:cxn modelId="{507F0CB3-E6D1-E44F-A93D-02272036B021}" type="presParOf" srcId="{EA0C2569-817C-AA48-8D7E-4524E7F83762}" destId="{66ECA407-0E6A-5A4C-B1C4-78D2DABFF49C}" srcOrd="2" destOrd="0" presId="urn:microsoft.com/office/officeart/2005/8/layout/balance1"/>
    <dgm:cxn modelId="{44AD70BC-901F-8C43-B22E-8A2C0CFB9168}" type="presParOf" srcId="{EA0C2569-817C-AA48-8D7E-4524E7F83762}" destId="{72BDCF59-4A00-1144-9FC4-0040FB048FA8}" srcOrd="3" destOrd="0" presId="urn:microsoft.com/office/officeart/2005/8/layout/balance1"/>
    <dgm:cxn modelId="{27680981-6CF6-7B41-ADA6-51D0F6FD8A4B}" type="presParOf" srcId="{EA0C2569-817C-AA48-8D7E-4524E7F83762}" destId="{E3C1DFD0-772A-1D43-9C0F-79364A497405}" srcOrd="4" destOrd="0" presId="urn:microsoft.com/office/officeart/2005/8/layout/balance1"/>
    <dgm:cxn modelId="{749EB7AD-BD16-8444-A254-470DAD36F799}" type="presParOf" srcId="{EA0C2569-817C-AA48-8D7E-4524E7F83762}" destId="{A618C7D5-9079-5246-806C-2D57BA63CA59}" srcOrd="5" destOrd="0" presId="urn:microsoft.com/office/officeart/2005/8/layout/balance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4A0A3A7-D964-EB4C-8F00-69BB2C62CDED}" type="doc">
      <dgm:prSet loTypeId="urn:microsoft.com/office/officeart/2005/8/layout/venn3" loCatId="" qsTypeId="urn:microsoft.com/office/officeart/2005/8/quickstyle/3d3" qsCatId="3D" csTypeId="urn:microsoft.com/office/officeart/2005/8/colors/accent1_2" csCatId="accent1" phldr="1"/>
      <dgm:spPr/>
      <dgm:t>
        <a:bodyPr/>
        <a:lstStyle/>
        <a:p>
          <a:endParaRPr lang="fr-FR"/>
        </a:p>
      </dgm:t>
    </dgm:pt>
    <dgm:pt modelId="{AD78E04E-CAE5-AB42-8365-6FC0BE394B27}">
      <dgm:prSet phldrT="[Texte]"/>
      <dgm:spPr/>
      <dgm:t>
        <a:bodyPr/>
        <a:lstStyle/>
        <a:p>
          <a:r>
            <a:rPr lang="fr-FR" dirty="0" err="1"/>
            <a:t>Quantity</a:t>
          </a:r>
          <a:endParaRPr lang="fr-FR" dirty="0"/>
        </a:p>
      </dgm:t>
    </dgm:pt>
    <dgm:pt modelId="{4B2B4BDF-CE59-994B-A0F2-1C54BA1F80ED}" type="parTrans" cxnId="{52C4214A-90A9-2845-AE21-01B937BD4522}">
      <dgm:prSet/>
      <dgm:spPr/>
      <dgm:t>
        <a:bodyPr/>
        <a:lstStyle/>
        <a:p>
          <a:endParaRPr lang="fr-FR"/>
        </a:p>
      </dgm:t>
    </dgm:pt>
    <dgm:pt modelId="{DAB6B016-897D-6844-A6B3-40DD875D0C8B}" type="sibTrans" cxnId="{52C4214A-90A9-2845-AE21-01B937BD4522}">
      <dgm:prSet/>
      <dgm:spPr/>
      <dgm:t>
        <a:bodyPr/>
        <a:lstStyle/>
        <a:p>
          <a:endParaRPr lang="fr-FR"/>
        </a:p>
      </dgm:t>
    </dgm:pt>
    <dgm:pt modelId="{268737F7-47BA-CC4A-AA8A-56CB0E30DC1B}">
      <dgm:prSet phldrT="[Texte]"/>
      <dgm:spPr/>
      <dgm:t>
        <a:bodyPr/>
        <a:lstStyle/>
        <a:p>
          <a:r>
            <a:rPr lang="fr-FR" dirty="0" err="1"/>
            <a:t>Quality</a:t>
          </a:r>
          <a:endParaRPr lang="fr-FR" dirty="0"/>
        </a:p>
      </dgm:t>
    </dgm:pt>
    <dgm:pt modelId="{63187399-37F2-804C-AD45-CC7304672565}" type="parTrans" cxnId="{2F6A4685-F931-084B-8A7B-34B444294A12}">
      <dgm:prSet/>
      <dgm:spPr/>
      <dgm:t>
        <a:bodyPr/>
        <a:lstStyle/>
        <a:p>
          <a:endParaRPr lang="fr-FR"/>
        </a:p>
      </dgm:t>
    </dgm:pt>
    <dgm:pt modelId="{713E3DCD-F907-A640-A7CB-964F9331E21C}" type="sibTrans" cxnId="{2F6A4685-F931-084B-8A7B-34B444294A12}">
      <dgm:prSet/>
      <dgm:spPr/>
      <dgm:t>
        <a:bodyPr/>
        <a:lstStyle/>
        <a:p>
          <a:endParaRPr lang="fr-FR"/>
        </a:p>
      </dgm:t>
    </dgm:pt>
    <dgm:pt modelId="{B202D131-0DB7-9C4C-B1AD-5DD051630823}">
      <dgm:prSet phldrT="[Texte]"/>
      <dgm:spPr/>
      <dgm:t>
        <a:bodyPr/>
        <a:lstStyle/>
        <a:p>
          <a:r>
            <a:rPr lang="fr-FR" dirty="0"/>
            <a:t>Relation</a:t>
          </a:r>
        </a:p>
        <a:p>
          <a:r>
            <a:rPr lang="fr-FR" dirty="0"/>
            <a:t>Or Relevance</a:t>
          </a:r>
        </a:p>
      </dgm:t>
    </dgm:pt>
    <dgm:pt modelId="{02D04E62-1414-8549-92B8-C97DC80CFE79}" type="parTrans" cxnId="{93715E4A-F15F-1E4A-A42F-CF7F795E88F0}">
      <dgm:prSet/>
      <dgm:spPr/>
      <dgm:t>
        <a:bodyPr/>
        <a:lstStyle/>
        <a:p>
          <a:endParaRPr lang="fr-FR"/>
        </a:p>
      </dgm:t>
    </dgm:pt>
    <dgm:pt modelId="{D34281C7-C4BD-D345-B047-42E69CF66020}" type="sibTrans" cxnId="{93715E4A-F15F-1E4A-A42F-CF7F795E88F0}">
      <dgm:prSet/>
      <dgm:spPr/>
      <dgm:t>
        <a:bodyPr/>
        <a:lstStyle/>
        <a:p>
          <a:endParaRPr lang="fr-FR"/>
        </a:p>
      </dgm:t>
    </dgm:pt>
    <dgm:pt modelId="{33B41052-82C8-8D4E-8ACE-D855FCAAF187}">
      <dgm:prSet phldrT="[Texte]"/>
      <dgm:spPr/>
      <dgm:t>
        <a:bodyPr/>
        <a:lstStyle/>
        <a:p>
          <a:r>
            <a:rPr lang="fr-FR" dirty="0" err="1"/>
            <a:t>Manner</a:t>
          </a:r>
          <a:endParaRPr lang="fr-FR" dirty="0"/>
        </a:p>
        <a:p>
          <a:r>
            <a:rPr lang="fr-FR" dirty="0"/>
            <a:t>Or </a:t>
          </a:r>
          <a:r>
            <a:rPr lang="fr-FR" dirty="0" err="1"/>
            <a:t>Modality</a:t>
          </a:r>
          <a:endParaRPr lang="fr-FR" dirty="0"/>
        </a:p>
      </dgm:t>
    </dgm:pt>
    <dgm:pt modelId="{87B8440B-5131-BD4F-A45C-4783A8E173E6}" type="parTrans" cxnId="{487508D7-A622-8143-A531-E381A528F75F}">
      <dgm:prSet/>
      <dgm:spPr/>
      <dgm:t>
        <a:bodyPr/>
        <a:lstStyle/>
        <a:p>
          <a:endParaRPr lang="fr-FR"/>
        </a:p>
      </dgm:t>
    </dgm:pt>
    <dgm:pt modelId="{38D0B828-6FC0-BC45-A1EA-6593C51931B5}" type="sibTrans" cxnId="{487508D7-A622-8143-A531-E381A528F75F}">
      <dgm:prSet/>
      <dgm:spPr/>
      <dgm:t>
        <a:bodyPr/>
        <a:lstStyle/>
        <a:p>
          <a:endParaRPr lang="fr-FR"/>
        </a:p>
      </dgm:t>
    </dgm:pt>
    <dgm:pt modelId="{BC4115B0-50EE-D446-ACF3-A794B44304CC}" type="pres">
      <dgm:prSet presAssocID="{84A0A3A7-D964-EB4C-8F00-69BB2C62CDED}" presName="Name0" presStyleCnt="0">
        <dgm:presLayoutVars>
          <dgm:dir/>
          <dgm:resizeHandles val="exact"/>
        </dgm:presLayoutVars>
      </dgm:prSet>
      <dgm:spPr/>
    </dgm:pt>
    <dgm:pt modelId="{BAC25CC2-807F-B545-A277-6B13FE3835A8}" type="pres">
      <dgm:prSet presAssocID="{AD78E04E-CAE5-AB42-8365-6FC0BE394B27}" presName="Name5" presStyleLbl="vennNode1" presStyleIdx="0" presStyleCnt="4">
        <dgm:presLayoutVars>
          <dgm:bulletEnabled val="1"/>
        </dgm:presLayoutVars>
      </dgm:prSet>
      <dgm:spPr/>
    </dgm:pt>
    <dgm:pt modelId="{F8A219F7-F6F3-294E-8425-1D032AF05631}" type="pres">
      <dgm:prSet presAssocID="{DAB6B016-897D-6844-A6B3-40DD875D0C8B}" presName="space" presStyleCnt="0"/>
      <dgm:spPr/>
    </dgm:pt>
    <dgm:pt modelId="{5FC931B4-9BFF-1C46-9B1F-917F1F1BC189}" type="pres">
      <dgm:prSet presAssocID="{268737F7-47BA-CC4A-AA8A-56CB0E30DC1B}" presName="Name5" presStyleLbl="vennNode1" presStyleIdx="1" presStyleCnt="4">
        <dgm:presLayoutVars>
          <dgm:bulletEnabled val="1"/>
        </dgm:presLayoutVars>
      </dgm:prSet>
      <dgm:spPr/>
    </dgm:pt>
    <dgm:pt modelId="{087BAE9D-B7FF-2647-8DDD-F432452778A0}" type="pres">
      <dgm:prSet presAssocID="{713E3DCD-F907-A640-A7CB-964F9331E21C}" presName="space" presStyleCnt="0"/>
      <dgm:spPr/>
    </dgm:pt>
    <dgm:pt modelId="{38FB178E-DFA1-5946-A415-63A375A65491}" type="pres">
      <dgm:prSet presAssocID="{B202D131-0DB7-9C4C-B1AD-5DD051630823}" presName="Name5" presStyleLbl="vennNode1" presStyleIdx="2" presStyleCnt="4">
        <dgm:presLayoutVars>
          <dgm:bulletEnabled val="1"/>
        </dgm:presLayoutVars>
      </dgm:prSet>
      <dgm:spPr/>
    </dgm:pt>
    <dgm:pt modelId="{69A30D6A-5743-1443-B1ED-92BCF8517864}" type="pres">
      <dgm:prSet presAssocID="{D34281C7-C4BD-D345-B047-42E69CF66020}" presName="space" presStyleCnt="0"/>
      <dgm:spPr/>
    </dgm:pt>
    <dgm:pt modelId="{CECFD6F9-2131-7D48-A700-2DEEF9C56CFB}" type="pres">
      <dgm:prSet presAssocID="{33B41052-82C8-8D4E-8ACE-D855FCAAF187}" presName="Name5" presStyleLbl="vennNode1" presStyleIdx="3" presStyleCnt="4">
        <dgm:presLayoutVars>
          <dgm:bulletEnabled val="1"/>
        </dgm:presLayoutVars>
      </dgm:prSet>
      <dgm:spPr/>
    </dgm:pt>
  </dgm:ptLst>
  <dgm:cxnLst>
    <dgm:cxn modelId="{B2B2A224-A4E7-B043-BEC9-F647FDA40DCD}" type="presOf" srcId="{84A0A3A7-D964-EB4C-8F00-69BB2C62CDED}" destId="{BC4115B0-50EE-D446-ACF3-A794B44304CC}" srcOrd="0" destOrd="0" presId="urn:microsoft.com/office/officeart/2005/8/layout/venn3"/>
    <dgm:cxn modelId="{8A1A7B37-DB52-2E49-AC8C-C4F83D30EF77}" type="presOf" srcId="{B202D131-0DB7-9C4C-B1AD-5DD051630823}" destId="{38FB178E-DFA1-5946-A415-63A375A65491}" srcOrd="0" destOrd="0" presId="urn:microsoft.com/office/officeart/2005/8/layout/venn3"/>
    <dgm:cxn modelId="{52C4214A-90A9-2845-AE21-01B937BD4522}" srcId="{84A0A3A7-D964-EB4C-8F00-69BB2C62CDED}" destId="{AD78E04E-CAE5-AB42-8365-6FC0BE394B27}" srcOrd="0" destOrd="0" parTransId="{4B2B4BDF-CE59-994B-A0F2-1C54BA1F80ED}" sibTransId="{DAB6B016-897D-6844-A6B3-40DD875D0C8B}"/>
    <dgm:cxn modelId="{93715E4A-F15F-1E4A-A42F-CF7F795E88F0}" srcId="{84A0A3A7-D964-EB4C-8F00-69BB2C62CDED}" destId="{B202D131-0DB7-9C4C-B1AD-5DD051630823}" srcOrd="2" destOrd="0" parTransId="{02D04E62-1414-8549-92B8-C97DC80CFE79}" sibTransId="{D34281C7-C4BD-D345-B047-42E69CF66020}"/>
    <dgm:cxn modelId="{A1F54B4F-DE4B-3C45-95A5-51D02AD89D81}" type="presOf" srcId="{268737F7-47BA-CC4A-AA8A-56CB0E30DC1B}" destId="{5FC931B4-9BFF-1C46-9B1F-917F1F1BC189}" srcOrd="0" destOrd="0" presId="urn:microsoft.com/office/officeart/2005/8/layout/venn3"/>
    <dgm:cxn modelId="{2F6A4685-F931-084B-8A7B-34B444294A12}" srcId="{84A0A3A7-D964-EB4C-8F00-69BB2C62CDED}" destId="{268737F7-47BA-CC4A-AA8A-56CB0E30DC1B}" srcOrd="1" destOrd="0" parTransId="{63187399-37F2-804C-AD45-CC7304672565}" sibTransId="{713E3DCD-F907-A640-A7CB-964F9331E21C}"/>
    <dgm:cxn modelId="{1ED12A95-BDEA-ED45-AA75-61A3ACE36E70}" type="presOf" srcId="{33B41052-82C8-8D4E-8ACE-D855FCAAF187}" destId="{CECFD6F9-2131-7D48-A700-2DEEF9C56CFB}" srcOrd="0" destOrd="0" presId="urn:microsoft.com/office/officeart/2005/8/layout/venn3"/>
    <dgm:cxn modelId="{487508D7-A622-8143-A531-E381A528F75F}" srcId="{84A0A3A7-D964-EB4C-8F00-69BB2C62CDED}" destId="{33B41052-82C8-8D4E-8ACE-D855FCAAF187}" srcOrd="3" destOrd="0" parTransId="{87B8440B-5131-BD4F-A45C-4783A8E173E6}" sibTransId="{38D0B828-6FC0-BC45-A1EA-6593C51931B5}"/>
    <dgm:cxn modelId="{1A9068EC-D019-3B49-B851-7F818F1CDFF8}" type="presOf" srcId="{AD78E04E-CAE5-AB42-8365-6FC0BE394B27}" destId="{BAC25CC2-807F-B545-A277-6B13FE3835A8}" srcOrd="0" destOrd="0" presId="urn:microsoft.com/office/officeart/2005/8/layout/venn3"/>
    <dgm:cxn modelId="{CA7A6672-DCB6-AB44-BEF8-50A845E3A8FC}" type="presParOf" srcId="{BC4115B0-50EE-D446-ACF3-A794B44304CC}" destId="{BAC25CC2-807F-B545-A277-6B13FE3835A8}" srcOrd="0" destOrd="0" presId="urn:microsoft.com/office/officeart/2005/8/layout/venn3"/>
    <dgm:cxn modelId="{6627BA4F-C82D-1A47-9CD0-030B8DBEC1A7}" type="presParOf" srcId="{BC4115B0-50EE-D446-ACF3-A794B44304CC}" destId="{F8A219F7-F6F3-294E-8425-1D032AF05631}" srcOrd="1" destOrd="0" presId="urn:microsoft.com/office/officeart/2005/8/layout/venn3"/>
    <dgm:cxn modelId="{A4777C43-C123-AD47-87EA-2AB0FECC52C6}" type="presParOf" srcId="{BC4115B0-50EE-D446-ACF3-A794B44304CC}" destId="{5FC931B4-9BFF-1C46-9B1F-917F1F1BC189}" srcOrd="2" destOrd="0" presId="urn:microsoft.com/office/officeart/2005/8/layout/venn3"/>
    <dgm:cxn modelId="{3D9ECAAB-C1BF-0E46-B160-DD2599429472}" type="presParOf" srcId="{BC4115B0-50EE-D446-ACF3-A794B44304CC}" destId="{087BAE9D-B7FF-2647-8DDD-F432452778A0}" srcOrd="3" destOrd="0" presId="urn:microsoft.com/office/officeart/2005/8/layout/venn3"/>
    <dgm:cxn modelId="{1830981C-0852-C341-B9AF-E753025413C2}" type="presParOf" srcId="{BC4115B0-50EE-D446-ACF3-A794B44304CC}" destId="{38FB178E-DFA1-5946-A415-63A375A65491}" srcOrd="4" destOrd="0" presId="urn:microsoft.com/office/officeart/2005/8/layout/venn3"/>
    <dgm:cxn modelId="{4668201C-1B2F-DB41-B5B1-E9272214D7EB}" type="presParOf" srcId="{BC4115B0-50EE-D446-ACF3-A794B44304CC}" destId="{69A30D6A-5743-1443-B1ED-92BCF8517864}" srcOrd="5" destOrd="0" presId="urn:microsoft.com/office/officeart/2005/8/layout/venn3"/>
    <dgm:cxn modelId="{1639E98A-895C-BF46-B7A1-4AB180ACF007}" type="presParOf" srcId="{BC4115B0-50EE-D446-ACF3-A794B44304CC}" destId="{CECFD6F9-2131-7D48-A700-2DEEF9C56CFB}" srcOrd="6" destOrd="0" presId="urn:microsoft.com/office/officeart/2005/8/layout/venn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3B5C44-D3A5-EB42-B2E9-6920A07DF40A}">
      <dsp:nvSpPr>
        <dsp:cNvPr id="0" name=""/>
        <dsp:cNvSpPr/>
      </dsp:nvSpPr>
      <dsp:spPr>
        <a:xfrm>
          <a:off x="3115733" y="1544320"/>
          <a:ext cx="1896533" cy="1896533"/>
        </a:xfrm>
        <a:prstGeom prst="ellipse">
          <a:avLst/>
        </a:prstGeom>
        <a:solidFill>
          <a:schemeClr val="accent1">
            <a:shade val="80000"/>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A0381B5-60CB-0E49-91C1-A1F2A7695FC8}">
      <dsp:nvSpPr>
        <dsp:cNvPr id="0" name=""/>
        <dsp:cNvSpPr/>
      </dsp:nvSpPr>
      <dsp:spPr>
        <a:xfrm>
          <a:off x="2964010" y="0"/>
          <a:ext cx="2199978" cy="1273386"/>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Turn</a:t>
          </a:r>
          <a:r>
            <a:rPr lang="fr-FR" sz="2000" kern="1200" dirty="0"/>
            <a:t> </a:t>
          </a:r>
          <a:r>
            <a:rPr lang="fr-FR" sz="2000" kern="1200" dirty="0" err="1"/>
            <a:t>taking</a:t>
          </a:r>
          <a:endParaRPr lang="fr-FR" sz="2000" kern="1200" dirty="0"/>
        </a:p>
      </dsp:txBody>
      <dsp:txXfrm>
        <a:off x="2964010" y="0"/>
        <a:ext cx="2199978" cy="1273386"/>
      </dsp:txXfrm>
    </dsp:sp>
    <dsp:sp modelId="{2BBE8B24-7EE1-064C-BD7B-B57EE702F63B}">
      <dsp:nvSpPr>
        <dsp:cNvPr id="0" name=""/>
        <dsp:cNvSpPr/>
      </dsp:nvSpPr>
      <dsp:spPr>
        <a:xfrm>
          <a:off x="3837174" y="2068305"/>
          <a:ext cx="1896533" cy="1896533"/>
        </a:xfrm>
        <a:prstGeom prst="ellipse">
          <a:avLst/>
        </a:prstGeom>
        <a:solidFill>
          <a:schemeClr val="accent1">
            <a:shade val="80000"/>
            <a:alpha val="50000"/>
            <a:hueOff val="66"/>
            <a:satOff val="276"/>
            <a:lumOff val="1323"/>
            <a:alphaOff val="7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A458B2A5-5E5B-204C-A5FD-B8A4638CFF7E}">
      <dsp:nvSpPr>
        <dsp:cNvPr id="0" name=""/>
        <dsp:cNvSpPr/>
      </dsp:nvSpPr>
      <dsp:spPr>
        <a:xfrm>
          <a:off x="5884672"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Notifying</a:t>
          </a:r>
          <a:r>
            <a:rPr lang="fr-FR" sz="2000" kern="1200" dirty="0"/>
            <a:t> </a:t>
          </a:r>
          <a:r>
            <a:rPr lang="fr-FR" sz="2000" kern="1200" dirty="0" err="1"/>
            <a:t>referents</a:t>
          </a:r>
          <a:endParaRPr lang="fr-FR" sz="2000" kern="1200" dirty="0"/>
        </a:p>
      </dsp:txBody>
      <dsp:txXfrm>
        <a:off x="5884672" y="1679786"/>
        <a:ext cx="1972394" cy="1381760"/>
      </dsp:txXfrm>
    </dsp:sp>
    <dsp:sp modelId="{F3F26364-9A69-644E-AD4B-4F72BA1894B7}">
      <dsp:nvSpPr>
        <dsp:cNvPr id="0" name=""/>
        <dsp:cNvSpPr/>
      </dsp:nvSpPr>
      <dsp:spPr>
        <a:xfrm>
          <a:off x="3561797" y="2916868"/>
          <a:ext cx="1896533" cy="1896533"/>
        </a:xfrm>
        <a:prstGeom prst="ellipse">
          <a:avLst/>
        </a:prstGeom>
        <a:solidFill>
          <a:schemeClr val="accent1">
            <a:shade val="80000"/>
            <a:alpha val="50000"/>
            <a:hueOff val="132"/>
            <a:satOff val="553"/>
            <a:lumOff val="2647"/>
            <a:alphaOff val="15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B55F9E69-345D-BF48-9AF6-9CC47E9821E1}">
      <dsp:nvSpPr>
        <dsp:cNvPr id="0" name=""/>
        <dsp:cNvSpPr/>
      </dsp:nvSpPr>
      <dsp:spPr>
        <a:xfrm>
          <a:off x="5581226"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Managing</a:t>
          </a:r>
          <a:r>
            <a:rPr lang="fr-FR" sz="2000" kern="1200" dirty="0"/>
            <a:t> speech </a:t>
          </a:r>
          <a:r>
            <a:rPr lang="fr-FR" sz="2000" kern="1200" dirty="0" err="1"/>
            <a:t>acts</a:t>
          </a:r>
          <a:endParaRPr lang="fr-FR" sz="2000" kern="1200" dirty="0"/>
        </a:p>
      </dsp:txBody>
      <dsp:txXfrm>
        <a:off x="5581226" y="4036906"/>
        <a:ext cx="1972394" cy="1381760"/>
      </dsp:txXfrm>
    </dsp:sp>
    <dsp:sp modelId="{58E78C47-9095-0A4F-BE9C-2E07EBFD5BA4}">
      <dsp:nvSpPr>
        <dsp:cNvPr id="0" name=""/>
        <dsp:cNvSpPr/>
      </dsp:nvSpPr>
      <dsp:spPr>
        <a:xfrm>
          <a:off x="2669668" y="2916868"/>
          <a:ext cx="1896533" cy="1896533"/>
        </a:xfrm>
        <a:prstGeom prst="ellipse">
          <a:avLst/>
        </a:prstGeom>
        <a:solidFill>
          <a:schemeClr val="accent1">
            <a:shade val="80000"/>
            <a:alpha val="50000"/>
            <a:hueOff val="198"/>
            <a:satOff val="829"/>
            <a:lumOff val="3970"/>
            <a:alphaOff val="225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2D826158-B992-D840-B98C-A4410F0A0323}">
      <dsp:nvSpPr>
        <dsp:cNvPr id="0" name=""/>
        <dsp:cNvSpPr/>
      </dsp:nvSpPr>
      <dsp:spPr>
        <a:xfrm>
          <a:off x="574378" y="403690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Managing</a:t>
          </a:r>
          <a:r>
            <a:rPr lang="fr-FR" sz="2000" kern="1200" dirty="0"/>
            <a:t> topic of conversation</a:t>
          </a:r>
        </a:p>
      </dsp:txBody>
      <dsp:txXfrm>
        <a:off x="574378" y="4036906"/>
        <a:ext cx="1972394" cy="1381760"/>
      </dsp:txXfrm>
    </dsp:sp>
    <dsp:sp modelId="{987B9B8E-A4FD-444C-AEBF-734EFA6D3A49}">
      <dsp:nvSpPr>
        <dsp:cNvPr id="0" name=""/>
        <dsp:cNvSpPr/>
      </dsp:nvSpPr>
      <dsp:spPr>
        <a:xfrm>
          <a:off x="2394291" y="2068305"/>
          <a:ext cx="1896533" cy="1896533"/>
        </a:xfrm>
        <a:prstGeom prst="ellipse">
          <a:avLst/>
        </a:prstGeom>
        <a:solidFill>
          <a:schemeClr val="accent1">
            <a:shade val="80000"/>
            <a:alpha val="50000"/>
            <a:hueOff val="264"/>
            <a:satOff val="1105"/>
            <a:lumOff val="5293"/>
            <a:alphaOff val="30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sp>
    <dsp:sp modelId="{E5DED837-B43A-F44D-B782-6EC5FCBDCC84}">
      <dsp:nvSpPr>
        <dsp:cNvPr id="0" name=""/>
        <dsp:cNvSpPr/>
      </dsp:nvSpPr>
      <dsp:spPr>
        <a:xfrm>
          <a:off x="270933" y="1679786"/>
          <a:ext cx="1972394" cy="1381760"/>
        </a:xfrm>
        <a:prstGeom prst="rect">
          <a:avLst/>
        </a:prstGeom>
        <a:noFill/>
        <a:ln w="9525" cap="flat" cmpd="sng" algn="ctr">
          <a:noFill/>
          <a:prstDash val="solid"/>
        </a:ln>
        <a:effectLst/>
        <a:sp3d/>
      </dsp:spPr>
      <dsp:style>
        <a:lnRef idx="1">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Requests</a:t>
          </a:r>
          <a:r>
            <a:rPr lang="fr-FR" sz="2000" kern="1200" dirty="0"/>
            <a:t> for clarification</a:t>
          </a:r>
        </a:p>
      </dsp:txBody>
      <dsp:txXfrm>
        <a:off x="270933" y="1679786"/>
        <a:ext cx="1972394" cy="1381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181850"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Strenght</a:t>
          </a:r>
          <a:endParaRPr lang="fr-FR" sz="2000" kern="1200" dirty="0"/>
        </a:p>
      </dsp:txBody>
      <dsp:txXfrm>
        <a:off x="2212574" y="30724"/>
        <a:ext cx="1826718" cy="987533"/>
      </dsp:txXfrm>
    </dsp:sp>
    <dsp:sp modelId="{2E674906-A73F-5843-89E1-29BBC8813FA9}">
      <dsp:nvSpPr>
        <dsp:cNvPr id="0" name=""/>
        <dsp:cNvSpPr/>
      </dsp:nvSpPr>
      <dsp:spPr>
        <a:xfrm>
          <a:off x="4909202"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Weakness</a:t>
          </a:r>
          <a:endParaRPr lang="fr-FR" sz="2000" kern="1200" dirty="0"/>
        </a:p>
      </dsp:txBody>
      <dsp:txXfrm>
        <a:off x="4939926" y="30724"/>
        <a:ext cx="1826718" cy="987533"/>
      </dsp:txXfrm>
    </dsp:sp>
    <dsp:sp modelId="{9DA298CD-B0EB-764A-AF90-95624E3560B9}">
      <dsp:nvSpPr>
        <dsp:cNvPr id="0" name=""/>
        <dsp:cNvSpPr/>
      </dsp:nvSpPr>
      <dsp:spPr>
        <a:xfrm>
          <a:off x="4096241" y="4458170"/>
          <a:ext cx="786736" cy="786736"/>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128681" y="4121045"/>
          <a:ext cx="4721857" cy="330184"/>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933928" y="2793462"/>
          <a:ext cx="1943612" cy="1378311"/>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Less</a:t>
          </a:r>
          <a:r>
            <a:rPr lang="fr-FR" sz="2000" kern="1200" dirty="0"/>
            <a:t> effective </a:t>
          </a:r>
          <a:r>
            <a:rPr lang="fr-FR" sz="2000" kern="1200" dirty="0" err="1"/>
            <a:t>with</a:t>
          </a:r>
          <a:r>
            <a:rPr lang="fr-FR" sz="2000" kern="1200" dirty="0"/>
            <a:t> </a:t>
          </a:r>
          <a:r>
            <a:rPr lang="fr-FR" sz="2000" kern="1200" dirty="0" err="1"/>
            <a:t>their</a:t>
          </a:r>
          <a:r>
            <a:rPr lang="fr-FR" sz="2000" kern="1200" dirty="0"/>
            <a:t> </a:t>
          </a:r>
          <a:r>
            <a:rPr lang="fr-FR" sz="2000" kern="1200" dirty="0" err="1">
              <a:latin typeface="Arial"/>
            </a:rPr>
            <a:t>peers</a:t>
          </a:r>
          <a:endParaRPr lang="fr-FR" sz="2000" kern="1200" dirty="0" err="1"/>
        </a:p>
      </dsp:txBody>
      <dsp:txXfrm>
        <a:off x="5001212" y="2860746"/>
        <a:ext cx="1809044" cy="1243743"/>
      </dsp:txXfrm>
    </dsp:sp>
    <dsp:sp modelId="{E3C1DFD0-772A-1D43-9C0F-79364A497405}">
      <dsp:nvSpPr>
        <dsp:cNvPr id="0" name=""/>
        <dsp:cNvSpPr/>
      </dsp:nvSpPr>
      <dsp:spPr>
        <a:xfrm rot="240000">
          <a:off x="5038826" y="1366847"/>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a:t>10% </a:t>
          </a:r>
          <a:r>
            <a:rPr lang="fr-FR" sz="2000" kern="1200" dirty="0" err="1"/>
            <a:t>failure</a:t>
          </a:r>
          <a:r>
            <a:rPr lang="fr-FR" sz="2000" kern="1200" dirty="0"/>
            <a:t> </a:t>
          </a:r>
          <a:r>
            <a:rPr lang="fr-FR" sz="2000" kern="1200" dirty="0" err="1"/>
            <a:t>when</a:t>
          </a:r>
          <a:r>
            <a:rPr lang="fr-FR" sz="2000" kern="1200" dirty="0"/>
            <a:t> </a:t>
          </a:r>
          <a:r>
            <a:rPr lang="fr-FR" sz="2000" kern="1200" dirty="0" err="1"/>
            <a:t>taking</a:t>
          </a:r>
          <a:r>
            <a:rPr lang="fr-FR" sz="2000" kern="1200" dirty="0"/>
            <a:t> </a:t>
          </a:r>
          <a:r>
            <a:rPr lang="fr-FR" sz="2000" kern="1200" dirty="0" err="1"/>
            <a:t>turns</a:t>
          </a:r>
          <a:r>
            <a:rPr lang="fr-FR" sz="2000" kern="1200" dirty="0"/>
            <a:t> in </a:t>
          </a:r>
          <a:r>
            <a:rPr lang="fr-FR" sz="2000" kern="1200" dirty="0" err="1"/>
            <a:t>adults</a:t>
          </a:r>
          <a:endParaRPr lang="fr-FR" sz="2000" kern="1200" dirty="0"/>
        </a:p>
      </dsp:txBody>
      <dsp:txXfrm>
        <a:off x="5106110" y="1434131"/>
        <a:ext cx="1809044" cy="1243743"/>
      </dsp:txXfrm>
    </dsp:sp>
    <dsp:sp modelId="{A618C7D5-9079-5246-806C-2D57BA63CA59}">
      <dsp:nvSpPr>
        <dsp:cNvPr id="0" name=""/>
        <dsp:cNvSpPr/>
      </dsp:nvSpPr>
      <dsp:spPr>
        <a:xfrm rot="240000">
          <a:off x="2232801" y="2604646"/>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Organising</a:t>
          </a:r>
          <a:r>
            <a:rPr lang="fr-FR" sz="2000" kern="1200" dirty="0"/>
            <a:t> and </a:t>
          </a:r>
          <a:r>
            <a:rPr lang="fr-FR" sz="2000" kern="1200" dirty="0" err="1"/>
            <a:t>managing</a:t>
          </a:r>
          <a:r>
            <a:rPr lang="fr-FR" sz="2000" kern="1200" dirty="0"/>
            <a:t> exchanges </a:t>
          </a:r>
          <a:r>
            <a:rPr lang="fr-FR" sz="2000" kern="1200" dirty="0" err="1"/>
            <a:t>with</a:t>
          </a:r>
          <a:r>
            <a:rPr lang="fr-FR" sz="2000" kern="1200" dirty="0"/>
            <a:t> parents</a:t>
          </a:r>
        </a:p>
      </dsp:txBody>
      <dsp:txXfrm>
        <a:off x="2300085" y="2671930"/>
        <a:ext cx="1809044" cy="12437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B25661-C159-4C41-A3C7-DD495726B2E6}">
      <dsp:nvSpPr>
        <dsp:cNvPr id="0" name=""/>
        <dsp:cNvSpPr/>
      </dsp:nvSpPr>
      <dsp:spPr>
        <a:xfrm>
          <a:off x="4540"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Success</a:t>
          </a:r>
          <a:r>
            <a:rPr lang="fr-FR" sz="2000" kern="1200" dirty="0"/>
            <a:t> of </a:t>
          </a:r>
          <a:r>
            <a:rPr lang="fr-FR" sz="2000" kern="1200" dirty="0" err="1"/>
            <a:t>conversational</a:t>
          </a:r>
          <a:r>
            <a:rPr lang="fr-FR" sz="2000" kern="1200" dirty="0"/>
            <a:t> interactions</a:t>
          </a:r>
        </a:p>
      </dsp:txBody>
      <dsp:txXfrm>
        <a:off x="442929" y="450903"/>
        <a:ext cx="2116732" cy="2116732"/>
      </dsp:txXfrm>
    </dsp:sp>
    <dsp:sp modelId="{D2E77A8D-A308-614E-8912-C35B8B61D8B2}">
      <dsp:nvSpPr>
        <dsp:cNvPr id="0" name=""/>
        <dsp:cNvSpPr/>
      </dsp:nvSpPr>
      <dsp:spPr>
        <a:xfrm rot="2558555">
          <a:off x="2957676"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A315CB-300B-294E-B3C3-7EC534808409}">
      <dsp:nvSpPr>
        <dsp:cNvPr id="0" name=""/>
        <dsp:cNvSpPr/>
      </dsp:nvSpPr>
      <dsp:spPr>
        <a:xfrm rot="8241445">
          <a:off x="6857921" y="1922374"/>
          <a:ext cx="977904" cy="0"/>
        </a:xfrm>
        <a:custGeom>
          <a:avLst/>
          <a:gdLst/>
          <a:ahLst/>
          <a:cxnLst/>
          <a:rect l="0" t="0" r="0" b="0"/>
          <a:pathLst>
            <a:path>
              <a:moveTo>
                <a:pt x="0" y="0"/>
              </a:moveTo>
              <a:lnTo>
                <a:pt x="97790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24D158-6EBC-FE43-86E6-3331FF26100C}">
      <dsp:nvSpPr>
        <dsp:cNvPr id="0" name=""/>
        <dsp:cNvSpPr/>
      </dsp:nvSpPr>
      <dsp:spPr>
        <a:xfrm>
          <a:off x="3806299"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BBAEC4-8BDC-374F-B66B-F6B553E2F553}">
      <dsp:nvSpPr>
        <dsp:cNvPr id="0" name=""/>
        <dsp:cNvSpPr/>
      </dsp:nvSpPr>
      <dsp:spPr>
        <a:xfrm>
          <a:off x="4156198" y="1509270"/>
          <a:ext cx="2481105" cy="1488663"/>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err="1"/>
            <a:t>Depends</a:t>
          </a:r>
          <a:r>
            <a:rPr lang="fr-FR" sz="2000" kern="1200" dirty="0"/>
            <a:t> on</a:t>
          </a:r>
        </a:p>
      </dsp:txBody>
      <dsp:txXfrm>
        <a:off x="4156198" y="1509270"/>
        <a:ext cx="2481105" cy="1488663"/>
      </dsp:txXfrm>
    </dsp:sp>
    <dsp:sp modelId="{61B174C4-1048-D345-B600-008BE3129808}">
      <dsp:nvSpPr>
        <dsp:cNvPr id="0" name=""/>
        <dsp:cNvSpPr/>
      </dsp:nvSpPr>
      <dsp:spPr>
        <a:xfrm>
          <a:off x="6637304" y="2253601"/>
          <a:ext cx="349899"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7F6479-A0FE-9C40-9363-C5734A97F7E9}">
      <dsp:nvSpPr>
        <dsp:cNvPr id="0" name=""/>
        <dsp:cNvSpPr/>
      </dsp:nvSpPr>
      <dsp:spPr>
        <a:xfrm>
          <a:off x="7795451" y="12514"/>
          <a:ext cx="2993510" cy="29935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fr-FR" sz="2000" kern="1200" dirty="0" err="1"/>
            <a:t>Precise</a:t>
          </a:r>
          <a:r>
            <a:rPr lang="fr-FR" sz="2000" kern="1200" dirty="0"/>
            <a:t> notification of people, </a:t>
          </a:r>
          <a:r>
            <a:rPr lang="fr-FR" sz="2000" kern="1200" dirty="0" err="1"/>
            <a:t>things</a:t>
          </a:r>
          <a:r>
            <a:rPr lang="fr-FR" sz="2000" kern="1200" dirty="0"/>
            <a:t>, etc. </a:t>
          </a:r>
          <a:r>
            <a:rPr lang="fr-FR" sz="2000" kern="1200" dirty="0" err="1"/>
            <a:t>referred</a:t>
          </a:r>
          <a:r>
            <a:rPr lang="fr-FR" sz="2000" kern="1200" dirty="0"/>
            <a:t> to in the </a:t>
          </a:r>
          <a:r>
            <a:rPr lang="fr-FR" sz="2000" kern="1200" dirty="0" err="1"/>
            <a:t>discourse</a:t>
          </a:r>
          <a:endParaRPr lang="fr-FR" sz="2000" kern="1200" dirty="0"/>
        </a:p>
      </dsp:txBody>
      <dsp:txXfrm>
        <a:off x="8233840" y="450903"/>
        <a:ext cx="2116732" cy="2116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48245-D746-8845-8110-E61B3EA1C6F5}">
      <dsp:nvSpPr>
        <dsp:cNvPr id="0" name=""/>
        <dsp:cNvSpPr/>
      </dsp:nvSpPr>
      <dsp:spPr>
        <a:xfrm>
          <a:off x="1699319" y="3615145"/>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fr-FR" sz="1400" kern="1200" dirty="0"/>
            <a:t>Realise that you are un a communicative situation</a:t>
          </a:r>
          <a:endParaRPr lang="fr-FR" sz="1400" kern="1200"/>
        </a:p>
      </dsp:txBody>
      <dsp:txXfrm>
        <a:off x="2005154" y="3877713"/>
        <a:ext cx="1363018" cy="1170191"/>
      </dsp:txXfrm>
    </dsp:sp>
    <dsp:sp modelId="{E95E5E43-8BAD-FE4B-8107-869F477634C1}">
      <dsp:nvSpPr>
        <dsp:cNvPr id="0" name=""/>
        <dsp:cNvSpPr/>
      </dsp:nvSpPr>
      <dsp:spPr>
        <a:xfrm>
          <a:off x="1746435" y="437323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682DA6-2C20-6940-AB3D-3452BAFF892D}">
      <dsp:nvSpPr>
        <dsp:cNvPr id="0" name=""/>
        <dsp:cNvSpPr/>
      </dsp:nvSpPr>
      <dsp:spPr>
        <a:xfrm>
          <a:off x="0" y="2677909"/>
          <a:ext cx="1974687" cy="1695327"/>
        </a:xfrm>
        <a:prstGeom prst="hexagon">
          <a:avLst>
            <a:gd name="adj" fmla="val 25000"/>
            <a:gd name="vf" fmla="val 115470"/>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6DC8EC-95DE-1C43-979B-9A4CC5DD5979}">
      <dsp:nvSpPr>
        <dsp:cNvPr id="0" name=""/>
        <dsp:cNvSpPr/>
      </dsp:nvSpPr>
      <dsp:spPr>
        <a:xfrm>
          <a:off x="1352754" y="414806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85D59F-02C7-E64D-B2AF-F56C1EE10138}">
      <dsp:nvSpPr>
        <dsp:cNvPr id="0" name=""/>
        <dsp:cNvSpPr/>
      </dsp:nvSpPr>
      <dsp:spPr>
        <a:xfrm>
          <a:off x="3398639" y="2672494"/>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fr-FR" sz="1400" kern="1200" dirty="0"/>
            <a:t>Estimate the receiver's information needs</a:t>
          </a:r>
        </a:p>
      </dsp:txBody>
      <dsp:txXfrm>
        <a:off x="3704474" y="2935062"/>
        <a:ext cx="1363018" cy="1170191"/>
      </dsp:txXfrm>
    </dsp:sp>
    <dsp:sp modelId="{35D06D8E-A555-874C-ADF1-52DA0B3015AF}">
      <dsp:nvSpPr>
        <dsp:cNvPr id="0" name=""/>
        <dsp:cNvSpPr/>
      </dsp:nvSpPr>
      <dsp:spPr>
        <a:xfrm>
          <a:off x="4757676" y="4139040"/>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26EE37-EDDD-1844-ADCC-0592E4D31239}">
      <dsp:nvSpPr>
        <dsp:cNvPr id="0" name=""/>
        <dsp:cNvSpPr/>
      </dsp:nvSpPr>
      <dsp:spPr>
        <a:xfrm>
          <a:off x="5096912" y="3611535"/>
          <a:ext cx="1974687" cy="1695327"/>
        </a:xfrm>
        <a:prstGeom prst="hexagon">
          <a:avLst>
            <a:gd name="adj" fmla="val 25000"/>
            <a:gd name="vf" fmla="val 115470"/>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5BBFC0A-8F5E-304B-AADF-35162447EE8A}">
      <dsp:nvSpPr>
        <dsp:cNvPr id="0" name=""/>
        <dsp:cNvSpPr/>
      </dsp:nvSpPr>
      <dsp:spPr>
        <a:xfrm>
          <a:off x="5145075" y="436601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2F2ECC-EAB0-EE42-B15E-3335055CEA8E}">
      <dsp:nvSpPr>
        <dsp:cNvPr id="0" name=""/>
        <dsp:cNvSpPr/>
      </dsp:nvSpPr>
      <dsp:spPr>
        <a:xfrm>
          <a:off x="1699319" y="174067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fr-FR" sz="1400" kern="1200" dirty="0"/>
            <a:t>Interpreting messages</a:t>
          </a:r>
        </a:p>
      </dsp:txBody>
      <dsp:txXfrm>
        <a:off x="2005154" y="2003241"/>
        <a:ext cx="1363018" cy="1170191"/>
      </dsp:txXfrm>
    </dsp:sp>
    <dsp:sp modelId="{0C2D0C49-D481-9041-90C0-3A6D263540E0}">
      <dsp:nvSpPr>
        <dsp:cNvPr id="0" name=""/>
        <dsp:cNvSpPr/>
      </dsp:nvSpPr>
      <dsp:spPr>
        <a:xfrm>
          <a:off x="3052074" y="1772711"/>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9DE24-4EF3-A440-83C6-9E6F44B9C6A8}">
      <dsp:nvSpPr>
        <dsp:cNvPr id="0" name=""/>
        <dsp:cNvSpPr/>
      </dsp:nvSpPr>
      <dsp:spPr>
        <a:xfrm>
          <a:off x="3398639" y="798022"/>
          <a:ext cx="1974687" cy="1695327"/>
        </a:xfrm>
        <a:prstGeom prst="hexagon">
          <a:avLst>
            <a:gd name="adj" fmla="val 25000"/>
            <a:gd name="vf" fmla="val 115470"/>
          </a:avLst>
        </a:prstGeom>
        <a:blipFill>
          <a:blip xmlns:r="http://schemas.openxmlformats.org/officeDocument/2006/relationships" r:embed="rId3"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AFA805-FEBB-C545-B397-AAC274BE4F08}">
      <dsp:nvSpPr>
        <dsp:cNvPr id="0" name=""/>
        <dsp:cNvSpPr/>
      </dsp:nvSpPr>
      <dsp:spPr>
        <a:xfrm>
          <a:off x="3454131" y="1549345"/>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4D6AC3-CA56-B145-B8B8-25B4C5256DB4}">
      <dsp:nvSpPr>
        <dsp:cNvPr id="0" name=""/>
        <dsp:cNvSpPr/>
      </dsp:nvSpPr>
      <dsp:spPr>
        <a:xfrm>
          <a:off x="5096912" y="1737063"/>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fr-FR" sz="1400" kern="1200" dirty="0"/>
            <a:t>Understanding that we don't understant</a:t>
          </a:r>
        </a:p>
      </dsp:txBody>
      <dsp:txXfrm>
        <a:off x="5402747" y="1999631"/>
        <a:ext cx="1363018" cy="1170191"/>
      </dsp:txXfrm>
    </dsp:sp>
    <dsp:sp modelId="{67E8C146-1C8D-CA4C-9E72-9B6B3FE31F9A}">
      <dsp:nvSpPr>
        <dsp:cNvPr id="0" name=""/>
        <dsp:cNvSpPr/>
      </dsp:nvSpPr>
      <dsp:spPr>
        <a:xfrm>
          <a:off x="6805655" y="24883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36FFCC-B240-C74E-96C8-3B0B7AED9419}">
      <dsp:nvSpPr>
        <dsp:cNvPr id="0" name=""/>
        <dsp:cNvSpPr/>
      </dsp:nvSpPr>
      <dsp:spPr>
        <a:xfrm>
          <a:off x="6796232" y="2690092"/>
          <a:ext cx="1974687" cy="1695327"/>
        </a:xfrm>
        <a:prstGeom prst="hexagon">
          <a:avLst>
            <a:gd name="adj" fmla="val 25000"/>
            <a:gd name="vf" fmla="val 115470"/>
          </a:avLst>
        </a:prstGeom>
        <a:blipFill>
          <a:blip xmlns:r="http://schemas.openxmlformats.org/officeDocument/2006/relationships" r:embed="rId4"/>
          <a:srcRect/>
          <a:stretch>
            <a:fillRect t="-8000" b="-8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D735D0-B8F8-9E46-81CD-9F6D9584AE49}">
      <dsp:nvSpPr>
        <dsp:cNvPr id="0" name=""/>
        <dsp:cNvSpPr/>
      </dsp:nvSpPr>
      <dsp:spPr>
        <a:xfrm>
          <a:off x="7181536" y="2720777"/>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FFF229-1DA2-2746-9EC0-260119BFBEA6}">
      <dsp:nvSpPr>
        <dsp:cNvPr id="0" name=""/>
        <dsp:cNvSpPr/>
      </dsp:nvSpPr>
      <dsp:spPr>
        <a:xfrm>
          <a:off x="6796232" y="816072"/>
          <a:ext cx="1974687" cy="169532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0" bIns="17780" numCol="1" spcCol="1270" anchor="ctr" anchorCtr="0">
          <a:noAutofit/>
        </a:bodyPr>
        <a:lstStyle/>
        <a:p>
          <a:pPr marL="0" lvl="0" indent="0" algn="ctr" defTabSz="622300">
            <a:lnSpc>
              <a:spcPct val="90000"/>
            </a:lnSpc>
            <a:spcBef>
              <a:spcPct val="0"/>
            </a:spcBef>
            <a:spcAft>
              <a:spcPct val="35000"/>
            </a:spcAft>
            <a:buNone/>
          </a:pPr>
          <a:r>
            <a:rPr lang="fr-FR" sz="1400" kern="1200" dirty="0"/>
            <a:t>Expressing incomprehension with appropriate messages</a:t>
          </a:r>
        </a:p>
      </dsp:txBody>
      <dsp:txXfrm>
        <a:off x="7102067" y="1078640"/>
        <a:ext cx="1363018" cy="1170191"/>
      </dsp:txXfrm>
    </dsp:sp>
    <dsp:sp modelId="{C3D0AEDE-7B9A-F041-AD43-7E0CF882BC93}">
      <dsp:nvSpPr>
        <dsp:cNvPr id="0" name=""/>
        <dsp:cNvSpPr/>
      </dsp:nvSpPr>
      <dsp:spPr>
        <a:xfrm>
          <a:off x="8504975" y="1575968"/>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2FBA32-744C-3045-AFA6-A9F39A6F33A9}">
      <dsp:nvSpPr>
        <dsp:cNvPr id="0" name=""/>
        <dsp:cNvSpPr/>
      </dsp:nvSpPr>
      <dsp:spPr>
        <a:xfrm>
          <a:off x="8495551" y="1761881"/>
          <a:ext cx="1974687" cy="1695327"/>
        </a:xfrm>
        <a:prstGeom prst="hexagon">
          <a:avLst>
            <a:gd name="adj" fmla="val 25000"/>
            <a:gd name="vf" fmla="val 115470"/>
          </a:avLst>
        </a:prstGeom>
        <a:blipFill>
          <a:blip xmlns:r="http://schemas.openxmlformats.org/officeDocument/2006/relationships" r:embed="rId5" cstate="screen">
            <a:extLst>
              <a:ext uri="{28A0092B-C50C-407E-A947-70E740481C1C}">
                <a14:useLocalDpi xmlns:a14="http://schemas.microsoft.com/office/drawing/2010/main"/>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E94AF1-8E64-3E40-9B2D-088FEF4F3176}">
      <dsp:nvSpPr>
        <dsp:cNvPr id="0" name=""/>
        <dsp:cNvSpPr/>
      </dsp:nvSpPr>
      <dsp:spPr>
        <a:xfrm>
          <a:off x="8889232" y="1799786"/>
          <a:ext cx="230345" cy="19854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AE172-6304-264A-9E15-3ECA38DF8404}">
      <dsp:nvSpPr>
        <dsp:cNvPr id="0" name=""/>
        <dsp:cNvSpPr/>
      </dsp:nvSpPr>
      <dsp:spPr>
        <a:xfrm>
          <a:off x="2181850"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Strenght</a:t>
          </a:r>
          <a:endParaRPr lang="fr-FR" sz="2000" kern="1200" dirty="0"/>
        </a:p>
      </dsp:txBody>
      <dsp:txXfrm>
        <a:off x="2212574" y="30724"/>
        <a:ext cx="1826718" cy="987533"/>
      </dsp:txXfrm>
    </dsp:sp>
    <dsp:sp modelId="{2E674906-A73F-5843-89E1-29BBC8813FA9}">
      <dsp:nvSpPr>
        <dsp:cNvPr id="0" name=""/>
        <dsp:cNvSpPr/>
      </dsp:nvSpPr>
      <dsp:spPr>
        <a:xfrm>
          <a:off x="4909202" y="0"/>
          <a:ext cx="1888166" cy="1048981"/>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Weakness</a:t>
          </a:r>
          <a:endParaRPr lang="fr-FR" sz="2000" kern="1200" dirty="0"/>
        </a:p>
      </dsp:txBody>
      <dsp:txXfrm>
        <a:off x="4939926" y="30724"/>
        <a:ext cx="1826718" cy="987533"/>
      </dsp:txXfrm>
    </dsp:sp>
    <dsp:sp modelId="{9DA298CD-B0EB-764A-AF90-95624E3560B9}">
      <dsp:nvSpPr>
        <dsp:cNvPr id="0" name=""/>
        <dsp:cNvSpPr/>
      </dsp:nvSpPr>
      <dsp:spPr>
        <a:xfrm>
          <a:off x="4096241" y="4458170"/>
          <a:ext cx="786736" cy="786736"/>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ECA407-0E6A-5A4C-B1C4-78D2DABFF49C}">
      <dsp:nvSpPr>
        <dsp:cNvPr id="0" name=""/>
        <dsp:cNvSpPr/>
      </dsp:nvSpPr>
      <dsp:spPr>
        <a:xfrm rot="240000">
          <a:off x="2128681" y="4121045"/>
          <a:ext cx="4721857" cy="330184"/>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BDCF59-4A00-1144-9FC4-0040FB048FA8}">
      <dsp:nvSpPr>
        <dsp:cNvPr id="0" name=""/>
        <dsp:cNvSpPr/>
      </dsp:nvSpPr>
      <dsp:spPr>
        <a:xfrm rot="240000">
          <a:off x="4933928" y="2793462"/>
          <a:ext cx="1943612" cy="1378311"/>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Delayed</a:t>
          </a:r>
          <a:r>
            <a:rPr lang="fr-FR" sz="2000" kern="1200" dirty="0"/>
            <a:t> </a:t>
          </a:r>
          <a:r>
            <a:rPr lang="fr-FR" sz="2000" kern="1200" dirty="0" err="1"/>
            <a:t>development</a:t>
          </a:r>
          <a:r>
            <a:rPr lang="fr-FR" sz="2000" kern="1200" dirty="0"/>
            <a:t> of first speech </a:t>
          </a:r>
          <a:r>
            <a:rPr lang="fr-FR" sz="2000" kern="1200" dirty="0" err="1"/>
            <a:t>acts</a:t>
          </a:r>
          <a:endParaRPr lang="fr-FR" sz="2000" kern="1200" dirty="0"/>
        </a:p>
      </dsp:txBody>
      <dsp:txXfrm>
        <a:off x="5001212" y="2860746"/>
        <a:ext cx="1809044" cy="1243743"/>
      </dsp:txXfrm>
    </dsp:sp>
    <dsp:sp modelId="{E3C1DFD0-772A-1D43-9C0F-79364A497405}">
      <dsp:nvSpPr>
        <dsp:cNvPr id="0" name=""/>
        <dsp:cNvSpPr/>
      </dsp:nvSpPr>
      <dsp:spPr>
        <a:xfrm rot="240000">
          <a:off x="5038826" y="1366847"/>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Inaccuracy</a:t>
          </a:r>
          <a:r>
            <a:rPr lang="fr-FR" sz="2000" kern="1200" dirty="0"/>
            <a:t> and possible </a:t>
          </a:r>
          <a:r>
            <a:rPr lang="fr-FR" sz="2000" kern="1200" dirty="0" err="1"/>
            <a:t>wrong</a:t>
          </a:r>
          <a:r>
            <a:rPr lang="fr-FR" sz="2000" kern="1200" dirty="0"/>
            <a:t> </a:t>
          </a:r>
          <a:r>
            <a:rPr lang="fr-FR" sz="2000" kern="1200" dirty="0" err="1"/>
            <a:t>choices</a:t>
          </a:r>
          <a:endParaRPr lang="fr-FR" sz="2000" kern="1200" dirty="0"/>
        </a:p>
      </dsp:txBody>
      <dsp:txXfrm>
        <a:off x="5106110" y="1434131"/>
        <a:ext cx="1809044" cy="1243743"/>
      </dsp:txXfrm>
    </dsp:sp>
    <dsp:sp modelId="{A618C7D5-9079-5246-806C-2D57BA63CA59}">
      <dsp:nvSpPr>
        <dsp:cNvPr id="0" name=""/>
        <dsp:cNvSpPr/>
      </dsp:nvSpPr>
      <dsp:spPr>
        <a:xfrm rot="240000">
          <a:off x="2232801" y="2604646"/>
          <a:ext cx="1943612" cy="1378311"/>
        </a:xfrm>
        <a:prstGeom prst="roundRect">
          <a:avLst/>
        </a:prstGeom>
        <a:solidFill>
          <a:schemeClr val="accent1">
            <a:shade val="50000"/>
            <a:hueOff val="-20728"/>
            <a:satOff val="-694"/>
            <a:lumOff val="266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kern="1200" dirty="0" err="1"/>
            <a:t>Appropriate</a:t>
          </a:r>
          <a:r>
            <a:rPr lang="fr-FR" sz="2000" kern="1200" dirty="0"/>
            <a:t> use of a range of speech </a:t>
          </a:r>
          <a:r>
            <a:rPr lang="fr-FR" sz="2000" kern="1200" dirty="0" err="1"/>
            <a:t>acts</a:t>
          </a:r>
          <a:endParaRPr lang="fr-FR" sz="2000" kern="1200" dirty="0"/>
        </a:p>
      </dsp:txBody>
      <dsp:txXfrm>
        <a:off x="2300085" y="2671930"/>
        <a:ext cx="1809044" cy="124374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25CC2-807F-B545-A277-6B13FE3835A8}">
      <dsp:nvSpPr>
        <dsp:cNvPr id="0" name=""/>
        <dsp:cNvSpPr/>
      </dsp:nvSpPr>
      <dsp:spPr>
        <a:xfrm>
          <a:off x="380270"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1750" rIns="141044"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Quantity</a:t>
          </a:r>
          <a:endParaRPr lang="fr-FR" sz="2500" kern="1200" dirty="0"/>
        </a:p>
      </dsp:txBody>
      <dsp:txXfrm>
        <a:off x="755597" y="376769"/>
        <a:ext cx="1812238" cy="1812238"/>
      </dsp:txXfrm>
    </dsp:sp>
    <dsp:sp modelId="{5FC931B4-9BFF-1C46-9B1F-917F1F1BC189}">
      <dsp:nvSpPr>
        <dsp:cNvPr id="0" name=""/>
        <dsp:cNvSpPr/>
      </dsp:nvSpPr>
      <dsp:spPr>
        <a:xfrm>
          <a:off x="2430584"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1750" rIns="141044"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Quality</a:t>
          </a:r>
          <a:endParaRPr lang="fr-FR" sz="2500" kern="1200" dirty="0"/>
        </a:p>
      </dsp:txBody>
      <dsp:txXfrm>
        <a:off x="2805911" y="376769"/>
        <a:ext cx="1812238" cy="1812238"/>
      </dsp:txXfrm>
    </dsp:sp>
    <dsp:sp modelId="{38FB178E-DFA1-5946-A415-63A375A65491}">
      <dsp:nvSpPr>
        <dsp:cNvPr id="0" name=""/>
        <dsp:cNvSpPr/>
      </dsp:nvSpPr>
      <dsp:spPr>
        <a:xfrm>
          <a:off x="4480897"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1750" rIns="141044" bIns="31750" numCol="1" spcCol="1270" anchor="ctr" anchorCtr="0">
          <a:noAutofit/>
        </a:bodyPr>
        <a:lstStyle/>
        <a:p>
          <a:pPr marL="0" lvl="0" indent="0" algn="ctr" defTabSz="1111250">
            <a:lnSpc>
              <a:spcPct val="90000"/>
            </a:lnSpc>
            <a:spcBef>
              <a:spcPct val="0"/>
            </a:spcBef>
            <a:spcAft>
              <a:spcPct val="35000"/>
            </a:spcAft>
            <a:buNone/>
          </a:pPr>
          <a:r>
            <a:rPr lang="fr-FR" sz="2500" kern="1200" dirty="0"/>
            <a:t>Relation</a:t>
          </a:r>
        </a:p>
        <a:p>
          <a:pPr marL="0" lvl="0" indent="0" algn="ctr" defTabSz="1111250">
            <a:lnSpc>
              <a:spcPct val="90000"/>
            </a:lnSpc>
            <a:spcBef>
              <a:spcPct val="0"/>
            </a:spcBef>
            <a:spcAft>
              <a:spcPct val="35000"/>
            </a:spcAft>
            <a:buNone/>
          </a:pPr>
          <a:r>
            <a:rPr lang="fr-FR" sz="2500" kern="1200" dirty="0"/>
            <a:t>Or Relevance</a:t>
          </a:r>
        </a:p>
      </dsp:txBody>
      <dsp:txXfrm>
        <a:off x="4856224" y="376769"/>
        <a:ext cx="1812238" cy="1812238"/>
      </dsp:txXfrm>
    </dsp:sp>
    <dsp:sp modelId="{CECFD6F9-2131-7D48-A700-2DEEF9C56CFB}">
      <dsp:nvSpPr>
        <dsp:cNvPr id="0" name=""/>
        <dsp:cNvSpPr/>
      </dsp:nvSpPr>
      <dsp:spPr>
        <a:xfrm>
          <a:off x="6531211" y="1442"/>
          <a:ext cx="2562892" cy="25628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41044" tIns="31750" rIns="141044" bIns="31750" numCol="1" spcCol="1270" anchor="ctr" anchorCtr="0">
          <a:noAutofit/>
        </a:bodyPr>
        <a:lstStyle/>
        <a:p>
          <a:pPr marL="0" lvl="0" indent="0" algn="ctr" defTabSz="1111250">
            <a:lnSpc>
              <a:spcPct val="90000"/>
            </a:lnSpc>
            <a:spcBef>
              <a:spcPct val="0"/>
            </a:spcBef>
            <a:spcAft>
              <a:spcPct val="35000"/>
            </a:spcAft>
            <a:buNone/>
          </a:pPr>
          <a:r>
            <a:rPr lang="fr-FR" sz="2500" kern="1200" dirty="0" err="1"/>
            <a:t>Manner</a:t>
          </a:r>
          <a:endParaRPr lang="fr-FR" sz="2500" kern="1200" dirty="0"/>
        </a:p>
        <a:p>
          <a:pPr marL="0" lvl="0" indent="0" algn="ctr" defTabSz="1111250">
            <a:lnSpc>
              <a:spcPct val="90000"/>
            </a:lnSpc>
            <a:spcBef>
              <a:spcPct val="0"/>
            </a:spcBef>
            <a:spcAft>
              <a:spcPct val="35000"/>
            </a:spcAft>
            <a:buNone/>
          </a:pPr>
          <a:r>
            <a:rPr lang="fr-FR" sz="2500" kern="1200" dirty="0"/>
            <a:t>Or </a:t>
          </a:r>
          <a:r>
            <a:rPr lang="fr-FR" sz="2500" kern="1200" dirty="0" err="1"/>
            <a:t>Modality</a:t>
          </a:r>
          <a:endParaRPr lang="fr-FR" sz="2500" kern="1200" dirty="0"/>
        </a:p>
      </dsp:txBody>
      <dsp:txXfrm>
        <a:off x="6906538" y="376769"/>
        <a:ext cx="1812238" cy="1812238"/>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3.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production of language during an interaction is a social act by which the speaker tries to influence the other participants in the conversation. The speaker asks questions, asserts propositions, orders, exclaims, and so on. Children's knowledge of these speech acts is not complete before the age of 8 or 9, even though they are able to identify some of them from the age of 2 or 3.</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Children with IDD already show a delay in the development of these first speech acts. However, this delay does not seem to prevent IDD adults from being able to produce all the basic categories of speech acts produced by neurotypical adults. Mild to moderate IDD adults can effectively produce statements, questions, give orders and express an idea . In some situations, however, the choice of speech form is imprecise. For example, in the case of requests, the choice of polite form is more rarely made than in the case of neurotypical children or people (e.g.: "another sweet" is preferred to "can I have another sweet?").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7529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a conversation, participants identify a topic of mutual interest about which they exchange ideas.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type of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behaviour</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has been studied very little in people with IDD.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Researches on adults with IDD suggest that the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organisation</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of the topic of conversation is well developed.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work is based on calculating the consecutive number of turns of speech on the same subject.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Analysis of the content of the exchanges the use a lot of interjections and fillers (for example, oh, mm, hmm, etc.) to maintain interaction.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These productions have no semantic meaning and provide no information about the subject of the conversation. In fact,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IDDers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maintain the interaction but most often fail to advance the topic of conversation and the exchange of ideas.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2002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When they do not understand the content of the exchange or its objective, they very rarely make requests for clarification (e.g. ask questions, request rephrasing, etc.).</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difficulty in managing acts of communication and maintaining a conversation in a constructive and informative manner is undoubtedly because understanding an utterance is not just a matter of understanding what is said explicitly: we must consider the implicit content of any communicative intervention, a content that is only accessible by recovering the speaker's intention.</a:t>
            </a:r>
            <a:r>
              <a:rPr lang="fr-BE" sz="3200" dirty="0">
                <a:effectLst/>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3630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Grice (1979) introduces the notion of intention in communication and develops four principles of communication that the speaker follows to communicate with an interlocutor. These are commonly referred to as Grice's Maxims.</a:t>
            </a: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Effective participation in the conversation must also take account of the various principles (maxims) governing relations between participants: (1) maxim of quantity, (2) maxim of quality, (3) maxim of relation or relevance and (4) maxim of manner or modality.</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Each time an utterance is produced, the speaker and the receiver must cooperate to move the exchange towards a common goal: the transmission of information.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speaker and receiver implicitly consider that the other respects the principle of cooperation.</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Communication is effective and the rules of the communicative act are respected when: all the necessary and sufficient information for understanding what is being said is provided, the speaker expresses it clearly, what is being said is accurate and relevant to the topic of conversation.</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some cases, they however must make assumptions about the meaning of what is said and fill in potential gaps in information by making inferences.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440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From this point of view, the basis of successful communication rests on a principle of cooperation. From this point of view, the basis of successful communication rests on a principle of cooperation: each of the participants in the conversation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endeavours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to make a rational and cooperative contribution to the discourse to facilitate the interpretation of the statements.</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0483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Each speaker should give as much information as necessary and no more. Insufficient information or a lack of information is detrimental to the conversation, just as much more information than necessary can also be detrimental to the conversation. The conversation can deviate towards unimportant details, or the participants can be led to erroneous conclusions</a:t>
            </a:r>
            <a:r>
              <a:rPr lang="fr-BE"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05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Any contribution to the conversation must meet the conditions of truthfulness and soundness. This implies that each participant in the conversation must be sincere and speak with good reason. In other words, participants must have good reasons for saying what they say and evidence to support their statements.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3055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For communication to be effective, it is important to communicate clearly and avoid any unnecessary ambiguity or complexity.</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6943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Although the formal language of people with IDD is reduced and deficient, it is not devoid of communicative value.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Aspects of peer communication in institutional and school settings have been documented by several authors. In this framework, the development of competence in verbal communication is defined as the process of acquiring knowledge about how to use and understand language to be sensitive to the goals, sensations and possibilities of another participant. From this perspective, five areas of verbal communication need to be addressed and studied: (1) taking conversational turns, (2) notifying referents in conversation, (3) managing speech acts, (4) partners' contribution to the conversational exchange and managing the topic of conversation, and (5) requests for clarification.</a:t>
            </a:r>
            <a:r>
              <a:rPr lang="fr-BE"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1322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Bef>
                <a:spcPts val="600"/>
              </a:spcBef>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Turn-taking is essential in interpersonal communication. It represents the communicative experience needed to grasp the rules governing conversational turn-taking. As research in this area shows, people with IDD do not have too many problems in this area, at least in managing and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organising</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exchanges with their parents/relatives.</a:t>
            </a:r>
          </a:p>
          <a:p>
            <a:pPr algn="just">
              <a:lnSpc>
                <a:spcPct val="150000"/>
              </a:lnSpc>
              <a:spcBef>
                <a:spcPts val="600"/>
              </a:spcBef>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Problems occur in only 10% of conversational exchanges, which is roughly the same percentage of errors as in neurotypical adults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Abbeduto</a:t>
            </a:r>
            <a:r>
              <a:rPr lang="en-US" sz="1800" dirty="0">
                <a:effectLst/>
                <a:latin typeface="Calibri" panose="020F0502020204030204" pitchFamily="34" charset="0"/>
                <a:ea typeface="Calibri" panose="020F0502020204030204" pitchFamily="34" charset="0"/>
                <a:cs typeface="Times New Roman" panose="02020603050405020304" pitchFamily="18" charset="0"/>
              </a:rPr>
              <a:t> &amp; Rosenberg, 1980). These data suggest that if pragmatic knowledge poses problems for people with IDD, it does not seem that their origin should be sought in their conversational turn-taking abilities.</a:t>
            </a:r>
            <a:r>
              <a:rPr lang="fr-BE" sz="3200" dirty="0">
                <a:effectLst/>
              </a:rPr>
              <a:t>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8476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success of conversational interactions depends on several factors, including precise notification of the people, places and things to which the speaker refers in his or her discourse.</a:t>
            </a:r>
          </a:p>
          <a:p>
            <a:pPr marL="15875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aspect of conversation raises the whole issue of the use of deictics (e.g. pronouns, adverbs of place, spatial prepositions), i.e. units present in discourse whose correct interpretation can only be made with reference to the context (e.g. here, behind, now, etc.) or to information previously provided by the speaker (e.g. personal pronouns).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064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Neurotypical pre-school children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recognise</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need to adjust their utterances according to the sensory and information-processing abilities of their interlocutors. However, it is only after the age of 7 that they become aware of the need to take account of the conversational situation to construct utterances in which the referent is clearly differentiated from other potential referents in the environment.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While neurotypical children seem capable, from the age of 10, of succeeding perfectly in a referential communication task, people with IDD do not master this skill and have considerable difficulty with this type of task. They fail to formulate messages that contain all the information necessary for the speaker to interpret them unambiguously.</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NB: a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referential</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communication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task</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consists</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of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separating</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two</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people by an opaque screen. One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person</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has to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get</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the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other</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to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guess</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what</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is</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in front of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them</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or to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reproduce</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 </a:t>
            </a:r>
            <a:r>
              <a:rPr lang="fr-BE" sz="1800" kern="100" dirty="0" err="1">
                <a:effectLst/>
                <a:latin typeface="Calibri" panose="020F0502020204030204" pitchFamily="34" charset="0"/>
                <a:ea typeface="Calibri" panose="020F0502020204030204" pitchFamily="34" charset="0"/>
                <a:cs typeface="Times New Roman" panose="02020603050405020304" pitchFamily="18" charset="0"/>
              </a:rPr>
              <a:t>drawing</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or a cube construction.</a:t>
            </a: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765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rPr>
              <a:t>Referential communication tasks provide a way of examining children's sensitivity to the needs of the listener in the communication, and thus of examining the person’s potential for successful exchange of information.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rPr>
              <a:t>This type of task usually involves giving information about an object or event to someone who is not present. In practical terms, in everyday life, this could mean a telephone conversation or telling someone about your day who hasn't spent it with you. This kind of tasks also allow to get information on the person's ability to be a good receiver by adjusting the completeness of information given to him by the speaker. </a:t>
            </a: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0842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US" sz="1800" dirty="0">
                <a:effectLst/>
                <a:latin typeface="Calibri" panose="020F0502020204030204" pitchFamily="34" charset="0"/>
                <a:ea typeface="Times New Roman" panose="02020603050405020304" pitchFamily="18" charset="0"/>
              </a:rPr>
              <a:t>In these tasks or situation, the </a:t>
            </a:r>
            <a:r>
              <a:rPr lang="en-US" sz="1800" i="1" dirty="0">
                <a:effectLst/>
                <a:latin typeface="Calibri" panose="020F0502020204030204" pitchFamily="34" charset="0"/>
                <a:ea typeface="Times New Roman" panose="02020603050405020304" pitchFamily="18" charset="0"/>
              </a:rPr>
              <a:t>efficient speaker </a:t>
            </a:r>
            <a:r>
              <a:rPr lang="en-US" sz="1800" dirty="0">
                <a:effectLst/>
                <a:latin typeface="Calibri" panose="020F0502020204030204" pitchFamily="34" charset="0"/>
                <a:ea typeface="Times New Roman" panose="02020603050405020304" pitchFamily="18" charset="0"/>
              </a:rPr>
              <a:t>can discriminate the features that uniquely identify an object or an event to be described, to present these features in a coherent message and to exclude unhelpful redundant information. Furthermore, good speakers engage and maintain the attention of the receiver and can modify their message if the receiver indicates that he is unable to select the target-item or exhibit a failure of comprehension. </a:t>
            </a:r>
          </a:p>
          <a:p>
            <a:pPr marL="158750" indent="0" algn="just">
              <a:lnSpc>
                <a:spcPct val="150000"/>
              </a:lnSpc>
              <a:spcBef>
                <a:spcPts val="600"/>
              </a:spcBef>
              <a:buFontTx/>
              <a:buNone/>
            </a:pPr>
            <a:endParaRPr lang="en-US" sz="1800" dirty="0">
              <a:effectLst/>
              <a:latin typeface="Calibri" panose="020F0502020204030204" pitchFamily="34" charset="0"/>
              <a:ea typeface="Times New Roman" panose="02020603050405020304" pitchFamily="18" charset="0"/>
            </a:endParaRPr>
          </a:p>
          <a:p>
            <a:pPr marL="158750" indent="0" algn="just">
              <a:lnSpc>
                <a:spcPct val="150000"/>
              </a:lnSpc>
              <a:spcBef>
                <a:spcPts val="600"/>
              </a:spcBef>
              <a:buFontTx/>
              <a:buNone/>
            </a:pPr>
            <a:r>
              <a:rPr lang="en-US" sz="1800" dirty="0">
                <a:effectLst/>
                <a:latin typeface="Calibri" panose="020F0502020204030204" pitchFamily="34" charset="0"/>
                <a:ea typeface="Times New Roman" panose="02020603050405020304" pitchFamily="18" charset="0"/>
              </a:rPr>
              <a:t>The </a:t>
            </a:r>
            <a:r>
              <a:rPr lang="en-US" sz="1800" i="1" dirty="0">
                <a:effectLst/>
                <a:latin typeface="Calibri" panose="020F0502020204030204" pitchFamily="34" charset="0"/>
                <a:ea typeface="Times New Roman" panose="02020603050405020304" pitchFamily="18" charset="0"/>
              </a:rPr>
              <a:t>efficient receiver </a:t>
            </a:r>
            <a:r>
              <a:rPr lang="en-US" sz="1800" dirty="0">
                <a:effectLst/>
                <a:latin typeface="Calibri" panose="020F0502020204030204" pitchFamily="34" charset="0"/>
                <a:ea typeface="Times New Roman" panose="02020603050405020304" pitchFamily="18" charset="0"/>
              </a:rPr>
              <a:t>is one who can, following an accurate message, give the appropriate response. When messages are not complete (for example, they refer to more than one item), it is interesting to observe how they deal with this inadequacy. Can they frame the type of questions that are ordinarily used in telling another that one is unable to act on the received message? </a:t>
            </a:r>
          </a:p>
          <a:p>
            <a:pPr marL="158750" indent="0" algn="just">
              <a:lnSpc>
                <a:spcPct val="150000"/>
              </a:lnSpc>
              <a:spcBef>
                <a:spcPts val="600"/>
              </a:spcBef>
              <a:buFontTx/>
              <a:buNone/>
            </a:pPr>
            <a:endParaRPr lang="fr-BE" sz="1800" dirty="0">
              <a:effectLst/>
              <a:latin typeface="Times New Roman" panose="02020603050405020304" pitchFamily="18" charset="0"/>
              <a:ea typeface="Times New Roman" panose="02020603050405020304" pitchFamily="18" charset="0"/>
            </a:endParaRPr>
          </a:p>
          <a:p>
            <a:pPr marL="158750" indent="0" algn="just">
              <a:lnSpc>
                <a:spcPct val="150000"/>
              </a:lnSpc>
              <a:spcBef>
                <a:spcPts val="600"/>
              </a:spcBef>
              <a:buFontTx/>
              <a:buNone/>
            </a:pPr>
            <a:r>
              <a:rPr lang="en-US" sz="1800" dirty="0">
                <a:effectLst/>
                <a:latin typeface="Calibri" panose="020F0502020204030204" pitchFamily="34" charset="0"/>
                <a:ea typeface="Times New Roman" panose="02020603050405020304" pitchFamily="18" charset="0"/>
              </a:rPr>
              <a:t>Speaker skills typically develop before receiver skills in contrast to the normal pattern for language development where comprehension is said to precede production (Lloyd, 1994). </a:t>
            </a:r>
            <a:endParaRPr lang="fr-BE" sz="1800" dirty="0">
              <a:effectLst/>
              <a:latin typeface="Times New Roman" panose="02020603050405020304" pitchFamily="18" charset="0"/>
              <a:ea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3045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Why such difficulties in communicative acts involving referential communication? In addition to the difficulty already mentioned in using deictics (pronouns, determiners, etc.) appropriately, the IDD person must understand correctly the context in which the exchange is taking place, the information needs of the speaker and his or her own communication needs.</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rPr>
              <a:t>In a study conducted with Fragile-X boys, Comblain and </a:t>
            </a:r>
            <a:r>
              <a:rPr lang="en-US" sz="1800" dirty="0" err="1">
                <a:effectLst/>
                <a:latin typeface="Calibri" panose="020F0502020204030204" pitchFamily="34" charset="0"/>
                <a:ea typeface="Calibri" panose="020F0502020204030204" pitchFamily="34" charset="0"/>
              </a:rPr>
              <a:t>Elbouz</a:t>
            </a:r>
            <a:r>
              <a:rPr lang="en-US" sz="1800" dirty="0">
                <a:effectLst/>
                <a:latin typeface="Calibri" panose="020F0502020204030204" pitchFamily="34" charset="0"/>
                <a:ea typeface="Calibri" panose="020F0502020204030204" pitchFamily="34" charset="0"/>
              </a:rPr>
              <a:t> (2002) showed that these participants can be efficient speakers and receivers but that the efficiency of the communication depends on the nature of the information to communicate. </a:t>
            </a: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endParaRPr lang="en-US" sz="1800" dirty="0">
              <a:effectLst/>
              <a:latin typeface="Calibri" panose="020F0502020204030204" pitchFamily="34" charset="0"/>
              <a:ea typeface="Calibri" panose="020F0502020204030204" pitchFamily="34" charset="0"/>
            </a:endParaRPr>
          </a:p>
          <a:p>
            <a:pPr marL="158750" marR="0" lvl="0" indent="0" algn="just" defTabSz="914400" rtl="0" eaLnBrk="1" fontAlgn="auto" latinLnBrk="0" hangingPunct="1">
              <a:lnSpc>
                <a:spcPct val="150000"/>
              </a:lnSpc>
              <a:spcBef>
                <a:spcPts val="600"/>
              </a:spcBef>
              <a:spcAft>
                <a:spcPts val="0"/>
              </a:spcAft>
              <a:buClr>
                <a:srgbClr val="000000"/>
              </a:buClr>
              <a:buSzPts val="1100"/>
              <a:buFontTx/>
              <a:buNone/>
              <a:tabLst/>
              <a:defRPr/>
            </a:pPr>
            <a:r>
              <a:rPr lang="en-US" sz="1800" dirty="0">
                <a:effectLst/>
                <a:latin typeface="Calibri" panose="020F0502020204030204" pitchFamily="34" charset="0"/>
                <a:ea typeface="Calibri" panose="020F0502020204030204" pitchFamily="34" charset="0"/>
              </a:rPr>
              <a:t>The ability of TDI speakers to provide relevant information to receivers is closely dependent on the amount and type of information to be provided. Difficulties mainly appear with spatial and ordinal information implying the mastery of vocabulary and concepts which seems to be deficient in most IDD persons.</a:t>
            </a:r>
            <a:r>
              <a:rPr lang="en-US" sz="1800" dirty="0">
                <a:effectLst/>
                <a:latin typeface="TimesNewRomanPSMT"/>
                <a:ea typeface="Calibri" panose="020F0502020204030204" pitchFamily="34" charset="0"/>
                <a:cs typeface="Times New Roman" panose="02020603050405020304" pitchFamily="18"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nl-B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4354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1.pn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9.jpeg"/><Relationship Id="rId5" Type="http://schemas.openxmlformats.org/officeDocument/2006/relationships/image" Target="../media/image5.png"/><Relationship Id="rId10" Type="http://schemas.openxmlformats.org/officeDocument/2006/relationships/image" Target="../media/image8.jpeg"/><Relationship Id="rId4" Type="http://schemas.openxmlformats.org/officeDocument/2006/relationships/image" Target="../media/image1.png"/><Relationship Id="rId9"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dirty="0">
                <a:solidFill>
                  <a:srgbClr val="674EA7"/>
                </a:solidFill>
                <a:latin typeface="Calibri"/>
                <a:ea typeface="Calibri"/>
                <a:cs typeface="Calibri"/>
                <a:sym typeface="Calibri"/>
              </a:rPr>
              <a:t>Module 6 </a:t>
            </a:r>
            <a:endParaRPr sz="6000" dirty="0">
              <a:solidFill>
                <a:srgbClr val="674EA7"/>
              </a:solidFill>
              <a:latin typeface="Calibri"/>
              <a:ea typeface="Calibri"/>
              <a:cs typeface="Calibri"/>
              <a:sym typeface="Calibri"/>
            </a:endParaRPr>
          </a:p>
          <a:p>
            <a:pPr marL="0" indent="0">
              <a:buClr>
                <a:srgbClr val="674EA7"/>
              </a:buClr>
              <a:buSzPts val="3200"/>
            </a:pPr>
            <a:r>
              <a:rPr lang="es-ES" sz="3200" b="1" dirty="0" err="1">
                <a:solidFill>
                  <a:srgbClr val="674EA7"/>
                </a:solidFill>
                <a:latin typeface="Calibri"/>
                <a:cs typeface="Calibri"/>
              </a:rPr>
              <a:t>Complex</a:t>
            </a:r>
            <a:r>
              <a:rPr lang="es-ES" sz="3200" b="1" dirty="0">
                <a:solidFill>
                  <a:srgbClr val="674EA7"/>
                </a:solidFill>
                <a:latin typeface="Calibri"/>
                <a:cs typeface="Calibri"/>
              </a:rPr>
              <a:t> </a:t>
            </a:r>
            <a:r>
              <a:rPr lang="es-ES" sz="3200" b="1" dirty="0" err="1">
                <a:solidFill>
                  <a:srgbClr val="674EA7"/>
                </a:solidFill>
                <a:latin typeface="Calibri"/>
                <a:cs typeface="Calibri"/>
              </a:rPr>
              <a:t>communication</a:t>
            </a:r>
            <a:r>
              <a:rPr lang="es-ES" sz="3200" b="1" dirty="0">
                <a:solidFill>
                  <a:srgbClr val="674EA7"/>
                </a:solidFill>
                <a:latin typeface="Calibri"/>
                <a:cs typeface="Calibri"/>
              </a:rPr>
              <a:t> </a:t>
            </a:r>
            <a:r>
              <a:rPr lang="es-ES" sz="3200" b="1" dirty="0" err="1">
                <a:solidFill>
                  <a:srgbClr val="674EA7"/>
                </a:solidFill>
                <a:latin typeface="Calibri"/>
                <a:cs typeface="Calibri"/>
              </a:rPr>
              <a:t>means</a:t>
            </a:r>
            <a:endParaRPr lang="es-ES" sz="3200" b="1" dirty="0">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Training dedicated to professionals in IDD to support the development of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Social Communicative Abilities</a:t>
            </a:r>
            <a:endParaRPr sz="1800" b="0" i="0" u="none" strike="noStrike" cap="none">
              <a:solidFill>
                <a:schemeClr val="dk1"/>
              </a:solidFill>
              <a:latin typeface="Arial"/>
              <a:ea typeface="Arial"/>
              <a:cs typeface="Arial"/>
              <a:sym typeface="Arial"/>
            </a:endParaRPr>
          </a:p>
        </p:txBody>
      </p:sp>
      <p:pic>
        <p:nvPicPr>
          <p:cNvPr id="13" name="Image 12">
            <a:extLst>
              <a:ext uri="{FF2B5EF4-FFF2-40B4-BE49-F238E27FC236}">
                <a16:creationId xmlns:a16="http://schemas.microsoft.com/office/drawing/2014/main" id="{4E096256-EFC2-44D2-AF6C-7FBC2D3BB86E}"/>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86908D48-D297-4A86-80CC-D0ED4A9C1176}"/>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2 – Managing speech acts</a:t>
            </a:r>
          </a:p>
        </p:txBody>
      </p:sp>
      <p:graphicFrame>
        <p:nvGraphicFramePr>
          <p:cNvPr id="2" name="Diagramme 1">
            <a:extLst>
              <a:ext uri="{FF2B5EF4-FFF2-40B4-BE49-F238E27FC236}">
                <a16:creationId xmlns:a16="http://schemas.microsoft.com/office/drawing/2014/main" id="{6C36579C-0F77-853B-B767-40AE29E872AC}"/>
              </a:ext>
            </a:extLst>
          </p:cNvPr>
          <p:cNvGraphicFramePr/>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8909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3 – </a:t>
            </a:r>
            <a:r>
              <a:rPr lang="en-US" sz="2400" b="1" dirty="0" err="1">
                <a:solidFill>
                  <a:schemeClr val="accent1"/>
                </a:solidFill>
              </a:rPr>
              <a:t>Organising</a:t>
            </a:r>
            <a:r>
              <a:rPr lang="en-US" sz="2400" b="1" dirty="0">
                <a:solidFill>
                  <a:schemeClr val="accent1"/>
                </a:solidFill>
              </a:rPr>
              <a:t> the topic of conversation</a:t>
            </a:r>
          </a:p>
        </p:txBody>
      </p:sp>
      <p:pic>
        <p:nvPicPr>
          <p:cNvPr id="5" name="Image 4" descr="Deux personnes avec des bulles de dialogue">
            <a:extLst>
              <a:ext uri="{FF2B5EF4-FFF2-40B4-BE49-F238E27FC236}">
                <a16:creationId xmlns:a16="http://schemas.microsoft.com/office/drawing/2014/main" id="{59BDD83D-12F0-48C4-5F8F-6CFFC442B3C4}"/>
              </a:ext>
            </a:extLst>
          </p:cNvPr>
          <p:cNvPicPr>
            <a:picLocks noChangeAspect="1"/>
          </p:cNvPicPr>
          <p:nvPr/>
        </p:nvPicPr>
        <p:blipFill>
          <a:blip r:embed="rId5"/>
          <a:stretch>
            <a:fillRect/>
          </a:stretch>
        </p:blipFill>
        <p:spPr>
          <a:xfrm>
            <a:off x="4223159" y="1236273"/>
            <a:ext cx="3745681" cy="5008760"/>
          </a:xfrm>
          <a:prstGeom prst="rect">
            <a:avLst/>
          </a:prstGeom>
        </p:spPr>
      </p:pic>
      <p:sp>
        <p:nvSpPr>
          <p:cNvPr id="8" name="ZoneTexte 7">
            <a:extLst>
              <a:ext uri="{FF2B5EF4-FFF2-40B4-BE49-F238E27FC236}">
                <a16:creationId xmlns:a16="http://schemas.microsoft.com/office/drawing/2014/main" id="{230E0FA9-2472-BE54-080A-77ADFC48F8CE}"/>
              </a:ext>
            </a:extLst>
          </p:cNvPr>
          <p:cNvSpPr txBox="1"/>
          <p:nvPr/>
        </p:nvSpPr>
        <p:spPr>
          <a:xfrm>
            <a:off x="6209731" y="1774209"/>
            <a:ext cx="744114" cy="307777"/>
          </a:xfrm>
          <a:prstGeom prst="rect">
            <a:avLst/>
          </a:prstGeom>
          <a:noFill/>
        </p:spPr>
        <p:txBody>
          <a:bodyPr wrap="none" rtlCol="0">
            <a:spAutoFit/>
          </a:bodyPr>
          <a:lstStyle/>
          <a:p>
            <a:r>
              <a:rPr lang="fr-FR" b="1" dirty="0"/>
              <a:t>Humm</a:t>
            </a:r>
          </a:p>
        </p:txBody>
      </p:sp>
      <p:sp>
        <p:nvSpPr>
          <p:cNvPr id="9" name="ZoneTexte 8">
            <a:extLst>
              <a:ext uri="{FF2B5EF4-FFF2-40B4-BE49-F238E27FC236}">
                <a16:creationId xmlns:a16="http://schemas.microsoft.com/office/drawing/2014/main" id="{8B31D05C-5047-C905-44B7-083AF2FF8812}"/>
              </a:ext>
            </a:extLst>
          </p:cNvPr>
          <p:cNvSpPr txBox="1"/>
          <p:nvPr/>
        </p:nvSpPr>
        <p:spPr>
          <a:xfrm>
            <a:off x="5959502" y="4776015"/>
            <a:ext cx="622286" cy="307777"/>
          </a:xfrm>
          <a:prstGeom prst="rect">
            <a:avLst/>
          </a:prstGeom>
          <a:noFill/>
        </p:spPr>
        <p:txBody>
          <a:bodyPr wrap="none" rtlCol="0">
            <a:spAutoFit/>
          </a:bodyPr>
          <a:lstStyle/>
          <a:p>
            <a:r>
              <a:rPr lang="fr-FR" b="1" dirty="0"/>
              <a:t>Hello</a:t>
            </a:r>
          </a:p>
        </p:txBody>
      </p:sp>
      <p:sp>
        <p:nvSpPr>
          <p:cNvPr id="10" name="ZoneTexte 9">
            <a:extLst>
              <a:ext uri="{FF2B5EF4-FFF2-40B4-BE49-F238E27FC236}">
                <a16:creationId xmlns:a16="http://schemas.microsoft.com/office/drawing/2014/main" id="{C435F877-EB97-BD0D-B9D7-D4CBDC4ED8A6}"/>
              </a:ext>
            </a:extLst>
          </p:cNvPr>
          <p:cNvSpPr txBox="1"/>
          <p:nvPr/>
        </p:nvSpPr>
        <p:spPr>
          <a:xfrm>
            <a:off x="5378159" y="4284376"/>
            <a:ext cx="622286" cy="307777"/>
          </a:xfrm>
          <a:prstGeom prst="rect">
            <a:avLst/>
          </a:prstGeom>
          <a:noFill/>
        </p:spPr>
        <p:txBody>
          <a:bodyPr wrap="none" rtlCol="0">
            <a:spAutoFit/>
          </a:bodyPr>
          <a:lstStyle/>
          <a:p>
            <a:r>
              <a:rPr lang="fr-FR" b="1" dirty="0"/>
              <a:t>Hello</a:t>
            </a:r>
          </a:p>
        </p:txBody>
      </p:sp>
      <p:sp>
        <p:nvSpPr>
          <p:cNvPr id="14" name="ZoneTexte 13">
            <a:extLst>
              <a:ext uri="{FF2B5EF4-FFF2-40B4-BE49-F238E27FC236}">
                <a16:creationId xmlns:a16="http://schemas.microsoft.com/office/drawing/2014/main" id="{7B9B8273-2BDD-BA8D-CF4E-3AD02AEACD71}"/>
              </a:ext>
            </a:extLst>
          </p:cNvPr>
          <p:cNvSpPr txBox="1"/>
          <p:nvPr/>
        </p:nvSpPr>
        <p:spPr>
          <a:xfrm>
            <a:off x="5256331" y="2629584"/>
            <a:ext cx="809837" cy="307777"/>
          </a:xfrm>
          <a:prstGeom prst="rect">
            <a:avLst/>
          </a:prstGeom>
          <a:noFill/>
        </p:spPr>
        <p:txBody>
          <a:bodyPr wrap="none" rtlCol="0">
            <a:spAutoFit/>
          </a:bodyPr>
          <a:lstStyle/>
          <a:p>
            <a:r>
              <a:rPr lang="fr-FR" b="1" dirty="0"/>
              <a:t>Topic 2</a:t>
            </a:r>
          </a:p>
        </p:txBody>
      </p:sp>
      <p:sp>
        <p:nvSpPr>
          <p:cNvPr id="15" name="ZoneTexte 14">
            <a:extLst>
              <a:ext uri="{FF2B5EF4-FFF2-40B4-BE49-F238E27FC236}">
                <a16:creationId xmlns:a16="http://schemas.microsoft.com/office/drawing/2014/main" id="{53EF9709-E6A2-DFC7-3CAE-4A27AFC17D25}"/>
              </a:ext>
            </a:extLst>
          </p:cNvPr>
          <p:cNvSpPr txBox="1"/>
          <p:nvPr/>
        </p:nvSpPr>
        <p:spPr>
          <a:xfrm>
            <a:off x="6209731" y="3095125"/>
            <a:ext cx="809837" cy="307777"/>
          </a:xfrm>
          <a:prstGeom prst="rect">
            <a:avLst/>
          </a:prstGeom>
          <a:noFill/>
        </p:spPr>
        <p:txBody>
          <a:bodyPr wrap="none" rtlCol="0">
            <a:spAutoFit/>
          </a:bodyPr>
          <a:lstStyle/>
          <a:p>
            <a:r>
              <a:rPr lang="fr-FR" b="1" dirty="0"/>
              <a:t>Topic 1</a:t>
            </a:r>
          </a:p>
        </p:txBody>
      </p:sp>
      <p:sp>
        <p:nvSpPr>
          <p:cNvPr id="16" name="ZoneTexte 15">
            <a:extLst>
              <a:ext uri="{FF2B5EF4-FFF2-40B4-BE49-F238E27FC236}">
                <a16:creationId xmlns:a16="http://schemas.microsoft.com/office/drawing/2014/main" id="{6D264BB2-FA17-47C7-BE94-9684C9DC9CFF}"/>
              </a:ext>
            </a:extLst>
          </p:cNvPr>
          <p:cNvSpPr txBox="1"/>
          <p:nvPr/>
        </p:nvSpPr>
        <p:spPr>
          <a:xfrm>
            <a:off x="5990365" y="3976599"/>
            <a:ext cx="809837" cy="307777"/>
          </a:xfrm>
          <a:prstGeom prst="rect">
            <a:avLst/>
          </a:prstGeom>
          <a:noFill/>
        </p:spPr>
        <p:txBody>
          <a:bodyPr wrap="none" rtlCol="0">
            <a:spAutoFit/>
          </a:bodyPr>
          <a:lstStyle/>
          <a:p>
            <a:r>
              <a:rPr lang="fr-FR" b="1" dirty="0"/>
              <a:t>Topic 1</a:t>
            </a:r>
          </a:p>
        </p:txBody>
      </p:sp>
      <p:sp>
        <p:nvSpPr>
          <p:cNvPr id="17" name="ZoneTexte 16">
            <a:extLst>
              <a:ext uri="{FF2B5EF4-FFF2-40B4-BE49-F238E27FC236}">
                <a16:creationId xmlns:a16="http://schemas.microsoft.com/office/drawing/2014/main" id="{8170ABC2-2937-DC53-76F1-875FAAAB7B28}"/>
              </a:ext>
            </a:extLst>
          </p:cNvPr>
          <p:cNvSpPr txBox="1"/>
          <p:nvPr/>
        </p:nvSpPr>
        <p:spPr>
          <a:xfrm>
            <a:off x="4884274" y="3071838"/>
            <a:ext cx="744114" cy="307777"/>
          </a:xfrm>
          <a:prstGeom prst="rect">
            <a:avLst/>
          </a:prstGeom>
          <a:noFill/>
        </p:spPr>
        <p:txBody>
          <a:bodyPr wrap="none" rtlCol="0">
            <a:spAutoFit/>
          </a:bodyPr>
          <a:lstStyle/>
          <a:p>
            <a:r>
              <a:rPr lang="fr-FR" b="1" dirty="0"/>
              <a:t>Humm</a:t>
            </a:r>
          </a:p>
        </p:txBody>
      </p:sp>
      <p:sp>
        <p:nvSpPr>
          <p:cNvPr id="18" name="ZoneTexte 17">
            <a:extLst>
              <a:ext uri="{FF2B5EF4-FFF2-40B4-BE49-F238E27FC236}">
                <a16:creationId xmlns:a16="http://schemas.microsoft.com/office/drawing/2014/main" id="{0AF383BC-5020-AE81-6770-3ED78A84FE50}"/>
              </a:ext>
            </a:extLst>
          </p:cNvPr>
          <p:cNvSpPr txBox="1"/>
          <p:nvPr/>
        </p:nvSpPr>
        <p:spPr>
          <a:xfrm>
            <a:off x="4822679" y="2078048"/>
            <a:ext cx="654346" cy="307777"/>
          </a:xfrm>
          <a:prstGeom prst="rect">
            <a:avLst/>
          </a:prstGeom>
          <a:noFill/>
        </p:spPr>
        <p:txBody>
          <a:bodyPr wrap="none" rtlCol="0">
            <a:spAutoFit/>
          </a:bodyPr>
          <a:lstStyle/>
          <a:p>
            <a:r>
              <a:rPr lang="fr-FR" b="1" dirty="0"/>
              <a:t>Mmm</a:t>
            </a:r>
          </a:p>
        </p:txBody>
      </p:sp>
      <p:sp>
        <p:nvSpPr>
          <p:cNvPr id="19" name="ZoneTexte 18">
            <a:extLst>
              <a:ext uri="{FF2B5EF4-FFF2-40B4-BE49-F238E27FC236}">
                <a16:creationId xmlns:a16="http://schemas.microsoft.com/office/drawing/2014/main" id="{0562C71C-7D1D-6EF1-B93C-1A92A7AAC7E2}"/>
              </a:ext>
            </a:extLst>
          </p:cNvPr>
          <p:cNvSpPr txBox="1"/>
          <p:nvPr/>
        </p:nvSpPr>
        <p:spPr>
          <a:xfrm>
            <a:off x="5865711" y="2214946"/>
            <a:ext cx="433132" cy="307777"/>
          </a:xfrm>
          <a:prstGeom prst="rect">
            <a:avLst/>
          </a:prstGeom>
          <a:noFill/>
        </p:spPr>
        <p:txBody>
          <a:bodyPr wrap="square" rtlCol="0">
            <a:spAutoFit/>
          </a:bodyPr>
          <a:lstStyle/>
          <a:p>
            <a:r>
              <a:rPr lang="fr-FR" b="1" dirty="0"/>
              <a:t>Oh</a:t>
            </a:r>
          </a:p>
        </p:txBody>
      </p:sp>
      <p:sp>
        <p:nvSpPr>
          <p:cNvPr id="20" name="ZoneTexte 19">
            <a:extLst>
              <a:ext uri="{FF2B5EF4-FFF2-40B4-BE49-F238E27FC236}">
                <a16:creationId xmlns:a16="http://schemas.microsoft.com/office/drawing/2014/main" id="{89DD3B7C-1100-A8D0-2F20-69AB5261C0F9}"/>
              </a:ext>
            </a:extLst>
          </p:cNvPr>
          <p:cNvSpPr txBox="1"/>
          <p:nvPr/>
        </p:nvSpPr>
        <p:spPr>
          <a:xfrm>
            <a:off x="6813207" y="2556564"/>
            <a:ext cx="433132" cy="307777"/>
          </a:xfrm>
          <a:prstGeom prst="rect">
            <a:avLst/>
          </a:prstGeom>
          <a:noFill/>
        </p:spPr>
        <p:txBody>
          <a:bodyPr wrap="square" rtlCol="0">
            <a:spAutoFit/>
          </a:bodyPr>
          <a:lstStyle/>
          <a:p>
            <a:r>
              <a:rPr lang="fr-FR" b="1" dirty="0"/>
              <a:t>Oh</a:t>
            </a:r>
          </a:p>
        </p:txBody>
      </p:sp>
      <p:sp>
        <p:nvSpPr>
          <p:cNvPr id="21" name="ZoneTexte 20">
            <a:extLst>
              <a:ext uri="{FF2B5EF4-FFF2-40B4-BE49-F238E27FC236}">
                <a16:creationId xmlns:a16="http://schemas.microsoft.com/office/drawing/2014/main" id="{B439D222-7424-669A-F0DD-F164DE19187D}"/>
              </a:ext>
            </a:extLst>
          </p:cNvPr>
          <p:cNvSpPr txBox="1"/>
          <p:nvPr/>
        </p:nvSpPr>
        <p:spPr>
          <a:xfrm>
            <a:off x="5157146" y="3491620"/>
            <a:ext cx="654346" cy="307777"/>
          </a:xfrm>
          <a:prstGeom prst="rect">
            <a:avLst/>
          </a:prstGeom>
          <a:noFill/>
        </p:spPr>
        <p:txBody>
          <a:bodyPr wrap="none" rtlCol="0">
            <a:spAutoFit/>
          </a:bodyPr>
          <a:lstStyle/>
          <a:p>
            <a:r>
              <a:rPr lang="fr-FR" b="1" dirty="0"/>
              <a:t>Mmm</a:t>
            </a:r>
          </a:p>
        </p:txBody>
      </p:sp>
      <p:sp>
        <p:nvSpPr>
          <p:cNvPr id="22" name="ZoneTexte 21">
            <a:extLst>
              <a:ext uri="{FF2B5EF4-FFF2-40B4-BE49-F238E27FC236}">
                <a16:creationId xmlns:a16="http://schemas.microsoft.com/office/drawing/2014/main" id="{7CCEB184-2B12-8717-9D88-3B8D541F98A7}"/>
              </a:ext>
            </a:extLst>
          </p:cNvPr>
          <p:cNvSpPr txBox="1"/>
          <p:nvPr/>
        </p:nvSpPr>
        <p:spPr>
          <a:xfrm>
            <a:off x="6581788" y="3580301"/>
            <a:ext cx="654346" cy="307777"/>
          </a:xfrm>
          <a:prstGeom prst="rect">
            <a:avLst/>
          </a:prstGeom>
          <a:noFill/>
        </p:spPr>
        <p:txBody>
          <a:bodyPr wrap="none" rtlCol="0">
            <a:spAutoFit/>
          </a:bodyPr>
          <a:lstStyle/>
          <a:p>
            <a:r>
              <a:rPr lang="fr-FR" b="1" dirty="0"/>
              <a:t>Mmm</a:t>
            </a:r>
          </a:p>
        </p:txBody>
      </p:sp>
      <p:sp>
        <p:nvSpPr>
          <p:cNvPr id="26" name="ZoneTexte 25">
            <a:extLst>
              <a:ext uri="{FF2B5EF4-FFF2-40B4-BE49-F238E27FC236}">
                <a16:creationId xmlns:a16="http://schemas.microsoft.com/office/drawing/2014/main" id="{FFB97088-1829-03AA-7A4A-6ADEC47C5F70}"/>
              </a:ext>
            </a:extLst>
          </p:cNvPr>
          <p:cNvSpPr txBox="1"/>
          <p:nvPr/>
        </p:nvSpPr>
        <p:spPr>
          <a:xfrm>
            <a:off x="527372" y="2815747"/>
            <a:ext cx="3405116" cy="797013"/>
          </a:xfrm>
          <a:prstGeom prst="rect">
            <a:avLst/>
          </a:prstGeom>
          <a:noFill/>
        </p:spPr>
        <p:txBody>
          <a:bodyPr wrap="square">
            <a:spAutoFit/>
          </a:bodyPr>
          <a:lstStyle/>
          <a:p>
            <a:pPr>
              <a:lnSpc>
                <a:spcPct val="120000"/>
              </a:lnSpc>
            </a:pPr>
            <a:r>
              <a:rPr lang="fr-FR" sz="2000" dirty="0"/>
              <a:t>Essential for </a:t>
            </a:r>
            <a:r>
              <a:rPr lang="fr-FR" sz="2000" dirty="0" err="1"/>
              <a:t>interpersonal</a:t>
            </a:r>
            <a:r>
              <a:rPr lang="fr-FR" sz="2000" dirty="0"/>
              <a:t> communication</a:t>
            </a:r>
          </a:p>
        </p:txBody>
      </p:sp>
      <p:sp>
        <p:nvSpPr>
          <p:cNvPr id="27" name="ZoneTexte 26">
            <a:extLst>
              <a:ext uri="{FF2B5EF4-FFF2-40B4-BE49-F238E27FC236}">
                <a16:creationId xmlns:a16="http://schemas.microsoft.com/office/drawing/2014/main" id="{AC3927B8-CE88-535B-2DF2-073DC23A7A82}"/>
              </a:ext>
            </a:extLst>
          </p:cNvPr>
          <p:cNvSpPr txBox="1"/>
          <p:nvPr/>
        </p:nvSpPr>
        <p:spPr>
          <a:xfrm>
            <a:off x="8498298" y="2673331"/>
            <a:ext cx="3405116" cy="797013"/>
          </a:xfrm>
          <a:prstGeom prst="rect">
            <a:avLst/>
          </a:prstGeom>
          <a:noFill/>
        </p:spPr>
        <p:txBody>
          <a:bodyPr wrap="square">
            <a:spAutoFit/>
          </a:bodyPr>
          <a:lstStyle/>
          <a:p>
            <a:pPr>
              <a:lnSpc>
                <a:spcPct val="120000"/>
              </a:lnSpc>
            </a:pPr>
            <a:r>
              <a:rPr lang="fr-FR" sz="2000" dirty="0"/>
              <a:t>Very few </a:t>
            </a:r>
            <a:r>
              <a:rPr lang="fr-FR" sz="2000" dirty="0" err="1"/>
              <a:t>studies</a:t>
            </a:r>
            <a:r>
              <a:rPr lang="fr-FR" sz="2000" dirty="0"/>
              <a:t> and </a:t>
            </a:r>
            <a:r>
              <a:rPr lang="fr-FR" sz="2000" dirty="0" err="1"/>
              <a:t>only</a:t>
            </a:r>
            <a:r>
              <a:rPr lang="fr-FR" sz="2000" dirty="0"/>
              <a:t> on </a:t>
            </a:r>
            <a:r>
              <a:rPr lang="fr-FR" sz="2000" dirty="0" err="1"/>
              <a:t>small</a:t>
            </a:r>
            <a:r>
              <a:rPr lang="fr-FR" sz="2000" dirty="0"/>
              <a:t> groups</a:t>
            </a:r>
          </a:p>
        </p:txBody>
      </p:sp>
    </p:spTree>
    <p:extLst>
      <p:ext uri="{BB962C8B-B14F-4D97-AF65-F5344CB8AC3E}">
        <p14:creationId xmlns:p14="http://schemas.microsoft.com/office/powerpoint/2010/main" val="35568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712442"/>
            <a:ext cx="7649569" cy="797013"/>
          </a:xfrm>
          <a:prstGeom prst="rect">
            <a:avLst/>
          </a:prstGeom>
          <a:noFill/>
        </p:spPr>
        <p:txBody>
          <a:bodyPr wrap="square">
            <a:spAutoFit/>
          </a:bodyPr>
          <a:lstStyle/>
          <a:p>
            <a:pPr algn="ctr">
              <a:lnSpc>
                <a:spcPct val="120000"/>
              </a:lnSpc>
            </a:pPr>
            <a:r>
              <a:rPr lang="fr-FR" sz="2000" b="1" dirty="0">
                <a:solidFill>
                  <a:schemeClr val="accent1">
                    <a:lumMod val="75000"/>
                  </a:schemeClr>
                </a:solidFill>
              </a:rPr>
              <a:t>The main </a:t>
            </a:r>
            <a:r>
              <a:rPr lang="fr-FR" sz="2000" b="1" dirty="0" err="1">
                <a:solidFill>
                  <a:schemeClr val="accent1">
                    <a:lumMod val="75000"/>
                  </a:schemeClr>
                </a:solidFill>
              </a:rPr>
              <a:t>problems</a:t>
            </a:r>
            <a:r>
              <a:rPr lang="fr-FR" sz="2000" b="1" dirty="0">
                <a:solidFill>
                  <a:schemeClr val="accent1">
                    <a:lumMod val="75000"/>
                  </a:schemeClr>
                </a:solidFill>
              </a:rPr>
              <a:t> </a:t>
            </a:r>
            <a:r>
              <a:rPr lang="fr-FR" sz="2000" b="1" dirty="0" err="1">
                <a:solidFill>
                  <a:schemeClr val="accent1">
                    <a:lumMod val="75000"/>
                  </a:schemeClr>
                </a:solidFill>
              </a:rPr>
              <a:t>encountered</a:t>
            </a:r>
            <a:r>
              <a:rPr lang="fr-FR" sz="2000" b="1" dirty="0">
                <a:solidFill>
                  <a:schemeClr val="accent1">
                    <a:lumMod val="75000"/>
                  </a:schemeClr>
                </a:solidFill>
              </a:rPr>
              <a:t> by people </a:t>
            </a:r>
            <a:r>
              <a:rPr lang="fr-FR" sz="2000" b="1" dirty="0" err="1">
                <a:solidFill>
                  <a:schemeClr val="accent1">
                    <a:lumMod val="75000"/>
                  </a:schemeClr>
                </a:solidFill>
              </a:rPr>
              <a:t>with</a:t>
            </a:r>
            <a:r>
              <a:rPr lang="fr-FR" sz="2000" b="1" dirty="0">
                <a:solidFill>
                  <a:schemeClr val="accent1">
                    <a:lumMod val="75000"/>
                  </a:schemeClr>
                </a:solidFill>
              </a:rPr>
              <a:t> IDD in </a:t>
            </a:r>
            <a:r>
              <a:rPr lang="fr-FR" sz="2000" b="1" dirty="0" err="1">
                <a:solidFill>
                  <a:schemeClr val="accent1">
                    <a:lumMod val="75000"/>
                  </a:schemeClr>
                </a:solidFill>
              </a:rPr>
              <a:t>organising</a:t>
            </a:r>
            <a:r>
              <a:rPr lang="fr-FR" sz="2000" b="1" dirty="0">
                <a:solidFill>
                  <a:schemeClr val="accent1">
                    <a:lumMod val="75000"/>
                  </a:schemeClr>
                </a:solidFill>
              </a:rPr>
              <a:t> the topic of conversation</a:t>
            </a:r>
          </a:p>
        </p:txBody>
      </p:sp>
      <p:sp>
        <p:nvSpPr>
          <p:cNvPr id="3" name="Flèche vers le bas 2">
            <a:extLst>
              <a:ext uri="{FF2B5EF4-FFF2-40B4-BE49-F238E27FC236}">
                <a16:creationId xmlns:a16="http://schemas.microsoft.com/office/drawing/2014/main" id="{7E9E5537-EF12-3D23-99BD-C05B0DEAED49}"/>
              </a:ext>
            </a:extLst>
          </p:cNvPr>
          <p:cNvSpPr/>
          <p:nvPr/>
        </p:nvSpPr>
        <p:spPr>
          <a:xfrm>
            <a:off x="5773300" y="1610436"/>
            <a:ext cx="336645" cy="846161"/>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99865AE-6B18-5502-56E1-AC2712065F38}"/>
              </a:ext>
            </a:extLst>
          </p:cNvPr>
          <p:cNvSpPr txBox="1"/>
          <p:nvPr/>
        </p:nvSpPr>
        <p:spPr>
          <a:xfrm>
            <a:off x="2891348" y="2746262"/>
            <a:ext cx="6100548" cy="400110"/>
          </a:xfrm>
          <a:prstGeom prst="rect">
            <a:avLst/>
          </a:prstGeom>
          <a:noFill/>
        </p:spPr>
        <p:txBody>
          <a:bodyPr wrap="square">
            <a:spAutoFit/>
          </a:bodyPr>
          <a:lstStyle/>
          <a:p>
            <a:pPr algn="ctr"/>
            <a:r>
              <a:rPr lang="fr-FR" sz="2000" b="1" dirty="0" err="1">
                <a:solidFill>
                  <a:schemeClr val="accent1">
                    <a:lumMod val="75000"/>
                  </a:schemeClr>
                </a:solidFill>
              </a:rPr>
              <a:t>Difficulty</a:t>
            </a:r>
            <a:r>
              <a:rPr lang="fr-FR" sz="2000" b="1" dirty="0">
                <a:solidFill>
                  <a:schemeClr val="accent1">
                    <a:lumMod val="75000"/>
                  </a:schemeClr>
                </a:solidFill>
              </a:rPr>
              <a:t> </a:t>
            </a:r>
            <a:r>
              <a:rPr lang="fr-FR" sz="2000" b="1" dirty="0" err="1">
                <a:solidFill>
                  <a:schemeClr val="accent1">
                    <a:lumMod val="75000"/>
                  </a:schemeClr>
                </a:solidFill>
              </a:rPr>
              <a:t>making</a:t>
            </a:r>
            <a:r>
              <a:rPr lang="fr-FR" sz="2000" b="1" dirty="0">
                <a:solidFill>
                  <a:schemeClr val="accent1">
                    <a:lumMod val="75000"/>
                  </a:schemeClr>
                </a:solidFill>
              </a:rPr>
              <a:t> clarification </a:t>
            </a:r>
            <a:r>
              <a:rPr lang="fr-FR" sz="2000" b="1" dirty="0" err="1">
                <a:solidFill>
                  <a:schemeClr val="accent1">
                    <a:lumMod val="75000"/>
                  </a:schemeClr>
                </a:solidFill>
              </a:rPr>
              <a:t>requests</a:t>
            </a:r>
            <a:endParaRPr lang="fr-FR" sz="2000" b="1" dirty="0">
              <a:solidFill>
                <a:schemeClr val="accent1">
                  <a:lumMod val="75000"/>
                </a:schemeClr>
              </a:solidFill>
            </a:endParaRPr>
          </a:p>
        </p:txBody>
      </p:sp>
      <p:cxnSp>
        <p:nvCxnSpPr>
          <p:cNvPr id="7" name="Connecteur droit 6">
            <a:extLst>
              <a:ext uri="{FF2B5EF4-FFF2-40B4-BE49-F238E27FC236}">
                <a16:creationId xmlns:a16="http://schemas.microsoft.com/office/drawing/2014/main" id="{69DF730C-4ACB-57A1-B913-078052BCB2C0}"/>
              </a:ext>
            </a:extLst>
          </p:cNvPr>
          <p:cNvCxnSpPr>
            <a:cxnSpLocks/>
          </p:cNvCxnSpPr>
          <p:nvPr/>
        </p:nvCxnSpPr>
        <p:spPr>
          <a:xfrm>
            <a:off x="6096000" y="3548418"/>
            <a:ext cx="0" cy="281144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19BA8E06-659B-25BD-7CF6-BF0010E1FBBE}"/>
              </a:ext>
            </a:extLst>
          </p:cNvPr>
          <p:cNvSpPr txBox="1"/>
          <p:nvPr/>
        </p:nvSpPr>
        <p:spPr>
          <a:xfrm>
            <a:off x="-201006" y="3548418"/>
            <a:ext cx="7649569" cy="427681"/>
          </a:xfrm>
          <a:prstGeom prst="rect">
            <a:avLst/>
          </a:prstGeom>
          <a:noFill/>
        </p:spPr>
        <p:txBody>
          <a:bodyPr wrap="square">
            <a:spAutoFit/>
          </a:bodyPr>
          <a:lstStyle/>
          <a:p>
            <a:pPr algn="ctr">
              <a:lnSpc>
                <a:spcPct val="120000"/>
              </a:lnSpc>
            </a:pPr>
            <a:r>
              <a:rPr lang="fr-FR" sz="2000" b="1" dirty="0" err="1">
                <a:solidFill>
                  <a:schemeClr val="accent1">
                    <a:lumMod val="75000"/>
                  </a:schemeClr>
                </a:solidFill>
              </a:rPr>
              <a:t>Typical</a:t>
            </a:r>
            <a:r>
              <a:rPr lang="fr-FR" sz="2000" b="1" dirty="0">
                <a:solidFill>
                  <a:schemeClr val="accent1">
                    <a:lumMod val="75000"/>
                  </a:schemeClr>
                </a:solidFill>
              </a:rPr>
              <a:t> </a:t>
            </a:r>
            <a:r>
              <a:rPr lang="fr-FR" sz="2000" b="1" dirty="0" err="1">
                <a:solidFill>
                  <a:schemeClr val="accent1">
                    <a:lumMod val="75000"/>
                  </a:schemeClr>
                </a:solidFill>
              </a:rPr>
              <a:t>child</a:t>
            </a:r>
            <a:r>
              <a:rPr lang="fr-FR" sz="2000" b="1" dirty="0">
                <a:solidFill>
                  <a:schemeClr val="accent1">
                    <a:lumMod val="75000"/>
                  </a:schemeClr>
                </a:solidFill>
              </a:rPr>
              <a:t> &lt; 5-6 </a:t>
            </a:r>
            <a:r>
              <a:rPr lang="fr-FR" sz="2000" b="1" dirty="0" err="1">
                <a:solidFill>
                  <a:schemeClr val="accent1">
                    <a:lumMod val="75000"/>
                  </a:schemeClr>
                </a:solidFill>
              </a:rPr>
              <a:t>yrs</a:t>
            </a:r>
            <a:endParaRPr lang="fr-FR" sz="2000" b="1" dirty="0">
              <a:solidFill>
                <a:schemeClr val="accent1">
                  <a:lumMod val="75000"/>
                </a:schemeClr>
              </a:solidFill>
            </a:endParaRPr>
          </a:p>
        </p:txBody>
      </p:sp>
      <p:sp>
        <p:nvSpPr>
          <p:cNvPr id="11" name="ZoneTexte 10">
            <a:extLst>
              <a:ext uri="{FF2B5EF4-FFF2-40B4-BE49-F238E27FC236}">
                <a16:creationId xmlns:a16="http://schemas.microsoft.com/office/drawing/2014/main" id="{DC914620-48C6-80B9-9C6E-BF639130B384}"/>
              </a:ext>
            </a:extLst>
          </p:cNvPr>
          <p:cNvSpPr txBox="1"/>
          <p:nvPr/>
        </p:nvSpPr>
        <p:spPr>
          <a:xfrm>
            <a:off x="4962679" y="3547468"/>
            <a:ext cx="7649569" cy="427681"/>
          </a:xfrm>
          <a:prstGeom prst="rect">
            <a:avLst/>
          </a:prstGeom>
          <a:noFill/>
        </p:spPr>
        <p:txBody>
          <a:bodyPr wrap="square">
            <a:spAutoFit/>
          </a:bodyPr>
          <a:lstStyle/>
          <a:p>
            <a:pPr algn="ctr">
              <a:lnSpc>
                <a:spcPct val="120000"/>
              </a:lnSpc>
            </a:pPr>
            <a:r>
              <a:rPr lang="fr-FR" sz="2000" b="1" dirty="0">
                <a:solidFill>
                  <a:schemeClr val="accent1">
                    <a:lumMod val="75000"/>
                  </a:schemeClr>
                </a:solidFill>
              </a:rPr>
              <a:t>IDD </a:t>
            </a:r>
            <a:r>
              <a:rPr lang="fr-FR" sz="2000" b="1" dirty="0" err="1">
                <a:solidFill>
                  <a:schemeClr val="accent1">
                    <a:lumMod val="75000"/>
                  </a:schemeClr>
                </a:solidFill>
              </a:rPr>
              <a:t>persons</a:t>
            </a:r>
            <a:endParaRPr lang="fr-FR" sz="2000" b="1" dirty="0">
              <a:solidFill>
                <a:schemeClr val="accent1">
                  <a:lumMod val="75000"/>
                </a:schemeClr>
              </a:solidFill>
            </a:endParaRPr>
          </a:p>
        </p:txBody>
      </p:sp>
      <p:sp>
        <p:nvSpPr>
          <p:cNvPr id="13" name="ZoneTexte 12">
            <a:extLst>
              <a:ext uri="{FF2B5EF4-FFF2-40B4-BE49-F238E27FC236}">
                <a16:creationId xmlns:a16="http://schemas.microsoft.com/office/drawing/2014/main" id="{1440848B-8063-97D0-70E2-6F9B89B1AF0D}"/>
              </a:ext>
            </a:extLst>
          </p:cNvPr>
          <p:cNvSpPr txBox="1"/>
          <p:nvPr/>
        </p:nvSpPr>
        <p:spPr>
          <a:xfrm>
            <a:off x="419967" y="4416536"/>
            <a:ext cx="5571394" cy="1981953"/>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r-FR" sz="2000" dirty="0"/>
              <a:t>able to </a:t>
            </a:r>
            <a:r>
              <a:rPr lang="fr-FR" sz="2000" dirty="0" err="1"/>
              <a:t>produce</a:t>
            </a:r>
            <a:r>
              <a:rPr lang="fr-FR" sz="2000" dirty="0"/>
              <a:t> and </a:t>
            </a:r>
            <a:r>
              <a:rPr lang="fr-FR" sz="2000" dirty="0" err="1"/>
              <a:t>respond</a:t>
            </a:r>
            <a:r>
              <a:rPr lang="fr-FR" sz="2000" dirty="0"/>
              <a:t> </a:t>
            </a:r>
            <a:r>
              <a:rPr lang="fr-FR" sz="2000" dirty="0" err="1"/>
              <a:t>correctly</a:t>
            </a:r>
            <a:r>
              <a:rPr lang="fr-FR" sz="2000" dirty="0"/>
              <a:t> to certain </a:t>
            </a:r>
            <a:r>
              <a:rPr lang="fr-FR" sz="2000" dirty="0" err="1"/>
              <a:t>requests</a:t>
            </a:r>
            <a:r>
              <a:rPr lang="fr-FR" sz="2000" dirty="0"/>
              <a:t> for clarification</a:t>
            </a:r>
          </a:p>
          <a:p>
            <a:pPr marL="285750" indent="-285750">
              <a:lnSpc>
                <a:spcPct val="120000"/>
              </a:lnSpc>
              <a:spcBef>
                <a:spcPts val="600"/>
              </a:spcBef>
              <a:buFont typeface="Arial" panose="020B0604020202020204" pitchFamily="34" charset="0"/>
              <a:buChar char="•"/>
            </a:pPr>
            <a:r>
              <a:rPr lang="fr-FR" sz="2000" dirty="0" err="1"/>
              <a:t>unable</a:t>
            </a:r>
            <a:r>
              <a:rPr lang="fr-FR" sz="2000" dirty="0"/>
              <a:t> to </a:t>
            </a:r>
            <a:r>
              <a:rPr lang="fr-FR" sz="2000" dirty="0" err="1"/>
              <a:t>identify</a:t>
            </a:r>
            <a:r>
              <a:rPr lang="fr-FR" sz="2000" dirty="0"/>
              <a:t> situations in </a:t>
            </a:r>
            <a:r>
              <a:rPr lang="fr-FR" sz="2000" dirty="0" err="1"/>
              <a:t>which</a:t>
            </a:r>
            <a:r>
              <a:rPr lang="fr-FR" sz="2000" dirty="0"/>
              <a:t> clarification </a:t>
            </a:r>
            <a:r>
              <a:rPr lang="fr-FR" sz="2000" dirty="0" err="1"/>
              <a:t>is</a:t>
            </a:r>
            <a:r>
              <a:rPr lang="fr-FR" sz="2000" dirty="0"/>
              <a:t> </a:t>
            </a:r>
            <a:r>
              <a:rPr lang="fr-FR" sz="2000" dirty="0" err="1"/>
              <a:t>needed</a:t>
            </a:r>
            <a:r>
              <a:rPr lang="fr-FR" sz="2000" dirty="0"/>
              <a:t> to </a:t>
            </a:r>
            <a:r>
              <a:rPr lang="fr-FR" sz="2000" dirty="0" err="1"/>
              <a:t>ensure</a:t>
            </a:r>
            <a:r>
              <a:rPr lang="fr-FR" sz="2000" dirty="0"/>
              <a:t> the </a:t>
            </a:r>
            <a:r>
              <a:rPr lang="fr-FR" sz="2000" dirty="0" err="1"/>
              <a:t>speaker's</a:t>
            </a:r>
            <a:r>
              <a:rPr lang="fr-FR" sz="2000" dirty="0"/>
              <a:t> </a:t>
            </a:r>
            <a:r>
              <a:rPr lang="fr-FR" sz="2000" dirty="0" err="1"/>
              <a:t>understanding</a:t>
            </a:r>
            <a:endParaRPr lang="fr-FR" sz="2000" dirty="0"/>
          </a:p>
        </p:txBody>
      </p:sp>
      <p:sp>
        <p:nvSpPr>
          <p:cNvPr id="15" name="ZoneTexte 14">
            <a:extLst>
              <a:ext uri="{FF2B5EF4-FFF2-40B4-BE49-F238E27FC236}">
                <a16:creationId xmlns:a16="http://schemas.microsoft.com/office/drawing/2014/main" id="{4212AA5E-443A-2916-777D-6F2292969278}"/>
              </a:ext>
            </a:extLst>
          </p:cNvPr>
          <p:cNvSpPr txBox="1"/>
          <p:nvPr/>
        </p:nvSpPr>
        <p:spPr>
          <a:xfrm>
            <a:off x="6305266" y="4416536"/>
            <a:ext cx="5466767" cy="1612621"/>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fr-FR" sz="2000" dirty="0" err="1"/>
              <a:t>Make</a:t>
            </a:r>
            <a:r>
              <a:rPr lang="fr-FR" sz="2000" dirty="0"/>
              <a:t> few </a:t>
            </a:r>
            <a:r>
              <a:rPr lang="fr-FR" sz="2000" dirty="0" err="1"/>
              <a:t>requests</a:t>
            </a:r>
            <a:r>
              <a:rPr lang="fr-FR" sz="2000" dirty="0"/>
              <a:t> for clarification </a:t>
            </a:r>
            <a:r>
              <a:rPr lang="fr-FR" sz="2000" dirty="0" err="1"/>
              <a:t>when</a:t>
            </a:r>
            <a:r>
              <a:rPr lang="fr-FR" sz="2000" dirty="0"/>
              <a:t> </a:t>
            </a:r>
            <a:r>
              <a:rPr lang="fr-FR" sz="2000" dirty="0" err="1"/>
              <a:t>they</a:t>
            </a:r>
            <a:r>
              <a:rPr lang="fr-FR" sz="2000" dirty="0"/>
              <a:t> do not </a:t>
            </a:r>
            <a:r>
              <a:rPr lang="fr-FR" sz="2000" dirty="0" err="1"/>
              <a:t>understand</a:t>
            </a:r>
            <a:r>
              <a:rPr lang="fr-FR" sz="2000" dirty="0"/>
              <a:t> a </a:t>
            </a:r>
            <a:r>
              <a:rPr lang="fr-FR" sz="2000" dirty="0" err="1"/>
              <a:t>statement</a:t>
            </a:r>
            <a:endParaRPr lang="fr-FR" sz="2000" dirty="0"/>
          </a:p>
          <a:p>
            <a:pPr marL="285750" indent="-285750">
              <a:lnSpc>
                <a:spcPct val="120000"/>
              </a:lnSpc>
              <a:spcBef>
                <a:spcPts val="600"/>
              </a:spcBef>
              <a:buFont typeface="Arial" panose="020B0604020202020204" pitchFamily="34" charset="0"/>
              <a:buChar char="•"/>
            </a:pPr>
            <a:r>
              <a:rPr lang="fr-FR" sz="2000" dirty="0" err="1"/>
              <a:t>Respond</a:t>
            </a:r>
            <a:r>
              <a:rPr lang="fr-FR" sz="2000" dirty="0"/>
              <a:t> </a:t>
            </a:r>
            <a:r>
              <a:rPr lang="fr-FR" sz="2000" dirty="0" err="1"/>
              <a:t>poorly</a:t>
            </a:r>
            <a:r>
              <a:rPr lang="fr-FR" sz="2000" dirty="0"/>
              <a:t> to </a:t>
            </a:r>
            <a:r>
              <a:rPr lang="fr-FR" sz="2000" dirty="0" err="1"/>
              <a:t>others</a:t>
            </a:r>
            <a:r>
              <a:rPr lang="fr-FR" sz="2000" dirty="0"/>
              <a:t>' </a:t>
            </a:r>
            <a:r>
              <a:rPr lang="fr-FR" sz="2000" dirty="0" err="1"/>
              <a:t>requests</a:t>
            </a:r>
            <a:r>
              <a:rPr lang="fr-FR" sz="2000" dirty="0"/>
              <a:t> for clarification</a:t>
            </a:r>
          </a:p>
        </p:txBody>
      </p:sp>
    </p:spTree>
    <p:extLst>
      <p:ext uri="{BB962C8B-B14F-4D97-AF65-F5344CB8AC3E}">
        <p14:creationId xmlns:p14="http://schemas.microsoft.com/office/powerpoint/2010/main" val="1547849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6" name="ZoneTexte 5">
            <a:extLst>
              <a:ext uri="{FF2B5EF4-FFF2-40B4-BE49-F238E27FC236}">
                <a16:creationId xmlns:a16="http://schemas.microsoft.com/office/drawing/2014/main" id="{F4CAE071-F403-1D10-34FF-EF50ED6AEF73}"/>
              </a:ext>
            </a:extLst>
          </p:cNvPr>
          <p:cNvSpPr txBox="1"/>
          <p:nvPr/>
        </p:nvSpPr>
        <p:spPr>
          <a:xfrm>
            <a:off x="2116839" y="497768"/>
            <a:ext cx="7649569" cy="867482"/>
          </a:xfrm>
          <a:prstGeom prst="rect">
            <a:avLst/>
          </a:prstGeom>
          <a:noFill/>
        </p:spPr>
        <p:txBody>
          <a:bodyPr wrap="square">
            <a:spAutoFit/>
          </a:bodyPr>
          <a:lstStyle/>
          <a:p>
            <a:pPr algn="ctr">
              <a:lnSpc>
                <a:spcPct val="120000"/>
              </a:lnSpc>
            </a:pPr>
            <a:r>
              <a:rPr lang="fr-FR" sz="2200" b="1" dirty="0">
                <a:solidFill>
                  <a:schemeClr val="accent1">
                    <a:lumMod val="75000"/>
                  </a:schemeClr>
                </a:solidFill>
              </a:rPr>
              <a:t>The basis of </a:t>
            </a:r>
            <a:r>
              <a:rPr lang="fr-FR" sz="2200" b="1" dirty="0" err="1">
                <a:solidFill>
                  <a:schemeClr val="accent1">
                    <a:lumMod val="75000"/>
                  </a:schemeClr>
                </a:solidFill>
              </a:rPr>
              <a:t>successfull</a:t>
            </a:r>
            <a:r>
              <a:rPr lang="fr-FR" sz="2200" b="1" dirty="0">
                <a:solidFill>
                  <a:schemeClr val="accent1">
                    <a:lumMod val="75000"/>
                  </a:schemeClr>
                </a:solidFill>
              </a:rPr>
              <a:t> communication</a:t>
            </a:r>
          </a:p>
          <a:p>
            <a:pPr algn="ctr">
              <a:lnSpc>
                <a:spcPct val="120000"/>
              </a:lnSpc>
            </a:pPr>
            <a:r>
              <a:rPr lang="fr-FR" sz="2200" b="1" dirty="0" err="1">
                <a:solidFill>
                  <a:schemeClr val="accent1">
                    <a:lumMod val="75000"/>
                  </a:schemeClr>
                </a:solidFill>
              </a:rPr>
              <a:t>Grice’s</a:t>
            </a:r>
            <a:r>
              <a:rPr lang="fr-FR" sz="2200" b="1" dirty="0">
                <a:solidFill>
                  <a:schemeClr val="accent1">
                    <a:lumMod val="75000"/>
                  </a:schemeClr>
                </a:solidFill>
              </a:rPr>
              <a:t> </a:t>
            </a:r>
            <a:r>
              <a:rPr lang="fr-FR" sz="2200" b="1" dirty="0" err="1">
                <a:solidFill>
                  <a:schemeClr val="accent1">
                    <a:lumMod val="75000"/>
                  </a:schemeClr>
                </a:solidFill>
              </a:rPr>
              <a:t>Maxims</a:t>
            </a:r>
            <a:endParaRPr lang="fr-FR" sz="2200" b="1" dirty="0">
              <a:solidFill>
                <a:schemeClr val="accent1">
                  <a:lumMod val="75000"/>
                </a:schemeClr>
              </a:solidFill>
            </a:endParaRPr>
          </a:p>
        </p:txBody>
      </p:sp>
      <p:graphicFrame>
        <p:nvGraphicFramePr>
          <p:cNvPr id="2" name="Diagramme 1">
            <a:extLst>
              <a:ext uri="{FF2B5EF4-FFF2-40B4-BE49-F238E27FC236}">
                <a16:creationId xmlns:a16="http://schemas.microsoft.com/office/drawing/2014/main" id="{15A47B2F-C8A5-B9D8-7436-05DA1222CF96}"/>
              </a:ext>
            </a:extLst>
          </p:cNvPr>
          <p:cNvGraphicFramePr/>
          <p:nvPr>
            <p:extLst>
              <p:ext uri="{D42A27DB-BD31-4B8C-83A1-F6EECF244321}">
                <p14:modId xmlns:p14="http://schemas.microsoft.com/office/powerpoint/2010/main" val="2000930847"/>
              </p:ext>
            </p:extLst>
          </p:nvPr>
        </p:nvGraphicFramePr>
        <p:xfrm>
          <a:off x="1389244" y="2142699"/>
          <a:ext cx="9474374" cy="256577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Connecteur hors page 3">
            <a:extLst>
              <a:ext uri="{FF2B5EF4-FFF2-40B4-BE49-F238E27FC236}">
                <a16:creationId xmlns:a16="http://schemas.microsoft.com/office/drawing/2014/main" id="{AEF80BEB-8EAA-B8F7-9368-FAE9F3AE115B}"/>
              </a:ext>
            </a:extLst>
          </p:cNvPr>
          <p:cNvSpPr/>
          <p:nvPr/>
        </p:nvSpPr>
        <p:spPr>
          <a:xfrm>
            <a:off x="1132765" y="1519676"/>
            <a:ext cx="10017456" cy="4411090"/>
          </a:xfrm>
          <a:prstGeom prst="flowChartOffpageConnector">
            <a:avLst/>
          </a:prstGeom>
          <a:noFill/>
          <a:ln w="28575">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88FBED2-AC40-2805-BD18-740643305535}"/>
              </a:ext>
            </a:extLst>
          </p:cNvPr>
          <p:cNvSpPr txBox="1"/>
          <p:nvPr/>
        </p:nvSpPr>
        <p:spPr>
          <a:xfrm>
            <a:off x="2301646" y="5966377"/>
            <a:ext cx="7649569" cy="461217"/>
          </a:xfrm>
          <a:prstGeom prst="rect">
            <a:avLst/>
          </a:prstGeom>
          <a:noFill/>
        </p:spPr>
        <p:txBody>
          <a:bodyPr wrap="square">
            <a:spAutoFit/>
          </a:bodyPr>
          <a:lstStyle/>
          <a:p>
            <a:pPr algn="ctr">
              <a:lnSpc>
                <a:spcPct val="120000"/>
              </a:lnSpc>
            </a:pPr>
            <a:r>
              <a:rPr lang="fr-FR" sz="2200" b="1" dirty="0" err="1">
                <a:solidFill>
                  <a:schemeClr val="accent1">
                    <a:lumMod val="75000"/>
                  </a:schemeClr>
                </a:solidFill>
              </a:rPr>
              <a:t>Cooperation</a:t>
            </a:r>
            <a:r>
              <a:rPr lang="fr-FR" sz="2200" b="1" dirty="0">
                <a:solidFill>
                  <a:schemeClr val="accent1">
                    <a:lumMod val="75000"/>
                  </a:schemeClr>
                </a:solidFill>
              </a:rPr>
              <a:t> </a:t>
            </a:r>
            <a:r>
              <a:rPr lang="fr-FR" sz="2200" b="1" dirty="0" err="1">
                <a:solidFill>
                  <a:schemeClr val="accent1">
                    <a:lumMod val="75000"/>
                  </a:schemeClr>
                </a:solidFill>
              </a:rPr>
              <a:t>principle</a:t>
            </a:r>
            <a:endParaRPr lang="fr-FR" sz="2200" b="1" dirty="0">
              <a:solidFill>
                <a:schemeClr val="accent1">
                  <a:lumMod val="75000"/>
                </a:schemeClr>
              </a:solidFill>
            </a:endParaRPr>
          </a:p>
        </p:txBody>
      </p:sp>
    </p:spTree>
    <p:extLst>
      <p:ext uri="{BB962C8B-B14F-4D97-AF65-F5344CB8AC3E}">
        <p14:creationId xmlns:p14="http://schemas.microsoft.com/office/powerpoint/2010/main" val="2866852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040880848"/>
              </p:ext>
            </p:extLst>
          </p:nvPr>
        </p:nvGraphicFramePr>
        <p:xfrm>
          <a:off x="404349" y="1828800"/>
          <a:ext cx="11209896" cy="403365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r-FR" sz="2000" dirty="0" err="1"/>
                        <a:t>Cooperation</a:t>
                      </a:r>
                      <a:r>
                        <a:rPr lang="fr-FR" sz="2000" dirty="0"/>
                        <a:t> </a:t>
                      </a:r>
                      <a:r>
                        <a:rPr lang="fr-FR" sz="2000" dirty="0" err="1"/>
                        <a:t>principle</a:t>
                      </a:r>
                      <a:r>
                        <a:rPr lang="fr-FR" sz="2000" dirty="0"/>
                        <a:t> – </a:t>
                      </a:r>
                      <a:r>
                        <a:rPr lang="fr-FR" sz="2000" dirty="0" err="1"/>
                        <a:t>Adjusment</a:t>
                      </a:r>
                      <a:r>
                        <a:rPr lang="fr-FR" sz="2000" dirty="0"/>
                        <a:t> to the </a:t>
                      </a:r>
                      <a:r>
                        <a:rPr lang="fr-FR" sz="2000" dirty="0" err="1"/>
                        <a:t>general</a:t>
                      </a:r>
                      <a:r>
                        <a:rPr lang="fr-FR" sz="2000" dirty="0"/>
                        <a:t> direction of the conversation</a:t>
                      </a:r>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n-US" sz="2000" b="0" i="0" u="none" strike="noStrike" cap="none" dirty="0">
                          <a:solidFill>
                            <a:schemeClr val="dk1"/>
                          </a:solidFill>
                          <a:effectLst/>
                          <a:latin typeface="+mn-lt"/>
                          <a:ea typeface="+mn-ea"/>
                          <a:cs typeface="+mn-cs"/>
                          <a:sym typeface="Arial"/>
                        </a:rPr>
                        <a:t>If I'm asked to take part in a ball game. I am free to accept or refuse. If I accept, I must listen to the rules of the game before I can take part in the activity.</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0" i="0" u="none" strike="noStrike" cap="none" dirty="0">
                          <a:solidFill>
                            <a:schemeClr val="dk1"/>
                          </a:solidFill>
                          <a:effectLst/>
                          <a:latin typeface="+mn-lt"/>
                          <a:ea typeface="+mn-ea"/>
                          <a:cs typeface="+mn-cs"/>
                          <a:sym typeface="Arial"/>
                        </a:rPr>
                        <a:t>➝ my interventions must be made at the right moment in the conversation</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C00000"/>
                          </a:solidFill>
                          <a:effectLst/>
                          <a:latin typeface="+mn-lt"/>
                          <a:ea typeface="+mn-ea"/>
                          <a:cs typeface="+mn-cs"/>
                          <a:sym typeface="Arial"/>
                        </a:rPr>
                        <a:t>Incorrect</a:t>
                      </a:r>
                      <a:r>
                        <a:rPr lang="en-US" sz="2000" b="0" i="0" u="none" strike="noStrike" cap="none" dirty="0">
                          <a:solidFill>
                            <a:schemeClr val="dk1"/>
                          </a:solidFill>
                          <a:effectLst/>
                          <a:latin typeface="+mn-lt"/>
                          <a:ea typeface="+mn-ea"/>
                          <a:cs typeface="+mn-cs"/>
                          <a:sym typeface="Arial"/>
                        </a:rPr>
                        <a:t>: interrupt the instructor's explanations or speak at the same time as my playmates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00B050"/>
                          </a:solidFill>
                          <a:effectLst/>
                          <a:latin typeface="+mn-lt"/>
                          <a:ea typeface="+mn-ea"/>
                          <a:cs typeface="+mn-cs"/>
                          <a:sym typeface="Arial"/>
                        </a:rPr>
                        <a:t>Correct</a:t>
                      </a:r>
                      <a:r>
                        <a:rPr lang="en-US" sz="2000" b="0" i="0" u="none" strike="noStrike" cap="none" dirty="0">
                          <a:solidFill>
                            <a:schemeClr val="dk1"/>
                          </a:solidFill>
                          <a:effectLst/>
                          <a:latin typeface="+mn-lt"/>
                          <a:ea typeface="+mn-ea"/>
                          <a:cs typeface="+mn-cs"/>
                          <a:sym typeface="Arial"/>
                        </a:rPr>
                        <a:t>: wait until the end of the explanation to ask a question or ask for repetition</a:t>
                      </a:r>
                      <a:r>
                        <a:rPr lang="fr-BE"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descr="Une image contenant habits, dessin humoristique, chaussures, personne&#10;&#10;Description générée automatiquement">
            <a:extLst>
              <a:ext uri="{FF2B5EF4-FFF2-40B4-BE49-F238E27FC236}">
                <a16:creationId xmlns:a16="http://schemas.microsoft.com/office/drawing/2014/main" id="{50FA7AA3-805A-5A31-8636-CD03A0918DCF}"/>
              </a:ext>
            </a:extLst>
          </p:cNvPr>
          <p:cNvPicPr>
            <a:picLocks noChangeAspect="1"/>
          </p:cNvPicPr>
          <p:nvPr/>
        </p:nvPicPr>
        <p:blipFill>
          <a:blip r:embed="rId5"/>
          <a:stretch>
            <a:fillRect/>
          </a:stretch>
        </p:blipFill>
        <p:spPr>
          <a:xfrm>
            <a:off x="577755" y="2608306"/>
            <a:ext cx="2643117" cy="2643117"/>
          </a:xfrm>
          <a:prstGeom prst="rect">
            <a:avLst/>
          </a:prstGeom>
        </p:spPr>
      </p:pic>
    </p:spTree>
    <p:extLst>
      <p:ext uri="{BB962C8B-B14F-4D97-AF65-F5344CB8AC3E}">
        <p14:creationId xmlns:p14="http://schemas.microsoft.com/office/powerpoint/2010/main" val="13459067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2195910788"/>
              </p:ext>
            </p:extLst>
          </p:nvPr>
        </p:nvGraphicFramePr>
        <p:xfrm>
          <a:off x="404349" y="1828800"/>
          <a:ext cx="11209896" cy="4033656"/>
        </p:xfrm>
        <a:graphic>
          <a:graphicData uri="http://schemas.openxmlformats.org/drawingml/2006/table">
            <a:tbl>
              <a:tblPr firstRow="1" bandRow="1">
                <a:tableStyleId>{5C22544A-7EE6-4342-B048-85BDC9FD1C3A}</a:tableStyleId>
              </a:tblPr>
              <a:tblGrid>
                <a:gridCol w="2953000">
                  <a:extLst>
                    <a:ext uri="{9D8B030D-6E8A-4147-A177-3AD203B41FA5}">
                      <a16:colId xmlns:a16="http://schemas.microsoft.com/office/drawing/2014/main" val="4024170972"/>
                    </a:ext>
                  </a:extLst>
                </a:gridCol>
                <a:gridCol w="8256896">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r-FR" sz="2000" dirty="0"/>
                        <a:t>Maxim of </a:t>
                      </a:r>
                      <a:r>
                        <a:rPr lang="fr-FR" sz="2000" dirty="0" err="1"/>
                        <a:t>Quantity</a:t>
                      </a:r>
                      <a:r>
                        <a:rPr lang="fr-FR" sz="2000" dirty="0"/>
                        <a:t>– Don’t </a:t>
                      </a:r>
                      <a:r>
                        <a:rPr lang="fr-FR" sz="2000" dirty="0" err="1"/>
                        <a:t>give</a:t>
                      </a:r>
                      <a:r>
                        <a:rPr lang="fr-FR" sz="2000" dirty="0"/>
                        <a:t> </a:t>
                      </a:r>
                      <a:r>
                        <a:rPr lang="fr-FR" sz="2000" dirty="0" err="1"/>
                        <a:t>too</a:t>
                      </a:r>
                      <a:r>
                        <a:rPr lang="fr-FR" sz="2000" dirty="0"/>
                        <a:t> </a:t>
                      </a:r>
                      <a:r>
                        <a:rPr lang="fr-FR" sz="2000" dirty="0" err="1"/>
                        <a:t>much</a:t>
                      </a:r>
                      <a:r>
                        <a:rPr lang="fr-FR" sz="2000" dirty="0"/>
                        <a:t> or to </a:t>
                      </a:r>
                      <a:r>
                        <a:rPr lang="fr-FR" sz="2000" dirty="0" err="1"/>
                        <a:t>little</a:t>
                      </a:r>
                      <a:r>
                        <a:rPr lang="fr-FR" sz="2000" dirty="0"/>
                        <a:t> information</a:t>
                      </a:r>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n-US" sz="2000" b="0" i="0" u="none" strike="noStrike" cap="none" dirty="0">
                          <a:solidFill>
                            <a:schemeClr val="dk1"/>
                          </a:solidFill>
                          <a:effectLst/>
                          <a:latin typeface="+mn-lt"/>
                          <a:ea typeface="+mn-ea"/>
                          <a:cs typeface="+mn-cs"/>
                          <a:sym typeface="Arial"/>
                        </a:rPr>
                        <a:t>Jean is amused and laughs. He tells his parents about his day and wants to explain that he and his friends have been playing football and that when the ball was kicked too hard, it landed outside the play area in the </a:t>
                      </a:r>
                      <a:r>
                        <a:rPr lang="en-US" sz="2000" b="0" i="0" u="none" strike="noStrike" cap="none" dirty="0" err="1">
                          <a:solidFill>
                            <a:schemeClr val="dk1"/>
                          </a:solidFill>
                          <a:effectLst/>
                          <a:latin typeface="+mn-lt"/>
                          <a:ea typeface="+mn-ea"/>
                          <a:cs typeface="+mn-cs"/>
                          <a:sym typeface="Arial"/>
                        </a:rPr>
                        <a:t>neighbour's</a:t>
                      </a:r>
                      <a:r>
                        <a:rPr lang="en-US" sz="2000" b="0" i="0" u="none" strike="noStrike" cap="none" dirty="0">
                          <a:solidFill>
                            <a:schemeClr val="dk1"/>
                          </a:solidFill>
                          <a:effectLst/>
                          <a:latin typeface="+mn-lt"/>
                          <a:ea typeface="+mn-ea"/>
                          <a:cs typeface="+mn-cs"/>
                          <a:sym typeface="Arial"/>
                        </a:rPr>
                        <a:t> garden.</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C00000"/>
                          </a:solidFill>
                          <a:effectLst/>
                          <a:latin typeface="+mn-lt"/>
                          <a:ea typeface="+mn-ea"/>
                          <a:cs typeface="+mn-cs"/>
                          <a:sym typeface="Arial"/>
                        </a:rPr>
                        <a:t>Incorrect</a:t>
                      </a:r>
                      <a:r>
                        <a:rPr lang="en-US" sz="2000" b="0" i="0" u="none" strike="noStrike" cap="none" dirty="0">
                          <a:solidFill>
                            <a:schemeClr val="dk1"/>
                          </a:solidFill>
                          <a:effectLst/>
                          <a:latin typeface="+mn-lt"/>
                          <a:ea typeface="+mn-ea"/>
                          <a:cs typeface="+mn-cs"/>
                          <a:sym typeface="Arial"/>
                        </a:rPr>
                        <a:t>: It was too hard, so the ball fell into the flowers.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0" i="0" u="none" strike="noStrike" cap="none" dirty="0">
                          <a:solidFill>
                            <a:schemeClr val="dk1"/>
                          </a:solidFill>
                          <a:effectLst/>
                          <a:latin typeface="+mn-lt"/>
                          <a:ea typeface="+mn-ea"/>
                          <a:cs typeface="+mn-cs"/>
                          <a:sym typeface="Arial"/>
                        </a:rPr>
                        <a:t>➝ Jean's intervention contains too little information for his parents to understand the situation and laugh with him</a:t>
                      </a:r>
                      <a:r>
                        <a:rPr lang="fr-BE" sz="2000" dirty="0">
                          <a:effectLst/>
                        </a:rPr>
                        <a:t> </a:t>
                      </a:r>
                    </a:p>
                    <a:p>
                      <a:pPr>
                        <a:lnSpc>
                          <a:spcPct val="120000"/>
                        </a:lnSpc>
                        <a:spcBef>
                          <a:spcPts val="600"/>
                        </a:spcBef>
                      </a:pPr>
                      <a:r>
                        <a:rPr lang="en-US" sz="2000" b="1" i="0" u="none" strike="noStrike" cap="none" dirty="0">
                          <a:solidFill>
                            <a:srgbClr val="00B050"/>
                          </a:solidFill>
                          <a:effectLst/>
                          <a:latin typeface="+mn-lt"/>
                          <a:ea typeface="+mn-ea"/>
                          <a:cs typeface="+mn-cs"/>
                          <a:sym typeface="Arial"/>
                        </a:rPr>
                        <a:t>Correct</a:t>
                      </a:r>
                      <a:r>
                        <a:rPr lang="en-US" sz="2000" b="0" i="0" u="none" strike="noStrike" cap="none" dirty="0">
                          <a:solidFill>
                            <a:schemeClr val="dk1"/>
                          </a:solidFill>
                          <a:effectLst/>
                          <a:latin typeface="+mn-lt"/>
                          <a:ea typeface="+mn-ea"/>
                          <a:cs typeface="+mn-cs"/>
                          <a:sym typeface="Arial"/>
                        </a:rPr>
                        <a:t>: We played football at school, and I shot too hard and the ball landed in the </a:t>
                      </a:r>
                      <a:r>
                        <a:rPr lang="en-US" sz="2000" b="0" i="0" u="none" strike="noStrike" cap="none" dirty="0" err="1">
                          <a:solidFill>
                            <a:schemeClr val="dk1"/>
                          </a:solidFill>
                          <a:effectLst/>
                          <a:latin typeface="+mn-lt"/>
                          <a:ea typeface="+mn-ea"/>
                          <a:cs typeface="+mn-cs"/>
                          <a:sym typeface="Arial"/>
                        </a:rPr>
                        <a:t>neighbour's</a:t>
                      </a:r>
                      <a:r>
                        <a:rPr lang="en-US" sz="2000" b="0" i="0" u="none" strike="noStrike" cap="none" dirty="0">
                          <a:solidFill>
                            <a:schemeClr val="dk1"/>
                          </a:solidFill>
                          <a:effectLst/>
                          <a:latin typeface="+mn-lt"/>
                          <a:ea typeface="+mn-ea"/>
                          <a:cs typeface="+mn-cs"/>
                          <a:sym typeface="Arial"/>
                        </a:rPr>
                        <a:t> flowers.</a:t>
                      </a:r>
                      <a:r>
                        <a:rPr lang="fr-BE"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4" y="2608305"/>
            <a:ext cx="2629469" cy="2629469"/>
          </a:xfrm>
          <a:prstGeom prst="rect">
            <a:avLst/>
          </a:prstGeom>
        </p:spPr>
      </p:pic>
    </p:spTree>
    <p:extLst>
      <p:ext uri="{BB962C8B-B14F-4D97-AF65-F5344CB8AC3E}">
        <p14:creationId xmlns:p14="http://schemas.microsoft.com/office/powerpoint/2010/main" val="2379328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1903869172"/>
              </p:ext>
            </p:extLst>
          </p:nvPr>
        </p:nvGraphicFramePr>
        <p:xfrm>
          <a:off x="404349" y="1828800"/>
          <a:ext cx="11209896" cy="366789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r-FR" sz="2000" dirty="0" err="1"/>
                        <a:t>Maxims</a:t>
                      </a:r>
                      <a:r>
                        <a:rPr lang="fr-FR" sz="2000" dirty="0"/>
                        <a:t> of </a:t>
                      </a:r>
                      <a:r>
                        <a:rPr lang="fr-FR" sz="2000" dirty="0" err="1"/>
                        <a:t>Quality</a:t>
                      </a:r>
                      <a:r>
                        <a:rPr lang="fr-FR" sz="2000" dirty="0"/>
                        <a:t> and Relation – Don’t </a:t>
                      </a:r>
                      <a:r>
                        <a:rPr lang="fr-FR" sz="2000" dirty="0" err="1"/>
                        <a:t>say</a:t>
                      </a:r>
                      <a:r>
                        <a:rPr lang="fr-FR" sz="2000" dirty="0"/>
                        <a:t> </a:t>
                      </a:r>
                      <a:r>
                        <a:rPr lang="fr-FR" sz="2000" dirty="0" err="1"/>
                        <a:t>anything</a:t>
                      </a:r>
                      <a:r>
                        <a:rPr lang="fr-FR" sz="2000" dirty="0"/>
                        <a:t> false or </a:t>
                      </a:r>
                      <a:r>
                        <a:rPr lang="fr-FR" sz="2000" dirty="0" err="1"/>
                        <a:t>irrelevant</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431737">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n-US" sz="2000" b="0" i="0" u="none" strike="noStrike" cap="none" dirty="0">
                          <a:solidFill>
                            <a:schemeClr val="dk1"/>
                          </a:solidFill>
                          <a:effectLst/>
                          <a:latin typeface="+mn-lt"/>
                          <a:ea typeface="+mn-ea"/>
                          <a:cs typeface="+mn-cs"/>
                          <a:sym typeface="Arial"/>
                        </a:rPr>
                        <a:t>The educator asks Jean, who has put the cookery book away in the kitchen after the baking activity. Jean had not taken part in the cooking activity and so could not answer the question.</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C00000"/>
                          </a:solidFill>
                          <a:effectLst/>
                          <a:latin typeface="+mn-lt"/>
                          <a:ea typeface="+mn-ea"/>
                          <a:cs typeface="+mn-cs"/>
                          <a:sym typeface="Arial"/>
                        </a:rPr>
                        <a:t>Incorrect</a:t>
                      </a:r>
                      <a:r>
                        <a:rPr lang="en-US" sz="2000" b="0" i="0" u="none" strike="noStrike" cap="none" dirty="0">
                          <a:solidFill>
                            <a:schemeClr val="dk1"/>
                          </a:solidFill>
                          <a:effectLst/>
                          <a:latin typeface="+mn-lt"/>
                          <a:ea typeface="+mn-ea"/>
                          <a:cs typeface="+mn-cs"/>
                          <a:sym typeface="Arial"/>
                        </a:rPr>
                        <a:t>: Anna took it away. It's on the table.</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0" i="0" u="none" strike="noStrike" cap="none" dirty="0">
                          <a:solidFill>
                            <a:schemeClr val="dk1"/>
                          </a:solidFill>
                          <a:effectLst/>
                          <a:latin typeface="+mn-lt"/>
                          <a:ea typeface="+mn-ea"/>
                          <a:cs typeface="+mn-cs"/>
                          <a:sym typeface="Arial"/>
                        </a:rPr>
                        <a:t>➝ Jean's comment is irrelevant: (1) it does not answer the question and (2) he cannot answer it because he wasn’t taking part to the activity.</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00B050"/>
                          </a:solidFill>
                          <a:effectLst/>
                          <a:latin typeface="+mn-lt"/>
                          <a:ea typeface="+mn-ea"/>
                          <a:cs typeface="+mn-cs"/>
                          <a:sym typeface="Arial"/>
                        </a:rPr>
                        <a:t>Correct</a:t>
                      </a:r>
                      <a:r>
                        <a:rPr lang="en-US" sz="2000" b="0" i="0" u="none" strike="noStrike" cap="none" dirty="0">
                          <a:solidFill>
                            <a:schemeClr val="dk1"/>
                          </a:solidFill>
                          <a:effectLst/>
                          <a:latin typeface="+mn-lt"/>
                          <a:ea typeface="+mn-ea"/>
                          <a:cs typeface="+mn-cs"/>
                          <a:sym typeface="Arial"/>
                        </a:rPr>
                        <a:t>: I don't know I didn't take part in the activity.</a:t>
                      </a:r>
                      <a:r>
                        <a:rPr lang="fr-BE" sz="2000" dirty="0">
                          <a:effectLst/>
                        </a:rPr>
                        <a:t>  </a:t>
                      </a:r>
                      <a:endParaRPr lang="fr-FR" sz="2000" dirty="0"/>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2109586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Tableau 3">
            <a:extLst>
              <a:ext uri="{FF2B5EF4-FFF2-40B4-BE49-F238E27FC236}">
                <a16:creationId xmlns:a16="http://schemas.microsoft.com/office/drawing/2014/main" id="{3A9E743E-5068-BD2B-1B87-5CD2C75B79C4}"/>
              </a:ext>
            </a:extLst>
          </p:cNvPr>
          <p:cNvGraphicFramePr>
            <a:graphicFrameLocks noGrp="1"/>
          </p:cNvGraphicFramePr>
          <p:nvPr>
            <p:extLst>
              <p:ext uri="{D42A27DB-BD31-4B8C-83A1-F6EECF244321}">
                <p14:modId xmlns:p14="http://schemas.microsoft.com/office/powerpoint/2010/main" val="2138980307"/>
              </p:ext>
            </p:extLst>
          </p:nvPr>
        </p:nvGraphicFramePr>
        <p:xfrm>
          <a:off x="404349" y="1828800"/>
          <a:ext cx="11209896" cy="3820296"/>
        </p:xfrm>
        <a:graphic>
          <a:graphicData uri="http://schemas.openxmlformats.org/drawingml/2006/table">
            <a:tbl>
              <a:tblPr firstRow="1" bandRow="1">
                <a:tableStyleId>{5C22544A-7EE6-4342-B048-85BDC9FD1C3A}</a:tableStyleId>
              </a:tblPr>
              <a:tblGrid>
                <a:gridCol w="2980296">
                  <a:extLst>
                    <a:ext uri="{9D8B030D-6E8A-4147-A177-3AD203B41FA5}">
                      <a16:colId xmlns:a16="http://schemas.microsoft.com/office/drawing/2014/main" val="4024170972"/>
                    </a:ext>
                  </a:extLst>
                </a:gridCol>
                <a:gridCol w="8229600">
                  <a:extLst>
                    <a:ext uri="{9D8B030D-6E8A-4147-A177-3AD203B41FA5}">
                      <a16:colId xmlns:a16="http://schemas.microsoft.com/office/drawing/2014/main" val="1763066903"/>
                    </a:ext>
                  </a:extLst>
                </a:gridCol>
              </a:tblGrid>
              <a:tr h="455367">
                <a:tc gridSpan="2">
                  <a:txBody>
                    <a:bodyPr/>
                    <a:lstStyle/>
                    <a:p>
                      <a:pPr>
                        <a:lnSpc>
                          <a:spcPct val="120000"/>
                        </a:lnSpc>
                        <a:spcBef>
                          <a:spcPts val="600"/>
                        </a:spcBef>
                      </a:pPr>
                      <a:r>
                        <a:rPr lang="fr-FR" sz="2000" dirty="0"/>
                        <a:t>Maxim of </a:t>
                      </a:r>
                      <a:r>
                        <a:rPr lang="fr-FR" sz="2000" dirty="0" err="1"/>
                        <a:t>Modality</a:t>
                      </a:r>
                      <a:r>
                        <a:rPr lang="fr-FR" sz="2000" dirty="0"/>
                        <a:t>/</a:t>
                      </a:r>
                      <a:r>
                        <a:rPr lang="fr-FR" sz="2000" dirty="0" err="1"/>
                        <a:t>manner</a:t>
                      </a:r>
                      <a:r>
                        <a:rPr lang="fr-FR" sz="2000" dirty="0"/>
                        <a:t> – Be </a:t>
                      </a:r>
                      <a:r>
                        <a:rPr lang="fr-FR" sz="2000" dirty="0" err="1"/>
                        <a:t>clear</a:t>
                      </a:r>
                      <a:r>
                        <a:rPr lang="fr-FR" sz="2000" dirty="0"/>
                        <a:t>, </a:t>
                      </a:r>
                      <a:r>
                        <a:rPr lang="fr-FR" sz="2000" dirty="0" err="1"/>
                        <a:t>avoid</a:t>
                      </a:r>
                      <a:r>
                        <a:rPr lang="fr-FR" sz="2000" dirty="0"/>
                        <a:t> </a:t>
                      </a:r>
                      <a:r>
                        <a:rPr lang="fr-FR" sz="2000" dirty="0" err="1"/>
                        <a:t>ambiguity</a:t>
                      </a:r>
                      <a:r>
                        <a:rPr lang="fr-FR" sz="2000" dirty="0"/>
                        <a:t>, </a:t>
                      </a:r>
                      <a:r>
                        <a:rPr lang="fr-FR" sz="2000" dirty="0" err="1"/>
                        <a:t>be</a:t>
                      </a:r>
                      <a:r>
                        <a:rPr lang="fr-FR" sz="2000" dirty="0"/>
                        <a:t> </a:t>
                      </a:r>
                      <a:r>
                        <a:rPr lang="fr-FR" sz="2000" dirty="0" err="1"/>
                        <a:t>breif</a:t>
                      </a:r>
                      <a:r>
                        <a:rPr lang="fr-FR" sz="2000" dirty="0"/>
                        <a:t> and </a:t>
                      </a:r>
                      <a:r>
                        <a:rPr lang="fr-FR" sz="2000" dirty="0" err="1"/>
                        <a:t>orderly</a:t>
                      </a:r>
                      <a:endParaRPr lang="fr-FR" sz="2000" dirty="0"/>
                    </a:p>
                  </a:txBody>
                  <a:tcPr/>
                </a:tc>
                <a:tc hMerge="1">
                  <a:txBody>
                    <a:bodyPr/>
                    <a:lstStyle/>
                    <a:p>
                      <a:endParaRPr lang="fr-FR" dirty="0"/>
                    </a:p>
                  </a:txBody>
                  <a:tcPr/>
                </a:tc>
                <a:extLst>
                  <a:ext uri="{0D108BD9-81ED-4DB2-BD59-A6C34878D82A}">
                    <a16:rowId xmlns:a16="http://schemas.microsoft.com/office/drawing/2014/main" val="108632766"/>
                  </a:ext>
                </a:extLst>
              </a:tr>
              <a:tr h="0">
                <a:tc>
                  <a:txBody>
                    <a:bodyPr/>
                    <a:lstStyle/>
                    <a:p>
                      <a:pPr>
                        <a:lnSpc>
                          <a:spcPct val="120000"/>
                        </a:lnSpc>
                        <a:spcBef>
                          <a:spcPts val="600"/>
                        </a:spcBef>
                      </a:pPr>
                      <a:endParaRPr lang="fr-FR" sz="2000" dirty="0"/>
                    </a:p>
                    <a:p>
                      <a:pPr>
                        <a:lnSpc>
                          <a:spcPct val="120000"/>
                        </a:lnSpc>
                        <a:spcBef>
                          <a:spcPts val="600"/>
                        </a:spcBef>
                      </a:pPr>
                      <a:endParaRPr lang="fr-FR" sz="2000" dirty="0"/>
                    </a:p>
                  </a:txBody>
                  <a:tcPr/>
                </a:tc>
                <a:tc>
                  <a:txBody>
                    <a:bodyPr/>
                    <a:lstStyle/>
                    <a:p>
                      <a:pPr>
                        <a:lnSpc>
                          <a:spcPct val="120000"/>
                        </a:lnSpc>
                        <a:spcBef>
                          <a:spcPts val="600"/>
                        </a:spcBef>
                      </a:pPr>
                      <a:r>
                        <a:rPr lang="en-US" sz="2000" b="0" i="0" u="none" strike="noStrike" cap="none" dirty="0">
                          <a:solidFill>
                            <a:schemeClr val="dk1"/>
                          </a:solidFill>
                          <a:effectLst/>
                          <a:latin typeface="+mn-lt"/>
                          <a:ea typeface="+mn-ea"/>
                          <a:cs typeface="+mn-cs"/>
                          <a:sym typeface="Arial"/>
                        </a:rPr>
                        <a:t>Jean tells his parents that he has been talking to his friends Paul and James and that James has invited him to his birthday party.</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C00000"/>
                          </a:solidFill>
                          <a:effectLst/>
                          <a:latin typeface="+mn-lt"/>
                          <a:ea typeface="+mn-ea"/>
                          <a:cs typeface="+mn-cs"/>
                          <a:sym typeface="Arial"/>
                        </a:rPr>
                        <a:t>Incorrect</a:t>
                      </a:r>
                      <a:r>
                        <a:rPr lang="en-US" sz="2000" b="0" i="0" u="none" strike="noStrike" cap="none" dirty="0">
                          <a:solidFill>
                            <a:schemeClr val="dk1"/>
                          </a:solidFill>
                          <a:effectLst/>
                          <a:latin typeface="+mn-lt"/>
                          <a:ea typeface="+mn-ea"/>
                          <a:cs typeface="+mn-cs"/>
                          <a:sym typeface="Arial"/>
                        </a:rPr>
                        <a:t>: I met Paul and James. He invited me to his birthday party.</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0" i="0" u="none" strike="noStrike" cap="none" dirty="0">
                          <a:solidFill>
                            <a:schemeClr val="dk1"/>
                          </a:solidFill>
                          <a:effectLst/>
                          <a:latin typeface="+mn-lt"/>
                          <a:ea typeface="+mn-ea"/>
                          <a:cs typeface="+mn-cs"/>
                          <a:sym typeface="Arial"/>
                        </a:rPr>
                        <a:t>➝ We don't know who the pronoun "he" refers to. There is therefore some ambiguity in the text, since "he" can refer to Paul or James.</a:t>
                      </a:r>
                      <a:endParaRPr lang="fr-BE" sz="2000" b="0" i="0" u="none" strike="noStrike" cap="none" dirty="0">
                        <a:solidFill>
                          <a:schemeClr val="dk1"/>
                        </a:solidFill>
                        <a:effectLst/>
                        <a:latin typeface="+mn-lt"/>
                        <a:ea typeface="+mn-ea"/>
                        <a:cs typeface="+mn-cs"/>
                        <a:sym typeface="Arial"/>
                      </a:endParaRPr>
                    </a:p>
                    <a:p>
                      <a:pPr>
                        <a:lnSpc>
                          <a:spcPct val="120000"/>
                        </a:lnSpc>
                        <a:spcBef>
                          <a:spcPts val="600"/>
                        </a:spcBef>
                      </a:pPr>
                      <a:r>
                        <a:rPr lang="en-US" sz="2000" b="1" i="0" u="none" strike="noStrike" cap="none" dirty="0">
                          <a:solidFill>
                            <a:srgbClr val="00B050"/>
                          </a:solidFill>
                          <a:effectLst/>
                          <a:latin typeface="+mn-lt"/>
                          <a:ea typeface="+mn-ea"/>
                          <a:cs typeface="+mn-cs"/>
                          <a:sym typeface="Arial"/>
                        </a:rPr>
                        <a:t>Correct</a:t>
                      </a:r>
                      <a:r>
                        <a:rPr lang="en-US" sz="2000" b="0" i="0" u="none" strike="noStrike" cap="none" dirty="0">
                          <a:solidFill>
                            <a:schemeClr val="dk1"/>
                          </a:solidFill>
                          <a:effectLst/>
                          <a:latin typeface="+mn-lt"/>
                          <a:ea typeface="+mn-ea"/>
                          <a:cs typeface="+mn-cs"/>
                          <a:sym typeface="Arial"/>
                        </a:rPr>
                        <a:t>: I met Paul and James. James invited me to his birthday party.</a:t>
                      </a:r>
                      <a:r>
                        <a:rPr lang="fr-BE" sz="2000" dirty="0">
                          <a:effectLst/>
                        </a:rPr>
                        <a:t> </a:t>
                      </a:r>
                    </a:p>
                    <a:p>
                      <a:pPr>
                        <a:lnSpc>
                          <a:spcPct val="120000"/>
                        </a:lnSpc>
                        <a:spcBef>
                          <a:spcPts val="600"/>
                        </a:spcBef>
                      </a:pPr>
                      <a:endParaRPr lang="fr-FR" sz="2000" dirty="0">
                        <a:effectLst/>
                      </a:endParaRPr>
                    </a:p>
                    <a:p>
                      <a:pPr>
                        <a:lnSpc>
                          <a:spcPct val="120000"/>
                        </a:lnSpc>
                        <a:spcBef>
                          <a:spcPts val="600"/>
                        </a:spcBef>
                      </a:pPr>
                      <a:endParaRPr lang="fr-BE" sz="2000" dirty="0">
                        <a:effectLst/>
                      </a:endParaRPr>
                    </a:p>
                  </a:txBody>
                  <a:tcPr/>
                </a:tc>
                <a:extLst>
                  <a:ext uri="{0D108BD9-81ED-4DB2-BD59-A6C34878D82A}">
                    <a16:rowId xmlns:a16="http://schemas.microsoft.com/office/drawing/2014/main" val="2778643352"/>
                  </a:ext>
                </a:extLst>
              </a:tr>
            </a:tbl>
          </a:graphicData>
        </a:graphic>
      </p:graphicFrame>
      <p:pic>
        <p:nvPicPr>
          <p:cNvPr id="10" name="Image 9">
            <a:extLst>
              <a:ext uri="{FF2B5EF4-FFF2-40B4-BE49-F238E27FC236}">
                <a16:creationId xmlns:a16="http://schemas.microsoft.com/office/drawing/2014/main" id="{50FA7AA3-805A-5A31-8636-CD03A0918DCF}"/>
              </a:ext>
            </a:extLst>
          </p:cNvPr>
          <p:cNvPicPr>
            <a:picLocks noChangeAspect="1"/>
          </p:cNvPicPr>
          <p:nvPr/>
        </p:nvPicPr>
        <p:blipFill>
          <a:blip r:embed="rId5"/>
          <a:srcRect/>
          <a:stretch/>
        </p:blipFill>
        <p:spPr>
          <a:xfrm>
            <a:off x="577755" y="2608306"/>
            <a:ext cx="2711355" cy="2711355"/>
          </a:xfrm>
          <a:prstGeom prst="rect">
            <a:avLst/>
          </a:prstGeom>
        </p:spPr>
      </p:pic>
    </p:spTree>
    <p:extLst>
      <p:ext uri="{BB962C8B-B14F-4D97-AF65-F5344CB8AC3E}">
        <p14:creationId xmlns:p14="http://schemas.microsoft.com/office/powerpoint/2010/main" val="3606738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Bibliography</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71D0227C-D4E5-B0A9-C2FA-880CC33B546D}"/>
              </a:ext>
            </a:extLst>
          </p:cNvPr>
          <p:cNvSpPr txBox="1"/>
          <p:nvPr/>
        </p:nvSpPr>
        <p:spPr>
          <a:xfrm>
            <a:off x="598096" y="1510579"/>
            <a:ext cx="10795379" cy="5100051"/>
          </a:xfrm>
          <a:prstGeom prst="rect">
            <a:avLst/>
          </a:prstGeom>
          <a:noFill/>
        </p:spPr>
        <p:txBody>
          <a:bodyPr wrap="square">
            <a:spAutoFit/>
          </a:bodyPr>
          <a:lstStyle/>
          <a:p>
            <a:pPr marL="457200" indent="-457200" algn="just">
              <a:lnSpc>
                <a:spcPct val="120000"/>
              </a:lnSpc>
              <a:spcBef>
                <a:spcPts val="600"/>
              </a:spcBef>
            </a:pPr>
            <a:r>
              <a:rPr lang="en-US" sz="1800" kern="100" dirty="0" err="1">
                <a:effectLst/>
                <a:latin typeface="+mn-lt"/>
                <a:ea typeface="Calibri" panose="020F0502020204030204" pitchFamily="34" charset="0"/>
                <a:cs typeface="Calibri" panose="020F0502020204030204" pitchFamily="34" charset="0"/>
              </a:rPr>
              <a:t>Abbeduto</a:t>
            </a:r>
            <a:r>
              <a:rPr lang="en-US" sz="1800" kern="100" dirty="0">
                <a:effectLst/>
                <a:latin typeface="+mn-lt"/>
                <a:ea typeface="Calibri" panose="020F0502020204030204" pitchFamily="34" charset="0"/>
                <a:cs typeface="Calibri" panose="020F0502020204030204" pitchFamily="34" charset="0"/>
              </a:rPr>
              <a:t>, L. (1991). Development of Verbal Communication in Persons with Moderate to Mild Mental Retardation. In N. W. Bray (</a:t>
            </a:r>
            <a:r>
              <a:rPr lang="en-US" sz="1800" kern="100" dirty="0" err="1">
                <a:effectLst/>
                <a:latin typeface="+mn-lt"/>
                <a:ea typeface="Calibri" panose="020F0502020204030204" pitchFamily="34" charset="0"/>
                <a:cs typeface="Calibri" panose="020F0502020204030204" pitchFamily="34" charset="0"/>
              </a:rPr>
              <a:t>Éd</a:t>
            </a:r>
            <a:r>
              <a:rPr lang="en-US" sz="1800" kern="100" dirty="0">
                <a:effectLst/>
                <a:latin typeface="+mn-lt"/>
                <a:ea typeface="Calibri" panose="020F0502020204030204" pitchFamily="34" charset="0"/>
                <a:cs typeface="Calibri" panose="020F0502020204030204" pitchFamily="34" charset="0"/>
              </a:rPr>
              <a:t>.), </a:t>
            </a:r>
            <a:r>
              <a:rPr lang="en-US" sz="1800" i="1" kern="100" dirty="0">
                <a:effectLst/>
                <a:latin typeface="+mn-lt"/>
                <a:ea typeface="Calibri" panose="020F0502020204030204" pitchFamily="34" charset="0"/>
                <a:cs typeface="Calibri" panose="020F0502020204030204" pitchFamily="34" charset="0"/>
              </a:rPr>
              <a:t>International Review of Research in Mental Retardation</a:t>
            </a:r>
            <a:r>
              <a:rPr lang="en-US" sz="1800" kern="100" dirty="0">
                <a:effectLst/>
                <a:latin typeface="+mn-lt"/>
                <a:ea typeface="Calibri" panose="020F0502020204030204" pitchFamily="34" charset="0"/>
                <a:cs typeface="Calibri" panose="020F0502020204030204" pitchFamily="34" charset="0"/>
              </a:rPr>
              <a:t> (Vol. 17, p. 91‑115). Academic Press. https://</a:t>
            </a:r>
            <a:r>
              <a:rPr lang="en-US" sz="1800" kern="100" dirty="0" err="1">
                <a:effectLst/>
                <a:latin typeface="+mn-lt"/>
                <a:ea typeface="Calibri" panose="020F0502020204030204" pitchFamily="34" charset="0"/>
                <a:cs typeface="Calibri" panose="020F0502020204030204" pitchFamily="34" charset="0"/>
              </a:rPr>
              <a:t>doi.org</a:t>
            </a:r>
            <a:r>
              <a:rPr lang="en-US" sz="1800" kern="100" dirty="0">
                <a:effectLst/>
                <a:latin typeface="+mn-lt"/>
                <a:ea typeface="Calibri" panose="020F0502020204030204" pitchFamily="34" charset="0"/>
                <a:cs typeface="Calibri" panose="020F0502020204030204" pitchFamily="34" charset="0"/>
              </a:rPr>
              <a:t>/10.1016/S0074-7750(08)60104-4</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en-US" sz="1800" kern="100" dirty="0" err="1">
                <a:effectLst/>
                <a:latin typeface="+mn-lt"/>
                <a:ea typeface="Calibri" panose="020F0502020204030204" pitchFamily="34" charset="0"/>
                <a:cs typeface="Calibri" panose="020F0502020204030204" pitchFamily="34" charset="0"/>
              </a:rPr>
              <a:t>Abbeduto</a:t>
            </a:r>
            <a:r>
              <a:rPr lang="en-US" sz="1800" kern="100" dirty="0">
                <a:effectLst/>
                <a:latin typeface="+mn-lt"/>
                <a:ea typeface="Calibri" panose="020F0502020204030204" pitchFamily="34" charset="0"/>
                <a:cs typeface="Calibri" panose="020F0502020204030204" pitchFamily="34" charset="0"/>
              </a:rPr>
              <a:t>, L., &amp; Rosenberg, S. (1980). The communicative competence of mildly retarded adults. </a:t>
            </a:r>
            <a:r>
              <a:rPr lang="fr-BE" sz="1800" i="1" kern="100" dirty="0" err="1">
                <a:effectLst/>
                <a:latin typeface="+mn-lt"/>
                <a:ea typeface="Calibri" panose="020F0502020204030204" pitchFamily="34" charset="0"/>
                <a:cs typeface="Calibri" panose="020F0502020204030204" pitchFamily="34" charset="0"/>
              </a:rPr>
              <a:t>Applied</a:t>
            </a:r>
            <a:r>
              <a:rPr lang="fr-BE" sz="1800" i="1" kern="100" dirty="0">
                <a:effectLst/>
                <a:latin typeface="+mn-lt"/>
                <a:ea typeface="Calibri" panose="020F0502020204030204" pitchFamily="34" charset="0"/>
                <a:cs typeface="Calibri" panose="020F0502020204030204" pitchFamily="34" charset="0"/>
              </a:rPr>
              <a:t> </a:t>
            </a:r>
            <a:r>
              <a:rPr lang="fr-BE" sz="1800" i="1" kern="100" dirty="0" err="1">
                <a:effectLst/>
                <a:latin typeface="+mn-lt"/>
                <a:ea typeface="Calibri" panose="020F0502020204030204" pitchFamily="34" charset="0"/>
                <a:cs typeface="Calibri" panose="020F0502020204030204" pitchFamily="34" charset="0"/>
              </a:rPr>
              <a:t>Psycholinguistics</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1</a:t>
            </a:r>
            <a:r>
              <a:rPr lang="fr-BE" sz="1800" kern="100" dirty="0">
                <a:effectLst/>
                <a:latin typeface="+mn-lt"/>
                <a:ea typeface="Calibri" panose="020F0502020204030204" pitchFamily="34" charset="0"/>
                <a:cs typeface="Calibri" panose="020F0502020204030204" pitchFamily="34" charset="0"/>
              </a:rPr>
              <a:t>(4), 405‑426.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/10.1017/S0142716400009826</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Comblain, A., &amp; </a:t>
            </a:r>
            <a:r>
              <a:rPr lang="fr-BE" sz="1800" kern="100" dirty="0" err="1">
                <a:effectLst/>
                <a:latin typeface="+mn-lt"/>
                <a:ea typeface="Calibri" panose="020F0502020204030204" pitchFamily="34" charset="0"/>
                <a:cs typeface="Calibri" panose="020F0502020204030204" pitchFamily="34" charset="0"/>
              </a:rPr>
              <a:t>Elbouz</a:t>
            </a:r>
            <a:r>
              <a:rPr lang="fr-BE" sz="1800" kern="100" dirty="0">
                <a:effectLst/>
                <a:latin typeface="+mn-lt"/>
                <a:ea typeface="Calibri" panose="020F0502020204030204" pitchFamily="34" charset="0"/>
                <a:cs typeface="Calibri" panose="020F0502020204030204" pitchFamily="34" charset="0"/>
              </a:rPr>
              <a:t>, M. (2002). </a:t>
            </a:r>
            <a:r>
              <a:rPr lang="en-US" sz="1800" kern="100" dirty="0">
                <a:effectLst/>
                <a:latin typeface="+mn-lt"/>
                <a:ea typeface="Calibri" panose="020F0502020204030204" pitchFamily="34" charset="0"/>
                <a:cs typeface="Calibri" panose="020F0502020204030204" pitchFamily="34" charset="0"/>
              </a:rPr>
              <a:t>The Fragile-X Syndrome : What about the Deficit in the Pragmatic Component of Language? </a:t>
            </a:r>
            <a:r>
              <a:rPr lang="fr-BE" sz="1800" i="1" kern="100" dirty="0">
                <a:effectLst/>
                <a:latin typeface="+mn-lt"/>
                <a:ea typeface="Calibri" panose="020F0502020204030204" pitchFamily="34" charset="0"/>
                <a:cs typeface="Calibri" panose="020F0502020204030204" pitchFamily="34" charset="0"/>
              </a:rPr>
              <a:t>Journal of Cognitive Education and Psychology</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2</a:t>
            </a:r>
            <a:r>
              <a:rPr lang="fr-BE" sz="1800" kern="100" dirty="0">
                <a:effectLst/>
                <a:latin typeface="+mn-lt"/>
                <a:ea typeface="Calibri" panose="020F0502020204030204" pitchFamily="34" charset="0"/>
                <a:cs typeface="Calibri" panose="020F0502020204030204" pitchFamily="34" charset="0"/>
              </a:rPr>
              <a:t>(3), 244‑265.</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Grice, H. P. (1979). Logique et conversation. </a:t>
            </a:r>
            <a:r>
              <a:rPr lang="fr-BE" sz="1800" i="1" kern="100" dirty="0">
                <a:effectLst/>
                <a:latin typeface="+mn-lt"/>
                <a:ea typeface="Calibri" panose="020F0502020204030204" pitchFamily="34" charset="0"/>
                <a:cs typeface="Calibri" panose="020F0502020204030204" pitchFamily="34" charset="0"/>
              </a:rPr>
              <a:t>Communications</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30</a:t>
            </a:r>
            <a:r>
              <a:rPr lang="fr-BE" sz="1800" kern="100" dirty="0">
                <a:effectLst/>
                <a:latin typeface="+mn-lt"/>
                <a:ea typeface="Calibri" panose="020F0502020204030204" pitchFamily="34" charset="0"/>
                <a:cs typeface="Calibri" panose="020F0502020204030204" pitchFamily="34" charset="0"/>
              </a:rPr>
              <a:t>(1), 57‑72.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/10.3406/comm.1979.1446</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a:effectLst/>
                <a:latin typeface="+mn-lt"/>
                <a:ea typeface="Calibri" panose="020F0502020204030204" pitchFamily="34" charset="0"/>
                <a:cs typeface="Calibri" panose="020F0502020204030204" pitchFamily="34" charset="0"/>
              </a:rPr>
              <a:t>Lambert, J.-L., &amp; von </a:t>
            </a:r>
            <a:r>
              <a:rPr lang="fr-BE" sz="1800" kern="100" dirty="0" err="1">
                <a:effectLst/>
                <a:latin typeface="+mn-lt"/>
                <a:ea typeface="Calibri" panose="020F0502020204030204" pitchFamily="34" charset="0"/>
                <a:cs typeface="Calibri" panose="020F0502020204030204" pitchFamily="34" charset="0"/>
              </a:rPr>
              <a:t>Kaenel</a:t>
            </a:r>
            <a:r>
              <a:rPr lang="fr-BE" sz="1800" kern="100" dirty="0">
                <a:effectLst/>
                <a:latin typeface="+mn-lt"/>
                <a:ea typeface="Calibri" panose="020F0502020204030204" pitchFamily="34" charset="0"/>
                <a:cs typeface="Calibri" panose="020F0502020204030204" pitchFamily="34" charset="0"/>
              </a:rPr>
              <a:t>, B. (1984). Étude de la communication référentielle chez des enfants handicapés mentaux. </a:t>
            </a:r>
            <a:r>
              <a:rPr lang="fr-BE" sz="1800" i="1" kern="100" dirty="0">
                <a:effectLst/>
                <a:latin typeface="+mn-lt"/>
                <a:ea typeface="Calibri" panose="020F0502020204030204" pitchFamily="34" charset="0"/>
                <a:cs typeface="Calibri" panose="020F0502020204030204" pitchFamily="34" charset="0"/>
              </a:rPr>
              <a:t>Enfance</a:t>
            </a:r>
            <a:r>
              <a:rPr lang="fr-BE" sz="1800" kern="100" dirty="0">
                <a:effectLst/>
                <a:latin typeface="+mn-lt"/>
                <a:ea typeface="Calibri" panose="020F0502020204030204" pitchFamily="34" charset="0"/>
                <a:cs typeface="Calibri" panose="020F0502020204030204" pitchFamily="34" charset="0"/>
              </a:rPr>
              <a:t>, </a:t>
            </a:r>
            <a:r>
              <a:rPr lang="fr-BE" sz="1800" i="1" kern="100" dirty="0">
                <a:effectLst/>
                <a:latin typeface="+mn-lt"/>
                <a:ea typeface="Calibri" panose="020F0502020204030204" pitchFamily="34" charset="0"/>
                <a:cs typeface="Calibri" panose="020F0502020204030204" pitchFamily="34" charset="0"/>
              </a:rPr>
              <a:t>37</a:t>
            </a:r>
            <a:r>
              <a:rPr lang="fr-BE" sz="1800" kern="100" dirty="0">
                <a:effectLst/>
                <a:latin typeface="+mn-lt"/>
                <a:ea typeface="Calibri" panose="020F0502020204030204" pitchFamily="34" charset="0"/>
                <a:cs typeface="Calibri" panose="020F0502020204030204" pitchFamily="34" charset="0"/>
              </a:rPr>
              <a:t>(1), 41‑50. https://</a:t>
            </a:r>
            <a:r>
              <a:rPr lang="fr-BE" sz="1800" kern="100" dirty="0" err="1">
                <a:effectLst/>
                <a:latin typeface="+mn-lt"/>
                <a:ea typeface="Calibri" panose="020F0502020204030204" pitchFamily="34" charset="0"/>
                <a:cs typeface="Calibri" panose="020F0502020204030204" pitchFamily="34" charset="0"/>
              </a:rPr>
              <a:t>doi.org</a:t>
            </a:r>
            <a:r>
              <a:rPr lang="fr-BE" sz="1800" kern="100" dirty="0">
                <a:effectLst/>
                <a:latin typeface="+mn-lt"/>
                <a:ea typeface="Calibri" panose="020F0502020204030204" pitchFamily="34" charset="0"/>
                <a:cs typeface="Calibri" panose="020F0502020204030204" pitchFamily="34" charset="0"/>
              </a:rPr>
              <a:t>/10.3406/enfan.1984.2829</a:t>
            </a:r>
            <a:endParaRPr lang="fr-BE" sz="1800" kern="100" dirty="0">
              <a:effectLst/>
              <a:latin typeface="+mn-lt"/>
              <a:ea typeface="Calibri" panose="020F0502020204030204" pitchFamily="34" charset="0"/>
              <a:cs typeface="Times New Roman" panose="02020603050405020304" pitchFamily="18" charset="0"/>
            </a:endParaRPr>
          </a:p>
          <a:p>
            <a:pPr marL="457200" indent="-457200" algn="just">
              <a:lnSpc>
                <a:spcPct val="120000"/>
              </a:lnSpc>
              <a:spcBef>
                <a:spcPts val="600"/>
              </a:spcBef>
            </a:pPr>
            <a:r>
              <a:rPr lang="fr-BE" sz="1800" kern="100" dirty="0" err="1">
                <a:effectLst/>
                <a:latin typeface="+mn-lt"/>
                <a:ea typeface="Calibri" panose="020F0502020204030204" pitchFamily="34" charset="0"/>
                <a:cs typeface="Calibri" panose="020F0502020204030204" pitchFamily="34" charset="0"/>
              </a:rPr>
              <a:t>Rondal</a:t>
            </a:r>
            <a:r>
              <a:rPr lang="fr-BE" sz="1800" kern="100" dirty="0">
                <a:effectLst/>
                <a:latin typeface="+mn-lt"/>
                <a:ea typeface="Calibri" panose="020F0502020204030204" pitchFamily="34" charset="0"/>
                <a:cs typeface="Calibri" panose="020F0502020204030204" pitchFamily="34" charset="0"/>
              </a:rPr>
              <a:t>, J. A., Lambert, J. L., &amp; </a:t>
            </a:r>
            <a:r>
              <a:rPr lang="fr-BE" sz="1800" kern="100" dirty="0" err="1">
                <a:effectLst/>
                <a:latin typeface="+mn-lt"/>
                <a:ea typeface="Calibri" panose="020F0502020204030204" pitchFamily="34" charset="0"/>
                <a:cs typeface="Calibri" panose="020F0502020204030204" pitchFamily="34" charset="0"/>
              </a:rPr>
              <a:t>Sohier</a:t>
            </a:r>
            <a:r>
              <a:rPr lang="fr-BE" sz="1800" kern="100" dirty="0">
                <a:effectLst/>
                <a:latin typeface="+mn-lt"/>
                <a:ea typeface="Calibri" panose="020F0502020204030204" pitchFamily="34" charset="0"/>
                <a:cs typeface="Calibri" panose="020F0502020204030204" pitchFamily="34" charset="0"/>
              </a:rPr>
              <a:t>, C. (1980). </a:t>
            </a:r>
            <a:r>
              <a:rPr lang="en-US" sz="1800" kern="100" dirty="0">
                <a:effectLst/>
                <a:latin typeface="+mn-lt"/>
                <a:ea typeface="Calibri" panose="020F0502020204030204" pitchFamily="34" charset="0"/>
                <a:cs typeface="Calibri" panose="020F0502020204030204" pitchFamily="34" charset="0"/>
              </a:rPr>
              <a:t>Verbal and nonverbal imitation in Down’s syndrome and non-Down’s syndrome retarded children. </a:t>
            </a:r>
            <a:r>
              <a:rPr lang="en-US" sz="1800" i="1" kern="100" dirty="0" err="1">
                <a:effectLst/>
                <a:latin typeface="+mn-lt"/>
                <a:ea typeface="Calibri" panose="020F0502020204030204" pitchFamily="34" charset="0"/>
                <a:cs typeface="Calibri" panose="020F0502020204030204" pitchFamily="34" charset="0"/>
              </a:rPr>
              <a:t>Enfance</a:t>
            </a:r>
            <a:r>
              <a:rPr lang="en-US" sz="1800" kern="100" dirty="0">
                <a:effectLst/>
                <a:latin typeface="+mn-lt"/>
                <a:ea typeface="Calibri" panose="020F0502020204030204" pitchFamily="34" charset="0"/>
                <a:cs typeface="Calibri" panose="020F0502020204030204" pitchFamily="34" charset="0"/>
              </a:rPr>
              <a:t>, </a:t>
            </a:r>
            <a:r>
              <a:rPr lang="en-US" sz="1800" i="1" kern="100" dirty="0">
                <a:effectLst/>
                <a:latin typeface="+mn-lt"/>
                <a:ea typeface="Calibri" panose="020F0502020204030204" pitchFamily="34" charset="0"/>
                <a:cs typeface="Calibri" panose="020F0502020204030204" pitchFamily="34" charset="0"/>
              </a:rPr>
              <a:t>3</a:t>
            </a:r>
            <a:r>
              <a:rPr lang="en-US" sz="1800" kern="100" dirty="0">
                <a:effectLst/>
                <a:latin typeface="+mn-lt"/>
                <a:ea typeface="Calibri" panose="020F0502020204030204" pitchFamily="34" charset="0"/>
                <a:cs typeface="Calibri" panose="020F0502020204030204" pitchFamily="34" charset="0"/>
              </a:rPr>
              <a:t>, 107</a:t>
            </a:r>
            <a:r>
              <a:rPr lang="en-US" sz="1800" kern="100" dirty="0">
                <a:effectLst/>
                <a:latin typeface="+mn-lt"/>
                <a:ea typeface="Calibri" panose="020F0502020204030204" pitchFamily="34" charset="0"/>
                <a:cs typeface="Cambria Math" panose="02040503050406030204" pitchFamily="18" charset="0"/>
              </a:rPr>
              <a:t>‑</a:t>
            </a:r>
            <a:r>
              <a:rPr lang="en-US" sz="1800" kern="100" dirty="0">
                <a:effectLst/>
                <a:latin typeface="+mn-lt"/>
                <a:ea typeface="Calibri" panose="020F0502020204030204" pitchFamily="34" charset="0"/>
                <a:cs typeface="Calibri" panose="020F0502020204030204" pitchFamily="34" charset="0"/>
              </a:rPr>
              <a:t>122. https://</a:t>
            </a:r>
            <a:r>
              <a:rPr lang="en-US" sz="1800" kern="100" dirty="0" err="1">
                <a:effectLst/>
                <a:latin typeface="+mn-lt"/>
                <a:ea typeface="Calibri" panose="020F0502020204030204" pitchFamily="34" charset="0"/>
                <a:cs typeface="Calibri" panose="020F0502020204030204" pitchFamily="34" charset="0"/>
              </a:rPr>
              <a:t>doi.org</a:t>
            </a:r>
            <a:r>
              <a:rPr lang="en-US" sz="1800" kern="100" dirty="0">
                <a:effectLst/>
                <a:latin typeface="+mn-lt"/>
                <a:ea typeface="Calibri" panose="020F0502020204030204" pitchFamily="34" charset="0"/>
                <a:cs typeface="Calibri" panose="020F0502020204030204" pitchFamily="34" charset="0"/>
              </a:rPr>
              <a:t>/10.3406/enfan.1980.2724</a:t>
            </a:r>
            <a:endParaRPr lang="fr-BE" sz="1800" kern="1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6803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sp>
        <p:nvSpPr>
          <p:cNvPr id="38" name="Bulle rectangulaire à coins arrondis 37">
            <a:extLst>
              <a:ext uri="{FF2B5EF4-FFF2-40B4-BE49-F238E27FC236}">
                <a16:creationId xmlns:a16="http://schemas.microsoft.com/office/drawing/2014/main" id="{AFE8C54A-A1F6-BCE5-12BD-0E34854DD02C}"/>
              </a:ext>
            </a:extLst>
          </p:cNvPr>
          <p:cNvSpPr/>
          <p:nvPr/>
        </p:nvSpPr>
        <p:spPr>
          <a:xfrm>
            <a:off x="6953825" y="3429000"/>
            <a:ext cx="2603172" cy="1903480"/>
          </a:xfrm>
          <a:prstGeom prst="wedgeRoundRectCallout">
            <a:avLst>
              <a:gd name="adj1" fmla="val 66922"/>
              <a:gd name="adj2" fmla="val -6598"/>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6.2.5 Pragmatics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 coins arrondis 2">
            <a:extLst>
              <a:ext uri="{FF2B5EF4-FFF2-40B4-BE49-F238E27FC236}">
                <a16:creationId xmlns:a16="http://schemas.microsoft.com/office/drawing/2014/main" id="{DE0E3C32-F8C7-BCAF-21C2-679835418F73}"/>
              </a:ext>
            </a:extLst>
          </p:cNvPr>
          <p:cNvSpPr/>
          <p:nvPr/>
        </p:nvSpPr>
        <p:spPr>
          <a:xfrm>
            <a:off x="629586" y="1984408"/>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a:t>Sound </a:t>
            </a:r>
            <a:r>
              <a:rPr lang="fr-FR" sz="2000" dirty="0" err="1"/>
              <a:t>level</a:t>
            </a:r>
            <a:endParaRPr lang="fr-FR" sz="2000" dirty="0"/>
          </a:p>
        </p:txBody>
      </p:sp>
      <p:sp>
        <p:nvSpPr>
          <p:cNvPr id="5" name="Rectangle : coins arrondis 4">
            <a:extLst>
              <a:ext uri="{FF2B5EF4-FFF2-40B4-BE49-F238E27FC236}">
                <a16:creationId xmlns:a16="http://schemas.microsoft.com/office/drawing/2014/main" id="{7A7F7A3B-46D9-6DCF-FC39-B2F53735BF33}"/>
              </a:ext>
            </a:extLst>
          </p:cNvPr>
          <p:cNvSpPr/>
          <p:nvPr/>
        </p:nvSpPr>
        <p:spPr>
          <a:xfrm>
            <a:off x="629584" y="4064124"/>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Meaning</a:t>
            </a:r>
            <a:r>
              <a:rPr lang="fr-FR" sz="2000" dirty="0"/>
              <a:t> </a:t>
            </a:r>
            <a:r>
              <a:rPr lang="fr-FR" sz="2000" dirty="0" err="1"/>
              <a:t>level</a:t>
            </a:r>
            <a:endParaRPr lang="fr-FR" sz="2000" dirty="0"/>
          </a:p>
        </p:txBody>
      </p:sp>
      <p:sp>
        <p:nvSpPr>
          <p:cNvPr id="6" name="Rectangle : coins arrondis 5">
            <a:extLst>
              <a:ext uri="{FF2B5EF4-FFF2-40B4-BE49-F238E27FC236}">
                <a16:creationId xmlns:a16="http://schemas.microsoft.com/office/drawing/2014/main" id="{5E75D04B-F9C8-5E8F-C8C8-F75C9457A46B}"/>
              </a:ext>
            </a:extLst>
          </p:cNvPr>
          <p:cNvSpPr/>
          <p:nvPr/>
        </p:nvSpPr>
        <p:spPr>
          <a:xfrm>
            <a:off x="629585" y="5705386"/>
            <a:ext cx="2083633" cy="539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t>Context</a:t>
            </a:r>
            <a:r>
              <a:rPr lang="fr-FR" sz="2000" dirty="0"/>
              <a:t> </a:t>
            </a:r>
            <a:r>
              <a:rPr lang="fr-FR" sz="2000" dirty="0" err="1"/>
              <a:t>level</a:t>
            </a:r>
            <a:endParaRPr lang="fr-FR" sz="2000" dirty="0"/>
          </a:p>
        </p:txBody>
      </p:sp>
      <p:sp>
        <p:nvSpPr>
          <p:cNvPr id="7" name="Rectangle : coins arrondis 6">
            <a:extLst>
              <a:ext uri="{FF2B5EF4-FFF2-40B4-BE49-F238E27FC236}">
                <a16:creationId xmlns:a16="http://schemas.microsoft.com/office/drawing/2014/main" id="{E7C3C100-D0E8-B7EC-C851-9C00111FB91D}"/>
              </a:ext>
            </a:extLst>
          </p:cNvPr>
          <p:cNvSpPr/>
          <p:nvPr/>
        </p:nvSpPr>
        <p:spPr>
          <a:xfrm>
            <a:off x="3677591" y="1594662"/>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Phonetic</a:t>
            </a:r>
            <a:endParaRPr lang="fr-FR" sz="2000" dirty="0">
              <a:solidFill>
                <a:schemeClr val="tx1">
                  <a:lumMod val="85000"/>
                  <a:lumOff val="15000"/>
                </a:schemeClr>
              </a:solidFill>
            </a:endParaRPr>
          </a:p>
        </p:txBody>
      </p:sp>
      <p:sp>
        <p:nvSpPr>
          <p:cNvPr id="8" name="Rectangle : coins arrondis 7">
            <a:extLst>
              <a:ext uri="{FF2B5EF4-FFF2-40B4-BE49-F238E27FC236}">
                <a16:creationId xmlns:a16="http://schemas.microsoft.com/office/drawing/2014/main" id="{F0DCF1EF-3C09-9A2C-71E5-BEECA841403B}"/>
              </a:ext>
            </a:extLst>
          </p:cNvPr>
          <p:cNvSpPr/>
          <p:nvPr/>
        </p:nvSpPr>
        <p:spPr>
          <a:xfrm>
            <a:off x="3677591" y="2363288"/>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Phonology</a:t>
            </a:r>
            <a:endParaRPr lang="fr-FR" sz="2000" dirty="0">
              <a:solidFill>
                <a:schemeClr val="tx1">
                  <a:lumMod val="85000"/>
                  <a:lumOff val="15000"/>
                </a:schemeClr>
              </a:solidFill>
            </a:endParaRPr>
          </a:p>
        </p:txBody>
      </p:sp>
      <p:sp>
        <p:nvSpPr>
          <p:cNvPr id="9" name="Rectangle : coins arrondis 8">
            <a:extLst>
              <a:ext uri="{FF2B5EF4-FFF2-40B4-BE49-F238E27FC236}">
                <a16:creationId xmlns:a16="http://schemas.microsoft.com/office/drawing/2014/main" id="{A06C7F66-7998-D991-FAF9-7D33C16398B5}"/>
              </a:ext>
            </a:extLst>
          </p:cNvPr>
          <p:cNvSpPr/>
          <p:nvPr/>
        </p:nvSpPr>
        <p:spPr>
          <a:xfrm>
            <a:off x="3677590" y="3429000"/>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Lexicon</a:t>
            </a:r>
            <a:endParaRPr lang="fr-FR" sz="2000" dirty="0">
              <a:solidFill>
                <a:schemeClr val="tx1">
                  <a:lumMod val="85000"/>
                  <a:lumOff val="15000"/>
                </a:schemeClr>
              </a:solidFill>
            </a:endParaRPr>
          </a:p>
        </p:txBody>
      </p:sp>
      <p:sp>
        <p:nvSpPr>
          <p:cNvPr id="10" name="Rectangle : coins arrondis 9">
            <a:extLst>
              <a:ext uri="{FF2B5EF4-FFF2-40B4-BE49-F238E27FC236}">
                <a16:creationId xmlns:a16="http://schemas.microsoft.com/office/drawing/2014/main" id="{964A3CAD-E301-3656-6287-A9B691C927FB}"/>
              </a:ext>
            </a:extLst>
          </p:cNvPr>
          <p:cNvSpPr/>
          <p:nvPr/>
        </p:nvSpPr>
        <p:spPr>
          <a:xfrm>
            <a:off x="3677590" y="4110917"/>
            <a:ext cx="2083632"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Morphology</a:t>
            </a:r>
            <a:endParaRPr lang="fr-FR" sz="2000" dirty="0">
              <a:solidFill>
                <a:schemeClr val="tx1">
                  <a:lumMod val="85000"/>
                  <a:lumOff val="15000"/>
                </a:schemeClr>
              </a:solidFill>
            </a:endParaRPr>
          </a:p>
        </p:txBody>
      </p:sp>
      <p:sp>
        <p:nvSpPr>
          <p:cNvPr id="11" name="Rectangle : coins arrondis 10">
            <a:extLst>
              <a:ext uri="{FF2B5EF4-FFF2-40B4-BE49-F238E27FC236}">
                <a16:creationId xmlns:a16="http://schemas.microsoft.com/office/drawing/2014/main" id="{8E750FCD-9AAF-E75A-FBF9-0C6EEDED306C}"/>
              </a:ext>
            </a:extLst>
          </p:cNvPr>
          <p:cNvSpPr/>
          <p:nvPr/>
        </p:nvSpPr>
        <p:spPr>
          <a:xfrm>
            <a:off x="3677588" y="4792834"/>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Syntax</a:t>
            </a:r>
            <a:endParaRPr lang="fr-FR" sz="2000" dirty="0">
              <a:solidFill>
                <a:schemeClr val="tx1">
                  <a:lumMod val="85000"/>
                  <a:lumOff val="15000"/>
                </a:schemeClr>
              </a:solidFill>
            </a:endParaRPr>
          </a:p>
        </p:txBody>
      </p:sp>
      <p:sp>
        <p:nvSpPr>
          <p:cNvPr id="12" name="Rectangle : coins arrondis 11">
            <a:extLst>
              <a:ext uri="{FF2B5EF4-FFF2-40B4-BE49-F238E27FC236}">
                <a16:creationId xmlns:a16="http://schemas.microsoft.com/office/drawing/2014/main" id="{D47384A6-84E8-ED37-F8FA-1CE265AEAC4D}"/>
              </a:ext>
            </a:extLst>
          </p:cNvPr>
          <p:cNvSpPr/>
          <p:nvPr/>
        </p:nvSpPr>
        <p:spPr>
          <a:xfrm>
            <a:off x="3677588" y="5703866"/>
            <a:ext cx="2083633" cy="539646"/>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000" dirty="0" err="1">
                <a:solidFill>
                  <a:schemeClr val="tx1">
                    <a:lumMod val="85000"/>
                    <a:lumOff val="15000"/>
                  </a:schemeClr>
                </a:solidFill>
              </a:rPr>
              <a:t>Pragmatics</a:t>
            </a:r>
            <a:endParaRPr lang="fr-FR" sz="2000" dirty="0">
              <a:solidFill>
                <a:schemeClr val="tx1">
                  <a:lumMod val="85000"/>
                  <a:lumOff val="15000"/>
                </a:schemeClr>
              </a:solidFill>
            </a:endParaRPr>
          </a:p>
        </p:txBody>
      </p:sp>
      <p:cxnSp>
        <p:nvCxnSpPr>
          <p:cNvPr id="13" name="Connecteur droit avec flèche 12">
            <a:extLst>
              <a:ext uri="{FF2B5EF4-FFF2-40B4-BE49-F238E27FC236}">
                <a16:creationId xmlns:a16="http://schemas.microsoft.com/office/drawing/2014/main" id="{62952742-1767-9F6F-B350-F88E6D5B0442}"/>
              </a:ext>
            </a:extLst>
          </p:cNvPr>
          <p:cNvCxnSpPr>
            <a:endCxn id="7" idx="1"/>
          </p:cNvCxnSpPr>
          <p:nvPr/>
        </p:nvCxnSpPr>
        <p:spPr>
          <a:xfrm flipV="1">
            <a:off x="2713218" y="1864485"/>
            <a:ext cx="964373" cy="349742"/>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A33F85AF-CAAE-66B3-6B21-99501CB63DF9}"/>
              </a:ext>
            </a:extLst>
          </p:cNvPr>
          <p:cNvCxnSpPr>
            <a:cxnSpLocks/>
            <a:stCxn id="3" idx="3"/>
            <a:endCxn id="8" idx="1"/>
          </p:cNvCxnSpPr>
          <p:nvPr/>
        </p:nvCxnSpPr>
        <p:spPr>
          <a:xfrm>
            <a:off x="2713219" y="2254231"/>
            <a:ext cx="964372" cy="37888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F2213EDF-54CC-1E79-F7C2-A8B8744EA0FD}"/>
              </a:ext>
            </a:extLst>
          </p:cNvPr>
          <p:cNvCxnSpPr>
            <a:cxnSpLocks/>
            <a:endCxn id="11" idx="1"/>
          </p:cNvCxnSpPr>
          <p:nvPr/>
        </p:nvCxnSpPr>
        <p:spPr>
          <a:xfrm>
            <a:off x="2730703" y="4457376"/>
            <a:ext cx="946885" cy="605281"/>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5759ACA3-5FE9-9BD0-9551-00B31360E02D}"/>
              </a:ext>
            </a:extLst>
          </p:cNvPr>
          <p:cNvCxnSpPr>
            <a:cxnSpLocks/>
            <a:endCxn id="9" idx="1"/>
          </p:cNvCxnSpPr>
          <p:nvPr/>
        </p:nvCxnSpPr>
        <p:spPr>
          <a:xfrm flipV="1">
            <a:off x="2713217" y="3698823"/>
            <a:ext cx="964373" cy="467086"/>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2CF332AE-A607-B9A1-C7E3-F83D58A10637}"/>
              </a:ext>
            </a:extLst>
          </p:cNvPr>
          <p:cNvCxnSpPr>
            <a:cxnSpLocks/>
            <a:endCxn id="10" idx="1"/>
          </p:cNvCxnSpPr>
          <p:nvPr/>
        </p:nvCxnSpPr>
        <p:spPr>
          <a:xfrm>
            <a:off x="2730703" y="4380740"/>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a:extLst>
              <a:ext uri="{FF2B5EF4-FFF2-40B4-BE49-F238E27FC236}">
                <a16:creationId xmlns:a16="http://schemas.microsoft.com/office/drawing/2014/main" id="{2681C62D-CCCC-9A12-9125-46580B38A8DB}"/>
              </a:ext>
            </a:extLst>
          </p:cNvPr>
          <p:cNvCxnSpPr>
            <a:cxnSpLocks/>
          </p:cNvCxnSpPr>
          <p:nvPr/>
        </p:nvCxnSpPr>
        <p:spPr>
          <a:xfrm>
            <a:off x="2730703" y="5973689"/>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6251A82D-3A16-E76E-065B-D47BCC4F4856}"/>
              </a:ext>
            </a:extLst>
          </p:cNvPr>
          <p:cNvCxnSpPr>
            <a:cxnSpLocks/>
          </p:cNvCxnSpPr>
          <p:nvPr/>
        </p:nvCxnSpPr>
        <p:spPr>
          <a:xfrm>
            <a:off x="5907112" y="1864485"/>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CA4B546A-4016-9EA2-A2C8-3A00D27D76B2}"/>
              </a:ext>
            </a:extLst>
          </p:cNvPr>
          <p:cNvCxnSpPr>
            <a:cxnSpLocks/>
          </p:cNvCxnSpPr>
          <p:nvPr/>
        </p:nvCxnSpPr>
        <p:spPr>
          <a:xfrm>
            <a:off x="5907112" y="2633111"/>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5696B6D5-0AD6-C13C-8927-9666C5D9B602}"/>
              </a:ext>
            </a:extLst>
          </p:cNvPr>
          <p:cNvCxnSpPr>
            <a:cxnSpLocks/>
          </p:cNvCxnSpPr>
          <p:nvPr/>
        </p:nvCxnSpPr>
        <p:spPr>
          <a:xfrm>
            <a:off x="5907112" y="3698823"/>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3E85D81A-8EF7-9238-A797-233066B1370F}"/>
              </a:ext>
            </a:extLst>
          </p:cNvPr>
          <p:cNvCxnSpPr>
            <a:cxnSpLocks/>
          </p:cNvCxnSpPr>
          <p:nvPr/>
        </p:nvCxnSpPr>
        <p:spPr>
          <a:xfrm>
            <a:off x="5907111" y="4333947"/>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a:extLst>
              <a:ext uri="{FF2B5EF4-FFF2-40B4-BE49-F238E27FC236}">
                <a16:creationId xmlns:a16="http://schemas.microsoft.com/office/drawing/2014/main" id="{01FF4FD2-7C59-C543-DC50-D55B416B6B23}"/>
              </a:ext>
            </a:extLst>
          </p:cNvPr>
          <p:cNvCxnSpPr>
            <a:cxnSpLocks/>
          </p:cNvCxnSpPr>
          <p:nvPr/>
        </p:nvCxnSpPr>
        <p:spPr>
          <a:xfrm>
            <a:off x="5907110" y="4969071"/>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a16="http://schemas.microsoft.com/office/drawing/2014/main" id="{24A24DFA-B935-A4EB-1C02-D2B71A90F614}"/>
              </a:ext>
            </a:extLst>
          </p:cNvPr>
          <p:cNvCxnSpPr>
            <a:cxnSpLocks/>
          </p:cNvCxnSpPr>
          <p:nvPr/>
        </p:nvCxnSpPr>
        <p:spPr>
          <a:xfrm>
            <a:off x="5907109" y="5973689"/>
            <a:ext cx="946887" cy="0"/>
          </a:xfrm>
          <a:prstGeom prst="straightConnector1">
            <a:avLst/>
          </a:prstGeom>
          <a:ln w="1905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6" name="ZoneTexte 25">
            <a:extLst>
              <a:ext uri="{FF2B5EF4-FFF2-40B4-BE49-F238E27FC236}">
                <a16:creationId xmlns:a16="http://schemas.microsoft.com/office/drawing/2014/main" id="{DEA6262B-C029-FDD8-D46D-83DB19A774D7}"/>
              </a:ext>
            </a:extLst>
          </p:cNvPr>
          <p:cNvSpPr txBox="1"/>
          <p:nvPr/>
        </p:nvSpPr>
        <p:spPr>
          <a:xfrm>
            <a:off x="6999887" y="1687055"/>
            <a:ext cx="1890261" cy="369332"/>
          </a:xfrm>
          <a:prstGeom prst="rect">
            <a:avLst/>
          </a:prstGeom>
          <a:noFill/>
        </p:spPr>
        <p:txBody>
          <a:bodyPr wrap="none" rtlCol="0">
            <a:spAutoFit/>
          </a:bodyPr>
          <a:lstStyle/>
          <a:p>
            <a:r>
              <a:rPr lang="fr-FR" sz="1800" dirty="0" err="1">
                <a:solidFill>
                  <a:schemeClr val="tx1">
                    <a:lumMod val="85000"/>
                    <a:lumOff val="15000"/>
                  </a:schemeClr>
                </a:solidFill>
              </a:rPr>
              <a:t>Studyind</a:t>
            </a:r>
            <a:r>
              <a:rPr lang="fr-FR" sz="1800" dirty="0">
                <a:solidFill>
                  <a:schemeClr val="tx1">
                    <a:lumMod val="85000"/>
                    <a:lumOff val="15000"/>
                  </a:schemeClr>
                </a:solidFill>
              </a:rPr>
              <a:t> </a:t>
            </a:r>
            <a:r>
              <a:rPr lang="fr-FR" sz="1800" dirty="0" err="1">
                <a:solidFill>
                  <a:schemeClr val="tx1">
                    <a:lumMod val="85000"/>
                    <a:lumOff val="15000"/>
                  </a:schemeClr>
                </a:solidFill>
              </a:rPr>
              <a:t>sounds</a:t>
            </a:r>
            <a:endParaRPr lang="fr-FR" sz="1800" dirty="0">
              <a:solidFill>
                <a:schemeClr val="tx1">
                  <a:lumMod val="85000"/>
                  <a:lumOff val="15000"/>
                </a:schemeClr>
              </a:solidFill>
            </a:endParaRPr>
          </a:p>
        </p:txBody>
      </p:sp>
      <p:sp>
        <p:nvSpPr>
          <p:cNvPr id="27" name="ZoneTexte 26">
            <a:extLst>
              <a:ext uri="{FF2B5EF4-FFF2-40B4-BE49-F238E27FC236}">
                <a16:creationId xmlns:a16="http://schemas.microsoft.com/office/drawing/2014/main" id="{409D6EAA-E67C-D833-94A8-A23AA68A71DA}"/>
              </a:ext>
            </a:extLst>
          </p:cNvPr>
          <p:cNvSpPr txBox="1"/>
          <p:nvPr/>
        </p:nvSpPr>
        <p:spPr>
          <a:xfrm>
            <a:off x="6999887" y="2493004"/>
            <a:ext cx="3929281" cy="369332"/>
          </a:xfrm>
          <a:prstGeom prst="rect">
            <a:avLst/>
          </a:prstGeom>
          <a:noFill/>
        </p:spPr>
        <p:txBody>
          <a:bodyPr wrap="none" rtlCol="0">
            <a:spAutoFit/>
          </a:bodyPr>
          <a:lstStyle/>
          <a:p>
            <a:r>
              <a:rPr lang="fr-FR" sz="1800" dirty="0">
                <a:solidFill>
                  <a:schemeClr val="tx1">
                    <a:lumMod val="85000"/>
                    <a:lumOff val="15000"/>
                  </a:schemeClr>
                </a:solidFill>
              </a:rPr>
              <a:t>Sound organisation and combination</a:t>
            </a:r>
          </a:p>
        </p:txBody>
      </p:sp>
      <p:sp>
        <p:nvSpPr>
          <p:cNvPr id="28" name="ZoneTexte 27">
            <a:extLst>
              <a:ext uri="{FF2B5EF4-FFF2-40B4-BE49-F238E27FC236}">
                <a16:creationId xmlns:a16="http://schemas.microsoft.com/office/drawing/2014/main" id="{F906004A-899F-5BF4-1A2F-7F6488396743}"/>
              </a:ext>
            </a:extLst>
          </p:cNvPr>
          <p:cNvSpPr txBox="1"/>
          <p:nvPr/>
        </p:nvSpPr>
        <p:spPr>
          <a:xfrm>
            <a:off x="6953825" y="3479452"/>
            <a:ext cx="1338828" cy="369332"/>
          </a:xfrm>
          <a:prstGeom prst="rect">
            <a:avLst/>
          </a:prstGeom>
          <a:noFill/>
        </p:spPr>
        <p:txBody>
          <a:bodyPr wrap="none" rtlCol="0">
            <a:spAutoFit/>
          </a:bodyPr>
          <a:lstStyle/>
          <a:p>
            <a:r>
              <a:rPr lang="fr-FR" sz="1800" dirty="0" err="1">
                <a:solidFill>
                  <a:schemeClr val="tx1">
                    <a:lumMod val="85000"/>
                    <a:lumOff val="15000"/>
                  </a:schemeClr>
                </a:solidFill>
              </a:rPr>
              <a:t>Vocabulary</a:t>
            </a:r>
            <a:endParaRPr lang="fr-FR" sz="1800" dirty="0">
              <a:solidFill>
                <a:schemeClr val="tx1">
                  <a:lumMod val="85000"/>
                  <a:lumOff val="15000"/>
                </a:schemeClr>
              </a:solidFill>
            </a:endParaRPr>
          </a:p>
        </p:txBody>
      </p:sp>
      <p:sp>
        <p:nvSpPr>
          <p:cNvPr id="29" name="ZoneTexte 28">
            <a:extLst>
              <a:ext uri="{FF2B5EF4-FFF2-40B4-BE49-F238E27FC236}">
                <a16:creationId xmlns:a16="http://schemas.microsoft.com/office/drawing/2014/main" id="{F0A52986-D078-B5D6-5F16-7C428B86E168}"/>
              </a:ext>
            </a:extLst>
          </p:cNvPr>
          <p:cNvSpPr txBox="1"/>
          <p:nvPr/>
        </p:nvSpPr>
        <p:spPr>
          <a:xfrm>
            <a:off x="6999887" y="4110917"/>
            <a:ext cx="2557110" cy="369332"/>
          </a:xfrm>
          <a:prstGeom prst="rect">
            <a:avLst/>
          </a:prstGeom>
          <a:noFill/>
        </p:spPr>
        <p:txBody>
          <a:bodyPr wrap="none" rtlCol="0">
            <a:spAutoFit/>
          </a:bodyPr>
          <a:lstStyle/>
          <a:p>
            <a:r>
              <a:rPr lang="fr-FR" sz="1800" dirty="0" err="1">
                <a:solidFill>
                  <a:schemeClr val="tx1">
                    <a:lumMod val="85000"/>
                    <a:lumOff val="15000"/>
                  </a:schemeClr>
                </a:solidFill>
              </a:rPr>
              <a:t>Words</a:t>
            </a:r>
            <a:r>
              <a:rPr lang="fr-FR" sz="1800" dirty="0">
                <a:solidFill>
                  <a:schemeClr val="tx1">
                    <a:lumMod val="85000"/>
                    <a:lumOff val="15000"/>
                  </a:schemeClr>
                </a:solidFill>
              </a:rPr>
              <a:t> types and </a:t>
            </a:r>
            <a:r>
              <a:rPr lang="fr-FR" sz="1800" dirty="0" err="1">
                <a:solidFill>
                  <a:schemeClr val="tx1">
                    <a:lumMod val="85000"/>
                    <a:lumOff val="15000"/>
                  </a:schemeClr>
                </a:solidFill>
              </a:rPr>
              <a:t>forms</a:t>
            </a:r>
            <a:endParaRPr lang="fr-FR" sz="1800" dirty="0">
              <a:solidFill>
                <a:schemeClr val="tx1">
                  <a:lumMod val="85000"/>
                  <a:lumOff val="15000"/>
                </a:schemeClr>
              </a:solidFill>
            </a:endParaRPr>
          </a:p>
        </p:txBody>
      </p:sp>
      <p:sp>
        <p:nvSpPr>
          <p:cNvPr id="30" name="ZoneTexte 29">
            <a:extLst>
              <a:ext uri="{FF2B5EF4-FFF2-40B4-BE49-F238E27FC236}">
                <a16:creationId xmlns:a16="http://schemas.microsoft.com/office/drawing/2014/main" id="{646C7D1D-A69F-1BDA-D750-B69974B306C0}"/>
              </a:ext>
            </a:extLst>
          </p:cNvPr>
          <p:cNvSpPr txBox="1"/>
          <p:nvPr/>
        </p:nvSpPr>
        <p:spPr>
          <a:xfrm>
            <a:off x="6953825" y="4707677"/>
            <a:ext cx="2121093" cy="369332"/>
          </a:xfrm>
          <a:prstGeom prst="rect">
            <a:avLst/>
          </a:prstGeom>
          <a:noFill/>
        </p:spPr>
        <p:txBody>
          <a:bodyPr wrap="none" rtlCol="0">
            <a:spAutoFit/>
          </a:bodyPr>
          <a:lstStyle/>
          <a:p>
            <a:r>
              <a:rPr lang="fr-FR" sz="1800" dirty="0">
                <a:solidFill>
                  <a:schemeClr val="tx1">
                    <a:lumMod val="85000"/>
                    <a:lumOff val="15000"/>
                  </a:schemeClr>
                </a:solidFill>
              </a:rPr>
              <a:t>Sentence structure</a:t>
            </a:r>
          </a:p>
        </p:txBody>
      </p:sp>
      <p:sp>
        <p:nvSpPr>
          <p:cNvPr id="31" name="ZoneTexte 30">
            <a:extLst>
              <a:ext uri="{FF2B5EF4-FFF2-40B4-BE49-F238E27FC236}">
                <a16:creationId xmlns:a16="http://schemas.microsoft.com/office/drawing/2014/main" id="{94F0EA41-8674-41F5-4229-CE7429FE1484}"/>
              </a:ext>
            </a:extLst>
          </p:cNvPr>
          <p:cNvSpPr txBox="1"/>
          <p:nvPr/>
        </p:nvSpPr>
        <p:spPr>
          <a:xfrm>
            <a:off x="7045949" y="5789023"/>
            <a:ext cx="2121093" cy="369332"/>
          </a:xfrm>
          <a:prstGeom prst="rect">
            <a:avLst/>
          </a:prstGeom>
          <a:noFill/>
        </p:spPr>
        <p:txBody>
          <a:bodyPr wrap="none" rtlCol="0">
            <a:spAutoFit/>
          </a:bodyPr>
          <a:lstStyle/>
          <a:p>
            <a:r>
              <a:rPr lang="fr-FR" sz="1800" dirty="0" err="1">
                <a:solidFill>
                  <a:schemeClr val="tx1">
                    <a:lumMod val="85000"/>
                    <a:lumOff val="15000"/>
                  </a:schemeClr>
                </a:solidFill>
              </a:rPr>
              <a:t>Meaning</a:t>
            </a:r>
            <a:r>
              <a:rPr lang="fr-FR" sz="1800" dirty="0">
                <a:solidFill>
                  <a:schemeClr val="tx1">
                    <a:lumMod val="85000"/>
                    <a:lumOff val="15000"/>
                  </a:schemeClr>
                </a:solidFill>
              </a:rPr>
              <a:t> in </a:t>
            </a:r>
            <a:r>
              <a:rPr lang="fr-FR" sz="1800" dirty="0" err="1">
                <a:solidFill>
                  <a:schemeClr val="tx1">
                    <a:lumMod val="85000"/>
                    <a:lumOff val="15000"/>
                  </a:schemeClr>
                </a:solidFill>
              </a:rPr>
              <a:t>context</a:t>
            </a:r>
            <a:endParaRPr lang="fr-FR" sz="1800" dirty="0">
              <a:solidFill>
                <a:schemeClr val="tx1">
                  <a:lumMod val="85000"/>
                  <a:lumOff val="15000"/>
                </a:schemeClr>
              </a:solidFill>
            </a:endParaRPr>
          </a:p>
        </p:txBody>
      </p:sp>
      <p:sp>
        <p:nvSpPr>
          <p:cNvPr id="33" name="ZoneTexte 32">
            <a:extLst>
              <a:ext uri="{FF2B5EF4-FFF2-40B4-BE49-F238E27FC236}">
                <a16:creationId xmlns:a16="http://schemas.microsoft.com/office/drawing/2014/main" id="{8BEF0A7B-7677-6D1B-9C76-C9C647181044}"/>
              </a:ext>
            </a:extLst>
          </p:cNvPr>
          <p:cNvSpPr txBox="1"/>
          <p:nvPr/>
        </p:nvSpPr>
        <p:spPr>
          <a:xfrm>
            <a:off x="10012497" y="4045730"/>
            <a:ext cx="1159292" cy="369332"/>
          </a:xfrm>
          <a:prstGeom prst="rect">
            <a:avLst/>
          </a:prstGeom>
          <a:noFill/>
        </p:spPr>
        <p:txBody>
          <a:bodyPr wrap="none" rtlCol="0">
            <a:spAutoFit/>
          </a:bodyPr>
          <a:lstStyle/>
          <a:p>
            <a:r>
              <a:rPr lang="fr-FR" sz="1800" dirty="0" err="1">
                <a:solidFill>
                  <a:schemeClr val="tx1">
                    <a:lumMod val="85000"/>
                    <a:lumOff val="15000"/>
                  </a:schemeClr>
                </a:solidFill>
              </a:rPr>
              <a:t>Grammar</a:t>
            </a:r>
            <a:endParaRPr lang="fr-FR" sz="1800" dirty="0">
              <a:solidFill>
                <a:schemeClr val="tx1">
                  <a:lumMod val="85000"/>
                  <a:lumOff val="15000"/>
                </a:schemeClr>
              </a:solidFill>
            </a:endParaRPr>
          </a:p>
        </p:txBody>
      </p:sp>
      <p:sp>
        <p:nvSpPr>
          <p:cNvPr id="35" name="Bulle rectangulaire à coins arrondis 34">
            <a:extLst>
              <a:ext uri="{FF2B5EF4-FFF2-40B4-BE49-F238E27FC236}">
                <a16:creationId xmlns:a16="http://schemas.microsoft.com/office/drawing/2014/main" id="{858A15E8-A558-22D6-45DA-B0AE867977F4}"/>
              </a:ext>
            </a:extLst>
          </p:cNvPr>
          <p:cNvSpPr/>
          <p:nvPr/>
        </p:nvSpPr>
        <p:spPr>
          <a:xfrm>
            <a:off x="347388" y="1471860"/>
            <a:ext cx="11119442" cy="1556016"/>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Bulle rectangulaire à coins arrondis 35">
            <a:extLst>
              <a:ext uri="{FF2B5EF4-FFF2-40B4-BE49-F238E27FC236}">
                <a16:creationId xmlns:a16="http://schemas.microsoft.com/office/drawing/2014/main" id="{F66B82E4-97EA-5E5B-CDCA-0261687473C0}"/>
              </a:ext>
            </a:extLst>
          </p:cNvPr>
          <p:cNvSpPr/>
          <p:nvPr/>
        </p:nvSpPr>
        <p:spPr>
          <a:xfrm>
            <a:off x="404350" y="3253063"/>
            <a:ext cx="10987835" cy="2216799"/>
          </a:xfrm>
          <a:prstGeom prst="wedgeRoundRectCallout">
            <a:avLst>
              <a:gd name="adj1" fmla="val 22521"/>
              <a:gd name="adj2" fmla="val 49742"/>
              <a:gd name="adj3" fmla="val 16667"/>
            </a:avLst>
          </a:prstGeom>
          <a:solidFill>
            <a:schemeClr val="tx2">
              <a:lumMod val="90000"/>
              <a:alpha val="6849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37831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561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What to observe ?</a:t>
            </a:r>
          </a:p>
        </p:txBody>
      </p:sp>
      <p:graphicFrame>
        <p:nvGraphicFramePr>
          <p:cNvPr id="4" name="Diagramme 3">
            <a:extLst>
              <a:ext uri="{FF2B5EF4-FFF2-40B4-BE49-F238E27FC236}">
                <a16:creationId xmlns:a16="http://schemas.microsoft.com/office/drawing/2014/main" id="{397FC904-6D0C-89AA-0F99-014AA33A726F}"/>
              </a:ext>
            </a:extLst>
          </p:cNvPr>
          <p:cNvGraphicFramePr/>
          <p:nvPr>
            <p:extLst>
              <p:ext uri="{D42A27DB-BD31-4B8C-83A1-F6EECF244321}">
                <p14:modId xmlns:p14="http://schemas.microsoft.com/office/powerpoint/2010/main" val="86948894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72471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373798"/>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1 – Conversational turn taking</a:t>
            </a:r>
          </a:p>
        </p:txBody>
      </p:sp>
      <p:graphicFrame>
        <p:nvGraphicFramePr>
          <p:cNvPr id="2" name="Diagramme 1">
            <a:extLst>
              <a:ext uri="{FF2B5EF4-FFF2-40B4-BE49-F238E27FC236}">
                <a16:creationId xmlns:a16="http://schemas.microsoft.com/office/drawing/2014/main" id="{6C36579C-0F77-853B-B767-40AE29E872AC}"/>
              </a:ext>
            </a:extLst>
          </p:cNvPr>
          <p:cNvGraphicFramePr/>
          <p:nvPr>
            <p:extLst>
              <p:ext uri="{D42A27DB-BD31-4B8C-83A1-F6EECF244321}">
                <p14:modId xmlns:p14="http://schemas.microsoft.com/office/powerpoint/2010/main" val="787867900"/>
              </p:ext>
            </p:extLst>
          </p:nvPr>
        </p:nvGraphicFramePr>
        <p:xfrm>
          <a:off x="1870750" y="1365250"/>
          <a:ext cx="8979220" cy="524490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8076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Rectangle 2">
            <a:extLst>
              <a:ext uri="{FF2B5EF4-FFF2-40B4-BE49-F238E27FC236}">
                <a16:creationId xmlns:a16="http://schemas.microsoft.com/office/drawing/2014/main" id="{590DC61C-2DC7-97F5-AC99-1CDD8570F57C}"/>
              </a:ext>
            </a:extLst>
          </p:cNvPr>
          <p:cNvSpPr/>
          <p:nvPr/>
        </p:nvSpPr>
        <p:spPr>
          <a:xfrm>
            <a:off x="1767351" y="469334"/>
            <a:ext cx="8259001" cy="494751"/>
          </a:xfrm>
          <a:prstGeom prst="rect">
            <a:avLst/>
          </a:prstGeom>
        </p:spPr>
        <p:txBody>
          <a:bodyPr wrap="square">
            <a:spAutoFit/>
          </a:bodyPr>
          <a:lstStyle/>
          <a:p>
            <a:pPr algn="ctr">
              <a:lnSpc>
                <a:spcPct val="120000"/>
              </a:lnSpc>
              <a:buClr>
                <a:srgbClr val="674EA7"/>
              </a:buClr>
              <a:buSzPts val="4000"/>
            </a:pPr>
            <a:r>
              <a:rPr lang="en-US" sz="2400" b="1" dirty="0">
                <a:solidFill>
                  <a:schemeClr val="accent1"/>
                </a:solidFill>
              </a:rPr>
              <a:t>Notifying referents in conversation</a:t>
            </a:r>
          </a:p>
        </p:txBody>
      </p:sp>
      <p:graphicFrame>
        <p:nvGraphicFramePr>
          <p:cNvPr id="4" name="Diagramme 3">
            <a:extLst>
              <a:ext uri="{FF2B5EF4-FFF2-40B4-BE49-F238E27FC236}">
                <a16:creationId xmlns:a16="http://schemas.microsoft.com/office/drawing/2014/main" id="{92C8E291-A456-8D11-3757-3B7D757CA1ED}"/>
              </a:ext>
            </a:extLst>
          </p:cNvPr>
          <p:cNvGraphicFramePr/>
          <p:nvPr>
            <p:extLst>
              <p:ext uri="{D42A27DB-BD31-4B8C-83A1-F6EECF244321}">
                <p14:modId xmlns:p14="http://schemas.microsoft.com/office/powerpoint/2010/main" val="1427190949"/>
              </p:ext>
            </p:extLst>
          </p:nvPr>
        </p:nvGraphicFramePr>
        <p:xfrm>
          <a:off x="848036" y="1471574"/>
          <a:ext cx="10793503" cy="30185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e bas 4">
            <a:extLst>
              <a:ext uri="{FF2B5EF4-FFF2-40B4-BE49-F238E27FC236}">
                <a16:creationId xmlns:a16="http://schemas.microsoft.com/office/drawing/2014/main" id="{57FD6419-DF10-5840-8B66-73FCF2906F0D}"/>
              </a:ext>
            </a:extLst>
          </p:cNvPr>
          <p:cNvSpPr/>
          <p:nvPr/>
        </p:nvSpPr>
        <p:spPr>
          <a:xfrm>
            <a:off x="6096000" y="4237630"/>
            <a:ext cx="373039" cy="103293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783F06C-2B2B-2654-DBC8-3D24367A2A6A}"/>
              </a:ext>
            </a:extLst>
          </p:cNvPr>
          <p:cNvSpPr txBox="1"/>
          <p:nvPr/>
        </p:nvSpPr>
        <p:spPr>
          <a:xfrm>
            <a:off x="6577528" y="4600206"/>
            <a:ext cx="925253" cy="400110"/>
          </a:xfrm>
          <a:prstGeom prst="rect">
            <a:avLst/>
          </a:prstGeom>
          <a:noFill/>
        </p:spPr>
        <p:txBody>
          <a:bodyPr wrap="none" rtlCol="0">
            <a:spAutoFit/>
          </a:bodyPr>
          <a:lstStyle/>
          <a:p>
            <a:r>
              <a:rPr lang="fr-FR" sz="2000" dirty="0"/>
              <a:t>Use of</a:t>
            </a:r>
          </a:p>
        </p:txBody>
      </p:sp>
      <p:sp>
        <p:nvSpPr>
          <p:cNvPr id="7" name="ZoneTexte 6">
            <a:extLst>
              <a:ext uri="{FF2B5EF4-FFF2-40B4-BE49-F238E27FC236}">
                <a16:creationId xmlns:a16="http://schemas.microsoft.com/office/drawing/2014/main" id="{A521042F-D306-CBA7-5587-289E82CE4938}"/>
              </a:ext>
            </a:extLst>
          </p:cNvPr>
          <p:cNvSpPr txBox="1"/>
          <p:nvPr/>
        </p:nvSpPr>
        <p:spPr>
          <a:xfrm>
            <a:off x="3721331" y="5492808"/>
            <a:ext cx="5495415" cy="400110"/>
          </a:xfrm>
          <a:prstGeom prst="rect">
            <a:avLst/>
          </a:prstGeom>
          <a:noFill/>
        </p:spPr>
        <p:txBody>
          <a:bodyPr wrap="none" rtlCol="0">
            <a:spAutoFit/>
          </a:bodyPr>
          <a:lstStyle/>
          <a:p>
            <a:r>
              <a:rPr lang="fr-FR" sz="2000" dirty="0" err="1"/>
              <a:t>Deictics</a:t>
            </a:r>
            <a:r>
              <a:rPr lang="fr-FR" sz="2000" dirty="0"/>
              <a:t> : </a:t>
            </a:r>
            <a:r>
              <a:rPr lang="fr-FR" sz="2000" dirty="0" err="1"/>
              <a:t>pronouns</a:t>
            </a:r>
            <a:r>
              <a:rPr lang="fr-FR" sz="2000" dirty="0"/>
              <a:t>, </a:t>
            </a:r>
            <a:r>
              <a:rPr lang="fr-FR" sz="2000" dirty="0" err="1"/>
              <a:t>adverbs</a:t>
            </a:r>
            <a:r>
              <a:rPr lang="fr-FR" sz="2000" dirty="0"/>
              <a:t>, </a:t>
            </a:r>
            <a:r>
              <a:rPr lang="fr-FR" sz="2000" dirty="0" err="1"/>
              <a:t>prepositions</a:t>
            </a:r>
            <a:r>
              <a:rPr lang="fr-FR" sz="2000" dirty="0"/>
              <a:t>, etc.</a:t>
            </a:r>
          </a:p>
        </p:txBody>
      </p:sp>
    </p:spTree>
    <p:extLst>
      <p:ext uri="{BB962C8B-B14F-4D97-AF65-F5344CB8AC3E}">
        <p14:creationId xmlns:p14="http://schemas.microsoft.com/office/powerpoint/2010/main" val="4154068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8" name="Connecteur droit 7">
            <a:extLst>
              <a:ext uri="{FF2B5EF4-FFF2-40B4-BE49-F238E27FC236}">
                <a16:creationId xmlns:a16="http://schemas.microsoft.com/office/drawing/2014/main" id="{65A8B62F-5E9D-6F76-B7B9-85B7F1FF6F7F}"/>
              </a:ext>
            </a:extLst>
          </p:cNvPr>
          <p:cNvCxnSpPr/>
          <p:nvPr/>
        </p:nvCxnSpPr>
        <p:spPr>
          <a:xfrm>
            <a:off x="6096000" y="1365250"/>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22D6FDE0-5FA8-2B6F-38CD-97F03851141E}"/>
              </a:ext>
            </a:extLst>
          </p:cNvPr>
          <p:cNvSpPr txBox="1"/>
          <p:nvPr/>
        </p:nvSpPr>
        <p:spPr>
          <a:xfrm>
            <a:off x="1842448" y="1555845"/>
            <a:ext cx="2149948" cy="430887"/>
          </a:xfrm>
          <a:prstGeom prst="rect">
            <a:avLst/>
          </a:prstGeom>
          <a:noFill/>
        </p:spPr>
        <p:txBody>
          <a:bodyPr wrap="none" rtlCol="0">
            <a:spAutoFit/>
          </a:bodyPr>
          <a:lstStyle/>
          <a:p>
            <a:r>
              <a:rPr lang="fr-FR" sz="2200" b="1" dirty="0">
                <a:solidFill>
                  <a:schemeClr val="accent1">
                    <a:lumMod val="75000"/>
                  </a:schemeClr>
                </a:solidFill>
              </a:rPr>
              <a:t>In </a:t>
            </a:r>
            <a:r>
              <a:rPr lang="fr-FR" sz="2200" b="1" dirty="0" err="1">
                <a:solidFill>
                  <a:schemeClr val="accent1">
                    <a:lumMod val="75000"/>
                  </a:schemeClr>
                </a:solidFill>
              </a:rPr>
              <a:t>typical</a:t>
            </a:r>
            <a:r>
              <a:rPr lang="fr-FR" sz="2200" b="1" dirty="0">
                <a:solidFill>
                  <a:schemeClr val="accent1">
                    <a:lumMod val="75000"/>
                  </a:schemeClr>
                </a:solidFill>
              </a:rPr>
              <a:t> </a:t>
            </a:r>
            <a:r>
              <a:rPr lang="fr-FR" sz="2200" b="1" dirty="0" err="1">
                <a:solidFill>
                  <a:schemeClr val="accent1">
                    <a:lumMod val="75000"/>
                  </a:schemeClr>
                </a:solidFill>
              </a:rPr>
              <a:t>child</a:t>
            </a:r>
            <a:endParaRPr lang="fr-FR" sz="2200" b="1" dirty="0">
              <a:solidFill>
                <a:schemeClr val="accent1">
                  <a:lumMod val="75000"/>
                </a:schemeClr>
              </a:solidFill>
            </a:endParaRPr>
          </a:p>
        </p:txBody>
      </p:sp>
      <p:sp>
        <p:nvSpPr>
          <p:cNvPr id="10" name="ZoneTexte 9">
            <a:extLst>
              <a:ext uri="{FF2B5EF4-FFF2-40B4-BE49-F238E27FC236}">
                <a16:creationId xmlns:a16="http://schemas.microsoft.com/office/drawing/2014/main" id="{47A5877D-6CAE-4DA3-DC06-C0DF04078308}"/>
              </a:ext>
            </a:extLst>
          </p:cNvPr>
          <p:cNvSpPr txBox="1"/>
          <p:nvPr/>
        </p:nvSpPr>
        <p:spPr>
          <a:xfrm>
            <a:off x="7822442" y="1555844"/>
            <a:ext cx="1000595" cy="430887"/>
          </a:xfrm>
          <a:prstGeom prst="rect">
            <a:avLst/>
          </a:prstGeom>
          <a:noFill/>
        </p:spPr>
        <p:txBody>
          <a:bodyPr wrap="none" rtlCol="0">
            <a:spAutoFit/>
          </a:bodyPr>
          <a:lstStyle/>
          <a:p>
            <a:r>
              <a:rPr lang="fr-FR" sz="2200" b="1" dirty="0">
                <a:solidFill>
                  <a:schemeClr val="accent1">
                    <a:lumMod val="75000"/>
                  </a:schemeClr>
                </a:solidFill>
              </a:rPr>
              <a:t>In IDD</a:t>
            </a:r>
          </a:p>
        </p:txBody>
      </p:sp>
      <p:pic>
        <p:nvPicPr>
          <p:cNvPr id="13" name="Image 12" descr="Une image contenant jaune, main&#10;&#10;Description générée automatiquement">
            <a:extLst>
              <a:ext uri="{FF2B5EF4-FFF2-40B4-BE49-F238E27FC236}">
                <a16:creationId xmlns:a16="http://schemas.microsoft.com/office/drawing/2014/main" id="{8ED45D79-8A7D-4B5E-983B-340B5D81E6B7}"/>
              </a:ext>
            </a:extLst>
          </p:cNvPr>
          <p:cNvPicPr>
            <a:picLocks noChangeAspect="1"/>
          </p:cNvPicPr>
          <p:nvPr/>
        </p:nvPicPr>
        <p:blipFill>
          <a:blip r:embed="rId5">
            <a:duotone>
              <a:prstClr val="black"/>
              <a:schemeClr val="accent3">
                <a:tint val="45000"/>
                <a:satMod val="400000"/>
              </a:schemeClr>
            </a:duotone>
            <a:extLst>
              <a:ext uri="{BEBA8EAE-BF5A-486C-A8C5-ECC9F3942E4B}">
                <a14:imgProps xmlns:a14="http://schemas.microsoft.com/office/drawing/2010/main">
                  <a14:imgLayer r:embed="rId6">
                    <a14:imgEffect>
                      <a14:brightnessContrast contrast="-40000"/>
                    </a14:imgEffect>
                  </a14:imgLayer>
                </a14:imgProps>
              </a:ext>
            </a:extLst>
          </a:blip>
          <a:stretch>
            <a:fillRect/>
          </a:stretch>
        </p:blipFill>
        <p:spPr>
          <a:xfrm>
            <a:off x="7465623" y="2261682"/>
            <a:ext cx="3543300" cy="3708400"/>
          </a:xfrm>
          <a:prstGeom prst="rect">
            <a:avLst/>
          </a:prstGeom>
        </p:spPr>
      </p:pic>
      <p:sp>
        <p:nvSpPr>
          <p:cNvPr id="14" name="ZoneTexte 13">
            <a:extLst>
              <a:ext uri="{FF2B5EF4-FFF2-40B4-BE49-F238E27FC236}">
                <a16:creationId xmlns:a16="http://schemas.microsoft.com/office/drawing/2014/main" id="{859110EE-4A75-AFA1-4A11-A788D2A098BE}"/>
              </a:ext>
            </a:extLst>
          </p:cNvPr>
          <p:cNvSpPr txBox="1"/>
          <p:nvPr/>
        </p:nvSpPr>
        <p:spPr>
          <a:xfrm>
            <a:off x="404350" y="2593075"/>
            <a:ext cx="5587012" cy="2428229"/>
          </a:xfrm>
          <a:prstGeom prst="rect">
            <a:avLst/>
          </a:prstGeom>
          <a:noFill/>
        </p:spPr>
        <p:txBody>
          <a:bodyPr wrap="square" rtlCol="0">
            <a:spAutoFit/>
          </a:bodyPr>
          <a:lstStyle/>
          <a:p>
            <a:pPr>
              <a:lnSpc>
                <a:spcPct val="120000"/>
              </a:lnSpc>
              <a:spcBef>
                <a:spcPts val="600"/>
              </a:spcBef>
            </a:pPr>
            <a:r>
              <a:rPr lang="fr-FR" sz="2000" b="1" dirty="0">
                <a:solidFill>
                  <a:schemeClr val="accent1">
                    <a:lumMod val="75000"/>
                  </a:schemeClr>
                </a:solidFill>
              </a:rPr>
              <a:t>7 </a:t>
            </a:r>
            <a:r>
              <a:rPr lang="fr-FR" sz="2000" b="1" dirty="0" err="1">
                <a:solidFill>
                  <a:schemeClr val="accent1">
                    <a:lumMod val="75000"/>
                  </a:schemeClr>
                </a:solidFill>
              </a:rPr>
              <a:t>yrs</a:t>
            </a:r>
            <a:r>
              <a:rPr lang="fr-FR" sz="2000" dirty="0"/>
              <a:t> ➝ </a:t>
            </a:r>
            <a:r>
              <a:rPr lang="fr-FR" sz="2000" dirty="0" err="1"/>
              <a:t>aware</a:t>
            </a:r>
            <a:r>
              <a:rPr lang="fr-FR" sz="2000" dirty="0"/>
              <a:t> of the </a:t>
            </a:r>
            <a:r>
              <a:rPr lang="fr-FR" sz="2000" dirty="0" err="1"/>
              <a:t>need</a:t>
            </a:r>
            <a:r>
              <a:rPr lang="fr-FR" sz="2000" dirty="0"/>
              <a:t> to </a:t>
            </a:r>
            <a:r>
              <a:rPr lang="fr-FR" sz="2000" dirty="0" err="1"/>
              <a:t>take</a:t>
            </a:r>
            <a:r>
              <a:rPr lang="fr-FR" sz="2000" dirty="0"/>
              <a:t> </a:t>
            </a:r>
            <a:r>
              <a:rPr lang="fr-FR" sz="2000" dirty="0" err="1"/>
              <a:t>account</a:t>
            </a:r>
            <a:r>
              <a:rPr lang="fr-FR" sz="2000" dirty="0"/>
              <a:t> of the </a:t>
            </a:r>
            <a:r>
              <a:rPr lang="fr-FR" sz="2000" dirty="0" err="1"/>
              <a:t>converstional</a:t>
            </a:r>
            <a:r>
              <a:rPr lang="fr-FR" sz="2000" dirty="0"/>
              <a:t> situation and to </a:t>
            </a:r>
            <a:r>
              <a:rPr lang="fr-FR" sz="2000" dirty="0" err="1"/>
              <a:t>clearly</a:t>
            </a:r>
            <a:r>
              <a:rPr lang="fr-FR" sz="2000" dirty="0"/>
              <a:t> </a:t>
            </a:r>
            <a:r>
              <a:rPr lang="fr-FR" sz="2000" dirty="0" err="1"/>
              <a:t>identify</a:t>
            </a:r>
            <a:r>
              <a:rPr lang="fr-FR" sz="2000" dirty="0"/>
              <a:t> and </a:t>
            </a:r>
            <a:r>
              <a:rPr lang="fr-FR" sz="2000" dirty="0" err="1"/>
              <a:t>differntiated</a:t>
            </a:r>
            <a:r>
              <a:rPr lang="fr-FR" sz="2000" dirty="0"/>
              <a:t> the </a:t>
            </a:r>
            <a:r>
              <a:rPr lang="fr-FR" sz="2000" dirty="0" err="1"/>
              <a:t>referents</a:t>
            </a:r>
            <a:endParaRPr lang="fr-FR" sz="2000" dirty="0"/>
          </a:p>
          <a:p>
            <a:pPr>
              <a:lnSpc>
                <a:spcPct val="120000"/>
              </a:lnSpc>
              <a:spcBef>
                <a:spcPts val="600"/>
              </a:spcBef>
            </a:pPr>
            <a:endParaRPr lang="fr-FR" sz="2000" dirty="0"/>
          </a:p>
          <a:p>
            <a:pPr>
              <a:lnSpc>
                <a:spcPct val="120000"/>
              </a:lnSpc>
              <a:spcBef>
                <a:spcPts val="600"/>
              </a:spcBef>
            </a:pPr>
            <a:r>
              <a:rPr lang="fr-FR" sz="2000" b="1" dirty="0">
                <a:solidFill>
                  <a:schemeClr val="accent1">
                    <a:lumMod val="75000"/>
                  </a:schemeClr>
                </a:solidFill>
              </a:rPr>
              <a:t>10 </a:t>
            </a:r>
            <a:r>
              <a:rPr lang="fr-FR" sz="2000" b="1" dirty="0" err="1">
                <a:solidFill>
                  <a:schemeClr val="accent1">
                    <a:lumMod val="75000"/>
                  </a:schemeClr>
                </a:solidFill>
              </a:rPr>
              <a:t>yrs</a:t>
            </a:r>
            <a:r>
              <a:rPr lang="fr-FR" sz="2000" b="1" dirty="0">
                <a:solidFill>
                  <a:schemeClr val="accent1">
                    <a:lumMod val="75000"/>
                  </a:schemeClr>
                </a:solidFill>
              </a:rPr>
              <a:t> </a:t>
            </a:r>
            <a:r>
              <a:rPr lang="fr-FR" sz="2000" dirty="0"/>
              <a:t>➝ </a:t>
            </a:r>
            <a:r>
              <a:rPr lang="fr-FR" sz="2000" dirty="0" err="1"/>
              <a:t>success</a:t>
            </a:r>
            <a:r>
              <a:rPr lang="fr-FR" sz="2000" dirty="0"/>
              <a:t> in </a:t>
            </a:r>
            <a:r>
              <a:rPr lang="fr-FR" sz="2000" dirty="0" err="1"/>
              <a:t>referential</a:t>
            </a:r>
            <a:r>
              <a:rPr lang="fr-FR" sz="2000" dirty="0"/>
              <a:t> communication </a:t>
            </a:r>
            <a:r>
              <a:rPr lang="fr-FR" sz="2000" dirty="0" err="1"/>
              <a:t>tasks</a:t>
            </a:r>
            <a:endParaRPr lang="fr-FR" sz="2000" dirty="0"/>
          </a:p>
        </p:txBody>
      </p:sp>
      <p:grpSp>
        <p:nvGrpSpPr>
          <p:cNvPr id="21" name="Groupe 20">
            <a:extLst>
              <a:ext uri="{FF2B5EF4-FFF2-40B4-BE49-F238E27FC236}">
                <a16:creationId xmlns:a16="http://schemas.microsoft.com/office/drawing/2014/main" id="{DDCEEEB0-D9DE-9F0F-4FF0-4ABF62BB95E4}"/>
              </a:ext>
            </a:extLst>
          </p:cNvPr>
          <p:cNvGrpSpPr/>
          <p:nvPr/>
        </p:nvGrpSpPr>
        <p:grpSpPr>
          <a:xfrm>
            <a:off x="2469824" y="4522050"/>
            <a:ext cx="2256554" cy="2088107"/>
            <a:chOff x="2667000" y="0"/>
            <a:chExt cx="6858000" cy="6858000"/>
          </a:xfrm>
        </p:grpSpPr>
        <p:pic>
          <p:nvPicPr>
            <p:cNvPr id="22" name="Picture 2" descr="Généré à partir de l’invite">
              <a:extLst>
                <a:ext uri="{FF2B5EF4-FFF2-40B4-BE49-F238E27FC236}">
                  <a16:creationId xmlns:a16="http://schemas.microsoft.com/office/drawing/2014/main" id="{BD00C82A-F6A3-D758-D9E5-F61021B5FAC9}"/>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30EFD503-5DF3-BE4D-1BD0-58848BFF0235}"/>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Tree>
    <p:extLst>
      <p:ext uri="{BB962C8B-B14F-4D97-AF65-F5344CB8AC3E}">
        <p14:creationId xmlns:p14="http://schemas.microsoft.com/office/powerpoint/2010/main" val="32375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pSp>
        <p:nvGrpSpPr>
          <p:cNvPr id="2" name="Groupe 1">
            <a:extLst>
              <a:ext uri="{FF2B5EF4-FFF2-40B4-BE49-F238E27FC236}">
                <a16:creationId xmlns:a16="http://schemas.microsoft.com/office/drawing/2014/main" id="{6D05FD61-CFB2-C3D5-A069-170772F60F3F}"/>
              </a:ext>
            </a:extLst>
          </p:cNvPr>
          <p:cNvGrpSpPr/>
          <p:nvPr/>
        </p:nvGrpSpPr>
        <p:grpSpPr>
          <a:xfrm>
            <a:off x="855136" y="1454390"/>
            <a:ext cx="4707909" cy="4932762"/>
            <a:chOff x="2667000" y="0"/>
            <a:chExt cx="6858000" cy="6858000"/>
          </a:xfrm>
        </p:grpSpPr>
        <p:pic>
          <p:nvPicPr>
            <p:cNvPr id="3" name="Picture 2" descr="Généré à partir de l’invite">
              <a:extLst>
                <a:ext uri="{FF2B5EF4-FFF2-40B4-BE49-F238E27FC236}">
                  <a16:creationId xmlns:a16="http://schemas.microsoft.com/office/drawing/2014/main" id="{03ACF102-FF00-8AB5-3102-E680CE71BFF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61" b="89844" l="6055" r="93262">
                          <a14:foregroundMark x1="21387" y1="32617" x2="22168" y2="35059"/>
                          <a14:foregroundMark x1="6055" y1="47754" x2="8105" y2="53906"/>
                          <a14:foregroundMark x1="45898" y1="46387" x2="46680" y2="53516"/>
                          <a14:foregroundMark x1="81348" y1="41211" x2="81348" y2="52148"/>
                          <a14:foregroundMark x1="67773" y1="52734" x2="71387" y2="52930"/>
                          <a14:foregroundMark x1="76367" y1="31250" x2="76367" y2="35254"/>
                          <a14:foregroundMark x1="93262" y1="48535" x2="93066" y2="54688"/>
                          <a14:backgroundMark x1="48633" y1="73242" x2="48438" y2="77832"/>
                          <a14:backgroundMark x1="50293" y1="71289" x2="50488" y2="77051"/>
                          <a14:backgroundMark x1="48828" y1="80762" x2="50293" y2="81836"/>
                          <a14:backgroundMark x1="50488" y1="79395" x2="50488" y2="79395"/>
                          <a14:backgroundMark x1="50488" y1="79199" x2="51465" y2="81641"/>
                          <a14:backgroundMark x1="50879" y1="78027" x2="50879" y2="78027"/>
                          <a14:backgroundMark x1="50098" y1="77832" x2="50098" y2="77832"/>
                          <a14:backgroundMark x1="50098" y1="77832" x2="51855" y2="78223"/>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85E06778-D8B7-97BC-7790-DF5472A773D9}"/>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621" b="89655" l="9322" r="89831">
                          <a14:foregroundMark x1="39831" y1="8621" x2="39831" y2="8621"/>
                          <a14:foregroundMark x1="62712" y1="8621" x2="62712" y2="8621"/>
                          <a14:foregroundMark x1="44068" y1="9195" x2="44068" y2="9195"/>
                        </a14:backgroundRemoval>
                      </a14:imgEffect>
                    </a14:imgLayer>
                  </a14:imgProps>
                </a:ext>
              </a:extLst>
            </a:blip>
            <a:stretch>
              <a:fillRect/>
            </a:stretch>
          </p:blipFill>
          <p:spPr>
            <a:xfrm>
              <a:off x="6359858" y="2964889"/>
              <a:ext cx="629483" cy="928221"/>
            </a:xfrm>
            <a:prstGeom prst="rect">
              <a:avLst/>
            </a:prstGeom>
          </p:spPr>
        </p:pic>
      </p:grpSp>
      <p:sp>
        <p:nvSpPr>
          <p:cNvPr id="5" name="ZoneTexte 4">
            <a:extLst>
              <a:ext uri="{FF2B5EF4-FFF2-40B4-BE49-F238E27FC236}">
                <a16:creationId xmlns:a16="http://schemas.microsoft.com/office/drawing/2014/main" id="{A3CB9438-2AE7-DE5B-16E4-7785818F0DCF}"/>
              </a:ext>
            </a:extLst>
          </p:cNvPr>
          <p:cNvSpPr txBox="1"/>
          <p:nvPr/>
        </p:nvSpPr>
        <p:spPr>
          <a:xfrm>
            <a:off x="1165640" y="1508279"/>
            <a:ext cx="4449170" cy="797078"/>
          </a:xfrm>
          <a:prstGeom prst="rect">
            <a:avLst/>
          </a:prstGeom>
          <a:noFill/>
        </p:spPr>
        <p:txBody>
          <a:bodyPr wrap="square" rtlCol="0">
            <a:spAutoFit/>
          </a:bodyPr>
          <a:lstStyle/>
          <a:p>
            <a:pPr>
              <a:lnSpc>
                <a:spcPct val="120000"/>
              </a:lnSpc>
            </a:pPr>
            <a:r>
              <a:rPr lang="fr-FR" sz="2000" b="1" dirty="0" err="1">
                <a:solidFill>
                  <a:schemeClr val="accent1">
                    <a:lumMod val="75000"/>
                  </a:schemeClr>
                </a:solidFill>
              </a:rPr>
              <a:t>Experimental</a:t>
            </a:r>
            <a:r>
              <a:rPr lang="fr-FR" sz="2000" b="1" dirty="0">
                <a:solidFill>
                  <a:schemeClr val="accent1">
                    <a:lumMod val="75000"/>
                  </a:schemeClr>
                </a:solidFill>
              </a:rPr>
              <a:t> design of </a:t>
            </a:r>
            <a:r>
              <a:rPr lang="fr-FR" sz="2000" b="1" dirty="0" err="1">
                <a:solidFill>
                  <a:schemeClr val="accent1">
                    <a:lumMod val="75000"/>
                  </a:schemeClr>
                </a:solidFill>
              </a:rPr>
              <a:t>referential</a:t>
            </a:r>
            <a:r>
              <a:rPr lang="fr-FR" sz="2000" b="1" dirty="0">
                <a:solidFill>
                  <a:schemeClr val="accent1">
                    <a:lumMod val="75000"/>
                  </a:schemeClr>
                </a:solidFill>
              </a:rPr>
              <a:t> communication </a:t>
            </a:r>
            <a:r>
              <a:rPr lang="fr-FR" sz="2000" b="1" dirty="0" err="1">
                <a:solidFill>
                  <a:schemeClr val="accent1">
                    <a:lumMod val="75000"/>
                  </a:schemeClr>
                </a:solidFill>
              </a:rPr>
              <a:t>tasks</a:t>
            </a:r>
            <a:endParaRPr lang="fr-FR" sz="2000" b="1" dirty="0">
              <a:solidFill>
                <a:schemeClr val="accent1">
                  <a:lumMod val="75000"/>
                </a:schemeClr>
              </a:solidFill>
            </a:endParaRPr>
          </a:p>
        </p:txBody>
      </p:sp>
      <p:sp>
        <p:nvSpPr>
          <p:cNvPr id="6" name="ZoneTexte 5">
            <a:extLst>
              <a:ext uri="{FF2B5EF4-FFF2-40B4-BE49-F238E27FC236}">
                <a16:creationId xmlns:a16="http://schemas.microsoft.com/office/drawing/2014/main" id="{099E2F0D-9477-C938-C309-BF37BB4DCE03}"/>
              </a:ext>
            </a:extLst>
          </p:cNvPr>
          <p:cNvSpPr txBox="1"/>
          <p:nvPr/>
        </p:nvSpPr>
        <p:spPr>
          <a:xfrm>
            <a:off x="6887694" y="1454390"/>
            <a:ext cx="4449170" cy="797078"/>
          </a:xfrm>
          <a:prstGeom prst="rect">
            <a:avLst/>
          </a:prstGeom>
          <a:noFill/>
        </p:spPr>
        <p:txBody>
          <a:bodyPr wrap="square" rtlCol="0">
            <a:spAutoFit/>
          </a:bodyPr>
          <a:lstStyle/>
          <a:p>
            <a:pPr>
              <a:lnSpc>
                <a:spcPct val="120000"/>
              </a:lnSpc>
            </a:pPr>
            <a:r>
              <a:rPr lang="fr-FR" sz="2000" b="1" dirty="0" err="1">
                <a:solidFill>
                  <a:schemeClr val="accent1">
                    <a:lumMod val="75000"/>
                  </a:schemeClr>
                </a:solidFill>
              </a:rPr>
              <a:t>What</a:t>
            </a:r>
            <a:r>
              <a:rPr lang="fr-FR" sz="2000" b="1" dirty="0">
                <a:solidFill>
                  <a:schemeClr val="accent1">
                    <a:lumMod val="75000"/>
                  </a:schemeClr>
                </a:solidFill>
              </a:rPr>
              <a:t> </a:t>
            </a:r>
            <a:r>
              <a:rPr lang="fr-FR" sz="2000" b="1" dirty="0" err="1">
                <a:solidFill>
                  <a:schemeClr val="accent1">
                    <a:lumMod val="75000"/>
                  </a:schemeClr>
                </a:solidFill>
              </a:rPr>
              <a:t>does</a:t>
            </a:r>
            <a:r>
              <a:rPr lang="fr-FR" sz="2000" b="1" dirty="0">
                <a:solidFill>
                  <a:schemeClr val="accent1">
                    <a:lumMod val="75000"/>
                  </a:schemeClr>
                </a:solidFill>
              </a:rPr>
              <a:t> </a:t>
            </a:r>
            <a:r>
              <a:rPr lang="fr-FR" sz="2000" b="1" dirty="0" err="1">
                <a:solidFill>
                  <a:schemeClr val="accent1">
                    <a:lumMod val="75000"/>
                  </a:schemeClr>
                </a:solidFill>
              </a:rPr>
              <a:t>this</a:t>
            </a:r>
            <a:r>
              <a:rPr lang="fr-FR" sz="2000" b="1" dirty="0">
                <a:solidFill>
                  <a:schemeClr val="accent1">
                    <a:lumMod val="75000"/>
                  </a:schemeClr>
                </a:solidFill>
              </a:rPr>
              <a:t> </a:t>
            </a:r>
            <a:r>
              <a:rPr lang="fr-FR" sz="2000" b="1" dirty="0" err="1">
                <a:solidFill>
                  <a:schemeClr val="accent1">
                    <a:lumMod val="75000"/>
                  </a:schemeClr>
                </a:solidFill>
              </a:rPr>
              <a:t>mean</a:t>
            </a:r>
            <a:r>
              <a:rPr lang="fr-FR" sz="2000" b="1" dirty="0">
                <a:solidFill>
                  <a:schemeClr val="accent1">
                    <a:lumMod val="75000"/>
                  </a:schemeClr>
                </a:solidFill>
              </a:rPr>
              <a:t> in </a:t>
            </a:r>
            <a:r>
              <a:rPr lang="fr-FR" sz="2000" b="1" dirty="0" err="1">
                <a:solidFill>
                  <a:schemeClr val="accent1">
                    <a:lumMod val="75000"/>
                  </a:schemeClr>
                </a:solidFill>
              </a:rPr>
              <a:t>everyday</a:t>
            </a:r>
            <a:r>
              <a:rPr lang="fr-FR" sz="2000" b="1" dirty="0">
                <a:solidFill>
                  <a:schemeClr val="accent1">
                    <a:lumMod val="75000"/>
                  </a:schemeClr>
                </a:solidFill>
              </a:rPr>
              <a:t> life?</a:t>
            </a:r>
          </a:p>
        </p:txBody>
      </p:sp>
      <p:pic>
        <p:nvPicPr>
          <p:cNvPr id="5124" name="Picture 4" descr="Généré à partir de l’invite">
            <a:extLst>
              <a:ext uri="{FF2B5EF4-FFF2-40B4-BE49-F238E27FC236}">
                <a16:creationId xmlns:a16="http://schemas.microsoft.com/office/drawing/2014/main" id="{C430AB3B-20B2-4F2B-E5BA-E44C64F66E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17715" y="3586949"/>
            <a:ext cx="2519149" cy="251914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énéré à partir de l’invite">
            <a:extLst>
              <a:ext uri="{FF2B5EF4-FFF2-40B4-BE49-F238E27FC236}">
                <a16:creationId xmlns:a16="http://schemas.microsoft.com/office/drawing/2014/main" id="{3F0C05EA-6ACF-F0DE-0E12-42626E7684E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21259" y="2056734"/>
            <a:ext cx="1792978" cy="179297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Généré à partir de l’invite">
            <a:extLst>
              <a:ext uri="{FF2B5EF4-FFF2-40B4-BE49-F238E27FC236}">
                <a16:creationId xmlns:a16="http://schemas.microsoft.com/office/drawing/2014/main" id="{ECD3D075-F731-736C-B576-104710971084}"/>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66425" y="3954161"/>
            <a:ext cx="1792978" cy="176988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95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5" name="ZoneTexte 4">
            <a:extLst>
              <a:ext uri="{FF2B5EF4-FFF2-40B4-BE49-F238E27FC236}">
                <a16:creationId xmlns:a16="http://schemas.microsoft.com/office/drawing/2014/main" id="{A3CB9438-2AE7-DE5B-16E4-7785818F0DCF}"/>
              </a:ext>
            </a:extLst>
          </p:cNvPr>
          <p:cNvSpPr txBox="1"/>
          <p:nvPr/>
        </p:nvSpPr>
        <p:spPr>
          <a:xfrm>
            <a:off x="1176406" y="1240549"/>
            <a:ext cx="4449170" cy="427681"/>
          </a:xfrm>
          <a:prstGeom prst="rect">
            <a:avLst/>
          </a:prstGeom>
          <a:noFill/>
        </p:spPr>
        <p:txBody>
          <a:bodyPr wrap="square" rtlCol="0">
            <a:spAutoFit/>
          </a:bodyPr>
          <a:lstStyle/>
          <a:p>
            <a:pPr algn="ctr">
              <a:lnSpc>
                <a:spcPct val="120000"/>
              </a:lnSpc>
            </a:pPr>
            <a:r>
              <a:rPr lang="fr-FR" sz="2000" b="1" dirty="0">
                <a:solidFill>
                  <a:schemeClr val="accent1">
                    <a:lumMod val="75000"/>
                  </a:schemeClr>
                </a:solidFill>
              </a:rPr>
              <a:t>The efficient speaker</a:t>
            </a:r>
          </a:p>
        </p:txBody>
      </p:sp>
      <p:sp>
        <p:nvSpPr>
          <p:cNvPr id="6" name="ZoneTexte 5">
            <a:extLst>
              <a:ext uri="{FF2B5EF4-FFF2-40B4-BE49-F238E27FC236}">
                <a16:creationId xmlns:a16="http://schemas.microsoft.com/office/drawing/2014/main" id="{099E2F0D-9477-C938-C309-BF37BB4DCE03}"/>
              </a:ext>
            </a:extLst>
          </p:cNvPr>
          <p:cNvSpPr txBox="1"/>
          <p:nvPr/>
        </p:nvSpPr>
        <p:spPr>
          <a:xfrm>
            <a:off x="6887694" y="1224175"/>
            <a:ext cx="4449170" cy="427681"/>
          </a:xfrm>
          <a:prstGeom prst="rect">
            <a:avLst/>
          </a:prstGeom>
          <a:noFill/>
        </p:spPr>
        <p:txBody>
          <a:bodyPr wrap="square" rtlCol="0">
            <a:spAutoFit/>
          </a:bodyPr>
          <a:lstStyle/>
          <a:p>
            <a:pPr algn="ctr">
              <a:lnSpc>
                <a:spcPct val="120000"/>
              </a:lnSpc>
            </a:pPr>
            <a:r>
              <a:rPr lang="fr-FR" sz="2000" b="1" dirty="0">
                <a:solidFill>
                  <a:schemeClr val="accent1">
                    <a:lumMod val="75000"/>
                  </a:schemeClr>
                </a:solidFill>
              </a:rPr>
              <a:t>The efficient </a:t>
            </a:r>
            <a:r>
              <a:rPr lang="fr-FR" sz="2000" b="1" dirty="0" err="1">
                <a:solidFill>
                  <a:schemeClr val="accent1">
                    <a:lumMod val="75000"/>
                  </a:schemeClr>
                </a:solidFill>
              </a:rPr>
              <a:t>receiver</a:t>
            </a:r>
            <a:endParaRPr lang="fr-FR" sz="2000" b="1" dirty="0">
              <a:solidFill>
                <a:schemeClr val="accent1">
                  <a:lumMod val="75000"/>
                </a:schemeClr>
              </a:solidFill>
            </a:endParaRPr>
          </a:p>
        </p:txBody>
      </p:sp>
      <p:cxnSp>
        <p:nvCxnSpPr>
          <p:cNvPr id="7" name="Connecteur droit 6">
            <a:extLst>
              <a:ext uri="{FF2B5EF4-FFF2-40B4-BE49-F238E27FC236}">
                <a16:creationId xmlns:a16="http://schemas.microsoft.com/office/drawing/2014/main" id="{B127C303-90E6-0D8C-7917-332DC8BB0906}"/>
              </a:ext>
            </a:extLst>
          </p:cNvPr>
          <p:cNvCxnSpPr/>
          <p:nvPr/>
        </p:nvCxnSpPr>
        <p:spPr>
          <a:xfrm>
            <a:off x="6096000" y="1651856"/>
            <a:ext cx="0" cy="47080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6E8490C3-94CF-B1D4-3560-0AEE58D65DBF}"/>
              </a:ext>
            </a:extLst>
          </p:cNvPr>
          <p:cNvSpPr txBox="1"/>
          <p:nvPr/>
        </p:nvSpPr>
        <p:spPr>
          <a:xfrm>
            <a:off x="350717" y="1883026"/>
            <a:ext cx="5640648" cy="4435253"/>
          </a:xfrm>
          <a:prstGeom prst="rect">
            <a:avLst/>
          </a:prstGeom>
          <a:noFill/>
        </p:spPr>
        <p:txBody>
          <a:bodyPr wrap="square">
            <a:spAutoFit/>
          </a:bodyPr>
          <a:lstStyle/>
          <a:p>
            <a:pPr>
              <a:lnSpc>
                <a:spcPct val="120000"/>
              </a:lnSpc>
              <a:spcBef>
                <a:spcPts val="600"/>
              </a:spcBef>
            </a:pPr>
            <a:r>
              <a:rPr lang="fr-FR" sz="1800" b="1" dirty="0" err="1">
                <a:solidFill>
                  <a:schemeClr val="tx2">
                    <a:lumMod val="50000"/>
                  </a:schemeClr>
                </a:solidFill>
              </a:rPr>
              <a:t>Differentiate</a:t>
            </a:r>
            <a:r>
              <a:rPr lang="fr-FR" sz="1800" b="1" dirty="0">
                <a:solidFill>
                  <a:schemeClr val="tx2">
                    <a:lumMod val="50000"/>
                  </a:schemeClr>
                </a:solidFill>
              </a:rPr>
              <a:t> </a:t>
            </a:r>
            <a:r>
              <a:rPr lang="fr-FR" sz="1800" b="1" dirty="0" err="1">
                <a:solidFill>
                  <a:schemeClr val="tx2">
                    <a:lumMod val="50000"/>
                  </a:schemeClr>
                </a:solidFill>
              </a:rPr>
              <a:t>between</a:t>
            </a:r>
            <a:r>
              <a:rPr lang="fr-FR" sz="1800" b="1" dirty="0">
                <a:solidFill>
                  <a:schemeClr val="tx2">
                    <a:lumMod val="50000"/>
                  </a:schemeClr>
                </a:solidFill>
              </a:rPr>
              <a:t> </a:t>
            </a:r>
            <a:r>
              <a:rPr lang="fr-FR" sz="1800" b="1" dirty="0" err="1">
                <a:solidFill>
                  <a:schemeClr val="tx2">
                    <a:lumMod val="50000"/>
                  </a:schemeClr>
                </a:solidFill>
              </a:rPr>
              <a:t>referents</a:t>
            </a:r>
            <a:r>
              <a:rPr lang="fr-FR" sz="1800" b="1" dirty="0">
                <a:solidFill>
                  <a:schemeClr val="tx2">
                    <a:lumMod val="50000"/>
                  </a:schemeClr>
                </a:solidFill>
              </a:rPr>
              <a:t> and </a:t>
            </a:r>
            <a:r>
              <a:rPr lang="fr-FR" sz="1800" b="1" dirty="0" err="1">
                <a:solidFill>
                  <a:schemeClr val="tx2">
                    <a:lumMod val="50000"/>
                  </a:schemeClr>
                </a:solidFill>
              </a:rPr>
              <a:t>distracters</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fr-FR" sz="1800" dirty="0"/>
              <a:t>5 </a:t>
            </a:r>
            <a:r>
              <a:rPr lang="fr-FR" sz="1800" dirty="0" err="1"/>
              <a:t>yrs</a:t>
            </a:r>
            <a:r>
              <a:rPr lang="fr-FR" sz="1800" dirty="0"/>
              <a:t> (mental </a:t>
            </a:r>
            <a:r>
              <a:rPr lang="fr-FR" sz="1800" dirty="0" err="1"/>
              <a:t>age</a:t>
            </a:r>
            <a:r>
              <a:rPr lang="fr-FR" sz="1800" dirty="0"/>
              <a:t>): compares </a:t>
            </a:r>
            <a:r>
              <a:rPr lang="fr-FR" sz="1800" dirty="0" err="1"/>
              <a:t>referents</a:t>
            </a:r>
            <a:r>
              <a:rPr lang="fr-FR" sz="1800" dirty="0"/>
              <a:t> and non-</a:t>
            </a:r>
            <a:r>
              <a:rPr lang="fr-FR" sz="1800" dirty="0" err="1"/>
              <a:t>referents</a:t>
            </a:r>
            <a:r>
              <a:rPr lang="fr-FR" sz="1800" dirty="0"/>
              <a:t> but </a:t>
            </a:r>
            <a:r>
              <a:rPr lang="fr-FR" sz="1800" dirty="0" err="1"/>
              <a:t>cannot</a:t>
            </a:r>
            <a:r>
              <a:rPr lang="fr-FR" sz="1800" dirty="0"/>
              <a:t> </a:t>
            </a:r>
            <a:r>
              <a:rPr lang="fr-FR" sz="1800" dirty="0" err="1"/>
              <a:t>apply</a:t>
            </a:r>
            <a:r>
              <a:rPr lang="fr-FR" sz="1800" dirty="0"/>
              <a:t> </a:t>
            </a:r>
            <a:r>
              <a:rPr lang="fr-FR" sz="1800" dirty="0" err="1"/>
              <a:t>this</a:t>
            </a:r>
            <a:r>
              <a:rPr lang="fr-FR" sz="1800" dirty="0"/>
              <a:t> </a:t>
            </a:r>
            <a:r>
              <a:rPr lang="fr-FR" sz="1800" dirty="0" err="1"/>
              <a:t>knowledge</a:t>
            </a:r>
            <a:r>
              <a:rPr lang="fr-FR" sz="1800" dirty="0"/>
              <a:t> to RC situations</a:t>
            </a:r>
          </a:p>
          <a:p>
            <a:pPr>
              <a:lnSpc>
                <a:spcPct val="120000"/>
              </a:lnSpc>
              <a:spcBef>
                <a:spcPts val="600"/>
              </a:spcBef>
            </a:pPr>
            <a:r>
              <a:rPr lang="fr-FR" sz="1800" b="1" dirty="0" err="1">
                <a:solidFill>
                  <a:schemeClr val="tx2">
                    <a:lumMod val="50000"/>
                  </a:schemeClr>
                </a:solidFill>
              </a:rPr>
              <a:t>Takes</a:t>
            </a:r>
            <a:r>
              <a:rPr lang="fr-FR" sz="1800" b="1" dirty="0">
                <a:solidFill>
                  <a:schemeClr val="tx2">
                    <a:lumMod val="50000"/>
                  </a:schemeClr>
                </a:solidFill>
              </a:rPr>
              <a:t> the </a:t>
            </a:r>
            <a:r>
              <a:rPr lang="fr-FR" sz="1800" b="1" dirty="0" err="1">
                <a:solidFill>
                  <a:schemeClr val="tx2">
                    <a:lumMod val="50000"/>
                  </a:schemeClr>
                </a:solidFill>
              </a:rPr>
              <a:t>listener</a:t>
            </a:r>
            <a:r>
              <a:rPr lang="fr-FR" sz="1800" b="1" dirty="0">
                <a:solidFill>
                  <a:schemeClr val="tx2">
                    <a:lumMod val="50000"/>
                  </a:schemeClr>
                </a:solidFill>
              </a:rPr>
              <a:t> </a:t>
            </a:r>
            <a:r>
              <a:rPr lang="fr-FR" sz="1800" b="1" dirty="0" err="1">
                <a:solidFill>
                  <a:schemeClr val="tx2">
                    <a:lumMod val="50000"/>
                  </a:schemeClr>
                </a:solidFill>
              </a:rPr>
              <a:t>into</a:t>
            </a:r>
            <a:r>
              <a:rPr lang="fr-FR" sz="1800" b="1" dirty="0">
                <a:solidFill>
                  <a:schemeClr val="tx2">
                    <a:lumMod val="50000"/>
                  </a:schemeClr>
                </a:solidFill>
              </a:rPr>
              <a:t> </a:t>
            </a:r>
            <a:r>
              <a:rPr lang="fr-FR" sz="1800" b="1" dirty="0" err="1">
                <a:solidFill>
                  <a:schemeClr val="tx2">
                    <a:lumMod val="50000"/>
                  </a:schemeClr>
                </a:solidFill>
              </a:rPr>
              <a:t>account</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fr-FR" sz="1800" dirty="0"/>
              <a:t>6 </a:t>
            </a:r>
            <a:r>
              <a:rPr lang="fr-FR" sz="1800" dirty="0" err="1"/>
              <a:t>yrs</a:t>
            </a:r>
            <a:r>
              <a:rPr lang="fr-FR" sz="1800" dirty="0"/>
              <a:t> mental </a:t>
            </a:r>
            <a:r>
              <a:rPr lang="fr-FR" sz="1800" dirty="0" err="1"/>
              <a:t>age</a:t>
            </a:r>
            <a:r>
              <a:rPr lang="fr-FR" sz="1800" dirty="0"/>
              <a:t>: </a:t>
            </a:r>
            <a:r>
              <a:rPr lang="fr-FR" sz="1800" dirty="0" err="1"/>
              <a:t>adapts</a:t>
            </a:r>
            <a:r>
              <a:rPr lang="fr-FR" sz="1800" dirty="0"/>
              <a:t> </a:t>
            </a:r>
            <a:r>
              <a:rPr lang="fr-FR" sz="1800" dirty="0" err="1"/>
              <a:t>language</a:t>
            </a:r>
            <a:r>
              <a:rPr lang="fr-FR" sz="1800" dirty="0"/>
              <a:t> to the </a:t>
            </a:r>
            <a:r>
              <a:rPr lang="fr-FR" sz="1800" dirty="0" err="1"/>
              <a:t>listener</a:t>
            </a:r>
            <a:r>
              <a:rPr lang="fr-FR" sz="1800" dirty="0"/>
              <a:t>, </a:t>
            </a:r>
            <a:r>
              <a:rPr lang="fr-FR" sz="1800" dirty="0" err="1"/>
              <a:t>whether</a:t>
            </a:r>
            <a:r>
              <a:rPr lang="fr-FR" sz="1800" dirty="0"/>
              <a:t> an </a:t>
            </a:r>
            <a:r>
              <a:rPr lang="fr-FR" sz="1800" dirty="0" err="1"/>
              <a:t>adult</a:t>
            </a:r>
            <a:r>
              <a:rPr lang="fr-FR" sz="1800" dirty="0"/>
              <a:t> or </a:t>
            </a:r>
            <a:r>
              <a:rPr lang="fr-FR" sz="1800" dirty="0" err="1"/>
              <a:t>another</a:t>
            </a:r>
            <a:r>
              <a:rPr lang="fr-FR" sz="1800" dirty="0"/>
              <a:t> </a:t>
            </a:r>
            <a:r>
              <a:rPr lang="fr-FR" sz="1800" dirty="0" err="1"/>
              <a:t>child</a:t>
            </a:r>
            <a:endParaRPr lang="fr-FR" sz="1800" dirty="0"/>
          </a:p>
          <a:p>
            <a:pPr>
              <a:lnSpc>
                <a:spcPct val="120000"/>
              </a:lnSpc>
              <a:spcBef>
                <a:spcPts val="600"/>
              </a:spcBef>
            </a:pPr>
            <a:r>
              <a:rPr lang="fr-FR" sz="1800" b="1" dirty="0">
                <a:solidFill>
                  <a:schemeClr val="tx2">
                    <a:lumMod val="50000"/>
                  </a:schemeClr>
                </a:solidFill>
              </a:rPr>
              <a:t>Dose information </a:t>
            </a:r>
            <a:r>
              <a:rPr lang="fr-FR" sz="1800" b="1" dirty="0" err="1">
                <a:solidFill>
                  <a:schemeClr val="tx2">
                    <a:lumMod val="50000"/>
                  </a:schemeClr>
                </a:solidFill>
              </a:rPr>
              <a:t>quantitatively</a:t>
            </a:r>
            <a:r>
              <a:rPr lang="fr-FR" sz="1800" b="1" dirty="0">
                <a:solidFill>
                  <a:schemeClr val="tx2">
                    <a:lumMod val="50000"/>
                  </a:schemeClr>
                </a:solidFill>
              </a:rPr>
              <a:t> and </a:t>
            </a:r>
            <a:r>
              <a:rPr lang="fr-FR" sz="1800" b="1" dirty="0" err="1">
                <a:solidFill>
                  <a:schemeClr val="tx2">
                    <a:lumMod val="50000"/>
                  </a:schemeClr>
                </a:solidFill>
              </a:rPr>
              <a:t>qualitatively</a:t>
            </a:r>
            <a:r>
              <a:rPr lang="fr-FR" sz="1800" b="1" dirty="0">
                <a:solidFill>
                  <a:schemeClr val="tx2">
                    <a:lumMod val="50000"/>
                  </a:schemeClr>
                </a:solidFill>
              </a:rPr>
              <a:t> </a:t>
            </a:r>
            <a:r>
              <a:rPr lang="fr-FR" sz="1800" b="1" dirty="0" err="1">
                <a:solidFill>
                  <a:schemeClr val="tx2">
                    <a:lumMod val="50000"/>
                  </a:schemeClr>
                </a:solidFill>
              </a:rPr>
              <a:t>according</a:t>
            </a:r>
            <a:r>
              <a:rPr lang="fr-FR" sz="1800" b="1" dirty="0">
                <a:solidFill>
                  <a:schemeClr val="tx2">
                    <a:lumMod val="50000"/>
                  </a:schemeClr>
                </a:solidFill>
              </a:rPr>
              <a:t> to the </a:t>
            </a:r>
            <a:r>
              <a:rPr lang="fr-FR" sz="1800" b="1" dirty="0" err="1">
                <a:solidFill>
                  <a:schemeClr val="tx2">
                    <a:lumMod val="50000"/>
                  </a:schemeClr>
                </a:solidFill>
              </a:rPr>
              <a:t>context</a:t>
            </a:r>
            <a:endParaRPr lang="fr-FR" sz="1800" b="1" dirty="0">
              <a:solidFill>
                <a:schemeClr val="tx2">
                  <a:lumMod val="50000"/>
                </a:schemeClr>
              </a:solidFill>
            </a:endParaRPr>
          </a:p>
          <a:p>
            <a:pPr marL="285750" indent="-285750">
              <a:lnSpc>
                <a:spcPct val="120000"/>
              </a:lnSpc>
              <a:spcBef>
                <a:spcPts val="600"/>
              </a:spcBef>
              <a:buFont typeface="Arial" panose="020B0604020202020204" pitchFamily="34" charset="0"/>
              <a:buChar char="•"/>
            </a:pPr>
            <a:r>
              <a:rPr lang="fr-FR" sz="1800" dirty="0" err="1"/>
              <a:t>redundant</a:t>
            </a:r>
            <a:r>
              <a:rPr lang="fr-FR" sz="1800" dirty="0"/>
              <a:t> messages if the </a:t>
            </a:r>
            <a:r>
              <a:rPr lang="fr-FR" sz="1800" dirty="0" err="1"/>
              <a:t>referent</a:t>
            </a:r>
            <a:r>
              <a:rPr lang="fr-FR" sz="1800" dirty="0"/>
              <a:t> </a:t>
            </a:r>
            <a:r>
              <a:rPr lang="fr-FR" sz="1800" dirty="0" err="1"/>
              <a:t>is</a:t>
            </a:r>
            <a:r>
              <a:rPr lang="fr-FR" sz="1800" dirty="0"/>
              <a:t> </a:t>
            </a:r>
            <a:r>
              <a:rPr lang="fr-FR" sz="1800" dirty="0" err="1"/>
              <a:t>complex</a:t>
            </a:r>
            <a:r>
              <a:rPr lang="fr-FR" sz="1800" dirty="0"/>
              <a:t> or if the </a:t>
            </a:r>
            <a:r>
              <a:rPr lang="fr-FR" sz="1800" dirty="0" err="1"/>
              <a:t>receiver</a:t>
            </a:r>
            <a:r>
              <a:rPr lang="fr-FR" sz="1800" dirty="0"/>
              <a:t> has </a:t>
            </a:r>
            <a:r>
              <a:rPr lang="fr-FR" sz="1800" dirty="0" err="1"/>
              <a:t>difficulty</a:t>
            </a:r>
            <a:r>
              <a:rPr lang="fr-FR" sz="1800" dirty="0"/>
              <a:t> </a:t>
            </a:r>
            <a:r>
              <a:rPr lang="fr-FR" sz="1800" dirty="0" err="1"/>
              <a:t>understanding</a:t>
            </a:r>
            <a:r>
              <a:rPr lang="fr-FR" sz="1800" dirty="0"/>
              <a:t> the message</a:t>
            </a:r>
          </a:p>
        </p:txBody>
      </p:sp>
      <p:sp>
        <p:nvSpPr>
          <p:cNvPr id="11" name="ZoneTexte 10">
            <a:extLst>
              <a:ext uri="{FF2B5EF4-FFF2-40B4-BE49-F238E27FC236}">
                <a16:creationId xmlns:a16="http://schemas.microsoft.com/office/drawing/2014/main" id="{D5699B31-DC5D-7D4A-8252-5BED63E3FE21}"/>
              </a:ext>
            </a:extLst>
          </p:cNvPr>
          <p:cNvSpPr txBox="1"/>
          <p:nvPr/>
        </p:nvSpPr>
        <p:spPr>
          <a:xfrm>
            <a:off x="6166515" y="1853883"/>
            <a:ext cx="5674760" cy="4435253"/>
          </a:xfrm>
          <a:prstGeom prst="rect">
            <a:avLst/>
          </a:prstGeom>
          <a:noFill/>
        </p:spPr>
        <p:txBody>
          <a:bodyPr wrap="square">
            <a:spAutoFit/>
          </a:bodyPr>
          <a:lstStyle/>
          <a:p>
            <a:pPr>
              <a:lnSpc>
                <a:spcPct val="120000"/>
              </a:lnSpc>
              <a:spcBef>
                <a:spcPts val="600"/>
              </a:spcBef>
            </a:pPr>
            <a:r>
              <a:rPr lang="fr-FR" sz="1800" b="1" dirty="0">
                <a:solidFill>
                  <a:schemeClr val="tx2">
                    <a:lumMod val="50000"/>
                  </a:schemeClr>
                </a:solidFill>
              </a:rPr>
              <a:t>5 </a:t>
            </a:r>
            <a:r>
              <a:rPr lang="fr-FR" sz="1800" b="1" dirty="0" err="1">
                <a:solidFill>
                  <a:schemeClr val="tx2">
                    <a:lumMod val="50000"/>
                  </a:schemeClr>
                </a:solidFill>
              </a:rPr>
              <a:t>years</a:t>
            </a:r>
            <a:r>
              <a:rPr lang="fr-FR" sz="1800" b="1" dirty="0">
                <a:solidFill>
                  <a:schemeClr val="tx2">
                    <a:lumMod val="50000"/>
                  </a:schemeClr>
                </a:solidFill>
              </a:rPr>
              <a:t>: </a:t>
            </a:r>
            <a:r>
              <a:rPr lang="fr-FR" sz="1800" dirty="0" err="1">
                <a:solidFill>
                  <a:schemeClr val="tx1"/>
                </a:solidFill>
              </a:rPr>
              <a:t>little</a:t>
            </a:r>
            <a:r>
              <a:rPr lang="fr-FR" sz="1800" dirty="0">
                <a:solidFill>
                  <a:schemeClr val="tx1"/>
                </a:solidFill>
              </a:rPr>
              <a:t> </a:t>
            </a:r>
            <a:r>
              <a:rPr lang="fr-FR" sz="1800" dirty="0" err="1">
                <a:solidFill>
                  <a:schemeClr val="tx1"/>
                </a:solidFill>
              </a:rPr>
              <a:t>understanding</a:t>
            </a:r>
            <a:r>
              <a:rPr lang="fr-FR" sz="1800" dirty="0">
                <a:solidFill>
                  <a:schemeClr val="tx1"/>
                </a:solidFill>
              </a:rPr>
              <a:t> of the </a:t>
            </a:r>
            <a:r>
              <a:rPr lang="fr-FR" sz="1800" dirty="0" err="1">
                <a:solidFill>
                  <a:schemeClr val="tx1"/>
                </a:solidFill>
              </a:rPr>
              <a:t>role</a:t>
            </a:r>
            <a:r>
              <a:rPr lang="fr-FR" sz="1800" dirty="0">
                <a:solidFill>
                  <a:schemeClr val="tx1"/>
                </a:solidFill>
              </a:rPr>
              <a:t> of the message</a:t>
            </a:r>
          </a:p>
          <a:p>
            <a:pPr marL="285750" indent="-285750">
              <a:lnSpc>
                <a:spcPct val="120000"/>
              </a:lnSpc>
              <a:spcBef>
                <a:spcPts val="600"/>
              </a:spcBef>
              <a:buFont typeface="Arial" panose="020B0604020202020204" pitchFamily="34" charset="0"/>
              <a:buChar char="•"/>
            </a:pPr>
            <a:r>
              <a:rPr lang="fr-FR" sz="1800" dirty="0" err="1"/>
              <a:t>Does</a:t>
            </a:r>
            <a:r>
              <a:rPr lang="fr-FR" sz="1800" dirty="0"/>
              <a:t> not </a:t>
            </a:r>
            <a:r>
              <a:rPr lang="fr-FR" sz="1800" dirty="0" err="1"/>
              <a:t>understand</a:t>
            </a:r>
            <a:r>
              <a:rPr lang="fr-FR" sz="1800" dirty="0"/>
              <a:t> </a:t>
            </a:r>
            <a:r>
              <a:rPr lang="fr-FR" sz="1800" dirty="0" err="1"/>
              <a:t>that</a:t>
            </a:r>
            <a:r>
              <a:rPr lang="fr-FR" sz="1800" dirty="0"/>
              <a:t> a message </a:t>
            </a:r>
            <a:r>
              <a:rPr lang="fr-FR" sz="1800" dirty="0" err="1"/>
              <a:t>is</a:t>
            </a:r>
            <a:r>
              <a:rPr lang="fr-FR" sz="1800" dirty="0"/>
              <a:t> </a:t>
            </a:r>
            <a:r>
              <a:rPr lang="fr-FR" sz="1800" dirty="0" err="1"/>
              <a:t>ambiguous</a:t>
            </a:r>
            <a:endParaRPr lang="fr-FR" sz="1800" dirty="0"/>
          </a:p>
          <a:p>
            <a:pPr marL="285750" indent="-285750">
              <a:lnSpc>
                <a:spcPct val="120000"/>
              </a:lnSpc>
              <a:spcBef>
                <a:spcPts val="600"/>
              </a:spcBef>
              <a:buFont typeface="Arial" panose="020B0604020202020204" pitchFamily="34" charset="0"/>
              <a:buChar char="•"/>
            </a:pPr>
            <a:r>
              <a:rPr lang="fr-FR" sz="1800" dirty="0" err="1"/>
              <a:t>Does</a:t>
            </a:r>
            <a:r>
              <a:rPr lang="fr-FR" sz="1800" dirty="0"/>
              <a:t> not </a:t>
            </a:r>
            <a:r>
              <a:rPr lang="fr-FR" sz="1800" dirty="0" err="1"/>
              <a:t>understand</a:t>
            </a:r>
            <a:r>
              <a:rPr lang="fr-FR" sz="1800" dirty="0"/>
              <a:t> </a:t>
            </a:r>
            <a:r>
              <a:rPr lang="fr-FR" sz="1800" dirty="0" err="1"/>
              <a:t>that</a:t>
            </a:r>
            <a:r>
              <a:rPr lang="fr-FR" sz="1800" dirty="0"/>
              <a:t> </a:t>
            </a:r>
            <a:r>
              <a:rPr lang="fr-FR" sz="1800" dirty="0" err="1"/>
              <a:t>failure</a:t>
            </a:r>
            <a:r>
              <a:rPr lang="fr-FR" sz="1800" dirty="0"/>
              <a:t> to </a:t>
            </a:r>
            <a:r>
              <a:rPr lang="fr-FR" sz="1800" dirty="0" err="1"/>
              <a:t>communicate</a:t>
            </a:r>
            <a:r>
              <a:rPr lang="fr-FR" sz="1800" dirty="0"/>
              <a:t> </a:t>
            </a:r>
            <a:r>
              <a:rPr lang="fr-FR" sz="1800" dirty="0" err="1"/>
              <a:t>may</a:t>
            </a:r>
            <a:r>
              <a:rPr lang="fr-FR" sz="1800" dirty="0"/>
              <a:t> </a:t>
            </a:r>
            <a:r>
              <a:rPr lang="fr-FR" sz="1800" dirty="0" err="1"/>
              <a:t>be</a:t>
            </a:r>
            <a:r>
              <a:rPr lang="fr-FR" sz="1800" dirty="0"/>
              <a:t> due to </a:t>
            </a:r>
            <a:r>
              <a:rPr lang="fr-FR" sz="1800" dirty="0" err="1"/>
              <a:t>lack</a:t>
            </a:r>
            <a:r>
              <a:rPr lang="fr-FR" sz="1800" dirty="0"/>
              <a:t> of information </a:t>
            </a:r>
            <a:r>
              <a:rPr lang="fr-FR" sz="1800" dirty="0" err="1"/>
              <a:t>provided</a:t>
            </a:r>
            <a:r>
              <a:rPr lang="fr-FR" sz="1800" dirty="0"/>
              <a:t> by the speaker</a:t>
            </a:r>
          </a:p>
          <a:p>
            <a:pPr>
              <a:lnSpc>
                <a:spcPct val="120000"/>
              </a:lnSpc>
              <a:spcBef>
                <a:spcPts val="600"/>
              </a:spcBef>
            </a:pPr>
            <a:r>
              <a:rPr lang="fr-FR" sz="1800" b="1" dirty="0">
                <a:solidFill>
                  <a:schemeClr val="tx2">
                    <a:lumMod val="50000"/>
                  </a:schemeClr>
                </a:solidFill>
              </a:rPr>
              <a:t>6 </a:t>
            </a:r>
            <a:r>
              <a:rPr lang="fr-FR" sz="1800" b="1" dirty="0" err="1">
                <a:solidFill>
                  <a:schemeClr val="tx2">
                    <a:lumMod val="50000"/>
                  </a:schemeClr>
                </a:solidFill>
              </a:rPr>
              <a:t>years</a:t>
            </a:r>
            <a:r>
              <a:rPr lang="fr-FR" sz="1800" b="1" dirty="0">
                <a:solidFill>
                  <a:schemeClr val="tx2">
                    <a:lumMod val="50000"/>
                  </a:schemeClr>
                </a:solidFill>
              </a:rPr>
              <a:t>: </a:t>
            </a:r>
            <a:r>
              <a:rPr lang="fr-FR" sz="1800" dirty="0" err="1">
                <a:solidFill>
                  <a:schemeClr val="tx1"/>
                </a:solidFill>
              </a:rPr>
              <a:t>prefers</a:t>
            </a:r>
            <a:r>
              <a:rPr lang="fr-FR" sz="1800" dirty="0">
                <a:solidFill>
                  <a:schemeClr val="tx1"/>
                </a:solidFill>
              </a:rPr>
              <a:t> </a:t>
            </a:r>
            <a:r>
              <a:rPr lang="fr-FR" sz="1800" dirty="0" err="1">
                <a:solidFill>
                  <a:schemeClr val="tx1"/>
                </a:solidFill>
              </a:rPr>
              <a:t>contrasting</a:t>
            </a:r>
            <a:r>
              <a:rPr lang="fr-FR" sz="1800" dirty="0">
                <a:solidFill>
                  <a:schemeClr val="tx1"/>
                </a:solidFill>
              </a:rPr>
              <a:t> messages </a:t>
            </a:r>
            <a:r>
              <a:rPr lang="fr-FR" sz="1800" dirty="0" err="1">
                <a:solidFill>
                  <a:schemeClr val="tx1"/>
                </a:solidFill>
              </a:rPr>
              <a:t>that</a:t>
            </a:r>
            <a:r>
              <a:rPr lang="fr-FR" sz="1800" dirty="0">
                <a:solidFill>
                  <a:schemeClr val="tx1"/>
                </a:solidFill>
              </a:rPr>
              <a:t> are not </a:t>
            </a:r>
            <a:r>
              <a:rPr lang="fr-FR" sz="1800" dirty="0" err="1">
                <a:solidFill>
                  <a:schemeClr val="tx1"/>
                </a:solidFill>
              </a:rPr>
              <a:t>too</a:t>
            </a:r>
            <a:r>
              <a:rPr lang="fr-FR" sz="1800" dirty="0">
                <a:solidFill>
                  <a:schemeClr val="tx1"/>
                </a:solidFill>
              </a:rPr>
              <a:t> </a:t>
            </a:r>
            <a:r>
              <a:rPr lang="fr-FR" sz="1800" dirty="0" err="1">
                <a:solidFill>
                  <a:schemeClr val="tx1"/>
                </a:solidFill>
              </a:rPr>
              <a:t>redundant</a:t>
            </a:r>
            <a:endParaRPr lang="fr-FR" sz="1800" dirty="0">
              <a:solidFill>
                <a:schemeClr val="tx1"/>
              </a:solidFill>
            </a:endParaRPr>
          </a:p>
          <a:p>
            <a:pPr>
              <a:lnSpc>
                <a:spcPct val="120000"/>
              </a:lnSpc>
              <a:spcBef>
                <a:spcPts val="600"/>
              </a:spcBef>
            </a:pPr>
            <a:r>
              <a:rPr lang="fr-FR" sz="1800" b="1" dirty="0">
                <a:solidFill>
                  <a:schemeClr val="accent1">
                    <a:lumMod val="75000"/>
                  </a:schemeClr>
                </a:solidFill>
              </a:rPr>
              <a:t>8 </a:t>
            </a:r>
            <a:r>
              <a:rPr lang="fr-FR" sz="1800" b="1" dirty="0" err="1">
                <a:solidFill>
                  <a:schemeClr val="accent1">
                    <a:lumMod val="75000"/>
                  </a:schemeClr>
                </a:solidFill>
              </a:rPr>
              <a:t>years</a:t>
            </a:r>
            <a:r>
              <a:rPr lang="fr-FR" sz="1800" dirty="0"/>
              <a:t>: </a:t>
            </a:r>
            <a:r>
              <a:rPr lang="fr-FR" sz="1800" dirty="0" err="1"/>
              <a:t>ability</a:t>
            </a:r>
            <a:r>
              <a:rPr lang="fr-FR" sz="1800" dirty="0"/>
              <a:t> to </a:t>
            </a:r>
            <a:r>
              <a:rPr lang="fr-FR" sz="1800" dirty="0" err="1"/>
              <a:t>detect</a:t>
            </a:r>
            <a:r>
              <a:rPr lang="fr-FR" sz="1800" dirty="0"/>
              <a:t> </a:t>
            </a:r>
            <a:r>
              <a:rPr lang="fr-FR" sz="1800" dirty="0" err="1"/>
              <a:t>inadequacies</a:t>
            </a:r>
            <a:r>
              <a:rPr lang="fr-FR" sz="1800" dirty="0"/>
              <a:t> and </a:t>
            </a:r>
            <a:r>
              <a:rPr lang="fr-FR" sz="1800" dirty="0" err="1"/>
              <a:t>ambiguities</a:t>
            </a:r>
            <a:r>
              <a:rPr lang="fr-FR" sz="1800" dirty="0"/>
              <a:t> in the message</a:t>
            </a:r>
          </a:p>
          <a:p>
            <a:pPr>
              <a:lnSpc>
                <a:spcPct val="120000"/>
              </a:lnSpc>
              <a:spcBef>
                <a:spcPts val="600"/>
              </a:spcBef>
            </a:pPr>
            <a:r>
              <a:rPr lang="fr-FR" sz="1800" b="1" dirty="0">
                <a:solidFill>
                  <a:schemeClr val="accent1">
                    <a:lumMod val="75000"/>
                  </a:schemeClr>
                </a:solidFill>
              </a:rPr>
              <a:t>10 </a:t>
            </a:r>
            <a:r>
              <a:rPr lang="fr-FR" sz="1800" b="1" dirty="0" err="1">
                <a:solidFill>
                  <a:schemeClr val="accent1">
                    <a:lumMod val="75000"/>
                  </a:schemeClr>
                </a:solidFill>
              </a:rPr>
              <a:t>years</a:t>
            </a:r>
            <a:r>
              <a:rPr lang="fr-FR" sz="1800" dirty="0"/>
              <a:t>: </a:t>
            </a:r>
            <a:r>
              <a:rPr lang="fr-FR" sz="1800" dirty="0" err="1"/>
              <a:t>benefit</a:t>
            </a:r>
            <a:r>
              <a:rPr lang="fr-FR" sz="1800" dirty="0"/>
              <a:t> </a:t>
            </a:r>
            <a:r>
              <a:rPr lang="fr-FR" sz="1800" dirty="0" err="1"/>
              <a:t>from</a:t>
            </a:r>
            <a:r>
              <a:rPr lang="fr-FR" sz="1800" dirty="0"/>
              <a:t> </a:t>
            </a:r>
            <a:r>
              <a:rPr lang="fr-FR" sz="1800" dirty="0" err="1"/>
              <a:t>redundant</a:t>
            </a:r>
            <a:r>
              <a:rPr lang="fr-FR" sz="1800" dirty="0"/>
              <a:t> messages </a:t>
            </a:r>
            <a:r>
              <a:rPr lang="fr-FR" sz="1800" dirty="0" err="1"/>
              <a:t>that</a:t>
            </a:r>
            <a:r>
              <a:rPr lang="fr-FR" sz="1800" dirty="0"/>
              <a:t> </a:t>
            </a:r>
            <a:r>
              <a:rPr lang="fr-FR" sz="1800" dirty="0" err="1"/>
              <a:t>they</a:t>
            </a:r>
            <a:r>
              <a:rPr lang="fr-FR" sz="1800" dirty="0"/>
              <a:t> know how to use</a:t>
            </a:r>
          </a:p>
        </p:txBody>
      </p:sp>
    </p:spTree>
    <p:extLst>
      <p:ext uri="{BB962C8B-B14F-4D97-AF65-F5344CB8AC3E}">
        <p14:creationId xmlns:p14="http://schemas.microsoft.com/office/powerpoint/2010/main" val="3890006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 name="Diagramme 1">
            <a:extLst>
              <a:ext uri="{FF2B5EF4-FFF2-40B4-BE49-F238E27FC236}">
                <a16:creationId xmlns:a16="http://schemas.microsoft.com/office/drawing/2014/main" id="{1AF701AE-0276-5154-B438-C8C7455C03A4}"/>
              </a:ext>
            </a:extLst>
          </p:cNvPr>
          <p:cNvGraphicFramePr/>
          <p:nvPr>
            <p:extLst>
              <p:ext uri="{D42A27DB-BD31-4B8C-83A1-F6EECF244321}">
                <p14:modId xmlns:p14="http://schemas.microsoft.com/office/powerpoint/2010/main" val="2595951918"/>
              </p:ext>
            </p:extLst>
          </p:nvPr>
        </p:nvGraphicFramePr>
        <p:xfrm>
          <a:off x="1157654" y="501661"/>
          <a:ext cx="10470239" cy="61084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ZoneTexte 5">
            <a:extLst>
              <a:ext uri="{FF2B5EF4-FFF2-40B4-BE49-F238E27FC236}">
                <a16:creationId xmlns:a16="http://schemas.microsoft.com/office/drawing/2014/main" id="{F4CAE071-F403-1D10-34FF-EF50ED6AEF73}"/>
              </a:ext>
            </a:extLst>
          </p:cNvPr>
          <p:cNvSpPr txBox="1"/>
          <p:nvPr/>
        </p:nvSpPr>
        <p:spPr>
          <a:xfrm>
            <a:off x="2108579" y="373170"/>
            <a:ext cx="7649569" cy="797013"/>
          </a:xfrm>
          <a:prstGeom prst="rect">
            <a:avLst/>
          </a:prstGeom>
          <a:noFill/>
        </p:spPr>
        <p:txBody>
          <a:bodyPr wrap="square">
            <a:spAutoFit/>
          </a:bodyPr>
          <a:lstStyle/>
          <a:p>
            <a:pPr>
              <a:lnSpc>
                <a:spcPct val="120000"/>
              </a:lnSpc>
            </a:pPr>
            <a:r>
              <a:rPr lang="fr-FR" sz="2000" b="1" dirty="0">
                <a:solidFill>
                  <a:schemeClr val="accent1">
                    <a:lumMod val="75000"/>
                  </a:schemeClr>
                </a:solidFill>
              </a:rPr>
              <a:t>The main </a:t>
            </a:r>
            <a:r>
              <a:rPr lang="fr-FR" sz="2000" b="1" dirty="0" err="1">
                <a:solidFill>
                  <a:schemeClr val="accent1">
                    <a:lumMod val="75000"/>
                  </a:schemeClr>
                </a:solidFill>
              </a:rPr>
              <a:t>problems</a:t>
            </a:r>
            <a:r>
              <a:rPr lang="fr-FR" sz="2000" b="1" dirty="0">
                <a:solidFill>
                  <a:schemeClr val="accent1">
                    <a:lumMod val="75000"/>
                  </a:schemeClr>
                </a:solidFill>
              </a:rPr>
              <a:t> </a:t>
            </a:r>
            <a:r>
              <a:rPr lang="fr-FR" sz="2000" b="1" dirty="0" err="1">
                <a:solidFill>
                  <a:schemeClr val="accent1">
                    <a:lumMod val="75000"/>
                  </a:schemeClr>
                </a:solidFill>
              </a:rPr>
              <a:t>encountered</a:t>
            </a:r>
            <a:r>
              <a:rPr lang="fr-FR" sz="2000" b="1" dirty="0">
                <a:solidFill>
                  <a:schemeClr val="accent1">
                    <a:lumMod val="75000"/>
                  </a:schemeClr>
                </a:solidFill>
              </a:rPr>
              <a:t> by people </a:t>
            </a:r>
            <a:r>
              <a:rPr lang="fr-FR" sz="2000" b="1" dirty="0" err="1">
                <a:solidFill>
                  <a:schemeClr val="accent1">
                    <a:lumMod val="75000"/>
                  </a:schemeClr>
                </a:solidFill>
              </a:rPr>
              <a:t>with</a:t>
            </a:r>
            <a:r>
              <a:rPr lang="fr-FR" sz="2000" b="1" dirty="0">
                <a:solidFill>
                  <a:schemeClr val="accent1">
                    <a:lumMod val="75000"/>
                  </a:schemeClr>
                </a:solidFill>
              </a:rPr>
              <a:t> IDD in </a:t>
            </a:r>
            <a:r>
              <a:rPr lang="fr-FR" sz="2000" b="1" dirty="0" err="1">
                <a:solidFill>
                  <a:schemeClr val="accent1">
                    <a:lumMod val="75000"/>
                  </a:schemeClr>
                </a:solidFill>
              </a:rPr>
              <a:t>referential</a:t>
            </a:r>
            <a:r>
              <a:rPr lang="fr-FR" sz="2000" b="1" dirty="0">
                <a:solidFill>
                  <a:schemeClr val="accent1">
                    <a:lumMod val="75000"/>
                  </a:schemeClr>
                </a:solidFill>
              </a:rPr>
              <a:t> communication </a:t>
            </a:r>
            <a:r>
              <a:rPr lang="fr-FR" sz="2000" b="1" dirty="0" err="1">
                <a:solidFill>
                  <a:schemeClr val="accent1">
                    <a:lumMod val="75000"/>
                  </a:schemeClr>
                </a:solidFill>
              </a:rPr>
              <a:t>tasks</a:t>
            </a:r>
            <a:endParaRPr lang="fr-FR" sz="2000" b="1" dirty="0">
              <a:solidFill>
                <a:schemeClr val="accent1">
                  <a:lumMod val="75000"/>
                </a:schemeClr>
              </a:solidFill>
            </a:endParaRPr>
          </a:p>
        </p:txBody>
      </p:sp>
    </p:spTree>
    <p:extLst>
      <p:ext uri="{BB962C8B-B14F-4D97-AF65-F5344CB8AC3E}">
        <p14:creationId xmlns:p14="http://schemas.microsoft.com/office/powerpoint/2010/main" val="821000842"/>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528A6EDA-0BBA-4565-9A00-6CF4A6B1A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2B3263-EF49-4234-9689-D9203774EBA0}">
  <ds:schemaRefs>
    <ds:schemaRef ds:uri="http://schemas.microsoft.com/office/2006/metadata/properties"/>
    <ds:schemaRef ds:uri="833f7f52-ca37-4ad5-a460-7ba203df286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7a866126-7c09-4654-844e-0d48a974f41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10657</TotalTime>
  <Words>3060</Words>
  <Application>Microsoft Office PowerPoint</Application>
  <PresentationFormat>Grand écran</PresentationFormat>
  <Paragraphs>225</Paragraphs>
  <Slides>18</Slides>
  <Notes>18</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18</vt:i4>
      </vt:variant>
    </vt:vector>
  </HeadingPairs>
  <TitlesOfParts>
    <vt:vector size="23" baseType="lpstr">
      <vt:lpstr>Arial</vt:lpstr>
      <vt:lpstr>Calibri</vt:lpstr>
      <vt:lpstr>Times New Roman</vt:lpstr>
      <vt:lpstr>TimesNewRomanPSMT</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50</cp:revision>
  <dcterms:created xsi:type="dcterms:W3CDTF">2023-11-23T08:37:25Z</dcterms:created>
  <dcterms:modified xsi:type="dcterms:W3CDTF">2024-11-28T10:21:17Z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