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57" r:id="rId6"/>
    <p:sldId id="261" r:id="rId7"/>
    <p:sldId id="263" r:id="rId8"/>
    <p:sldId id="258" r:id="rId9"/>
    <p:sldId id="264" r:id="rId10"/>
    <p:sldId id="265" r:id="rId11"/>
    <p:sldId id="266" r:id="rId12"/>
    <p:sldId id="267" r:id="rId13"/>
    <p:sldId id="269" r:id="rId14"/>
    <p:sldId id="268" r:id="rId15"/>
    <p:sldId id="27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6F6F"/>
    <a:srgbClr val="468FA0"/>
    <a:srgbClr val="4F7CC5"/>
    <a:srgbClr val="60B484"/>
    <a:srgbClr val="235B4A"/>
    <a:srgbClr val="254C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C8F1A8-FEDB-4873-B025-F98852B56C22}" v="2" dt="2024-11-28T10:09:55.9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53405" autoAdjust="0"/>
  </p:normalViewPr>
  <p:slideViewPr>
    <p:cSldViewPr snapToGrid="0">
      <p:cViewPr varScale="1">
        <p:scale>
          <a:sx n="38" d="100"/>
          <a:sy n="38" d="100"/>
        </p:scale>
        <p:origin x="195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9372CFCB-3C0D-4C88-A9E5-D4F192FC7CA7}"/>
    <pc:docChg chg="custSel addSld modSld">
      <pc:chgData name="CHRISTELLE DECLERCQ" userId="6105ae43-a600-46e8-812e-1762419aa502" providerId="ADAL" clId="{9372CFCB-3C0D-4C88-A9E5-D4F192FC7CA7}" dt="2024-02-07T20:45:04.840" v="84" actId="20577"/>
      <pc:docMkLst>
        <pc:docMk/>
      </pc:docMkLst>
      <pc:sldChg chg="modSp">
        <pc:chgData name="CHRISTELLE DECLERCQ" userId="6105ae43-a600-46e8-812e-1762419aa502" providerId="ADAL" clId="{9372CFCB-3C0D-4C88-A9E5-D4F192FC7CA7}" dt="2024-02-07T20:43:59.903" v="76" actId="20577"/>
        <pc:sldMkLst>
          <pc:docMk/>
          <pc:sldMk cId="0" sldId="257"/>
        </pc:sldMkLst>
        <pc:spChg chg="mod">
          <ac:chgData name="CHRISTELLE DECLERCQ" userId="6105ae43-a600-46e8-812e-1762419aa502" providerId="ADAL" clId="{9372CFCB-3C0D-4C88-A9E5-D4F192FC7CA7}" dt="2024-02-07T20:43:59.903" v="76" actId="20577"/>
          <ac:spMkLst>
            <pc:docMk/>
            <pc:sldMk cId="0" sldId="257"/>
            <ac:spMk id="115" creationId="{00000000-0000-0000-0000-000000000000}"/>
          </ac:spMkLst>
        </pc:spChg>
      </pc:sldChg>
      <pc:sldChg chg="modNotesTx">
        <pc:chgData name="CHRISTELLE DECLERCQ" userId="6105ae43-a600-46e8-812e-1762419aa502" providerId="ADAL" clId="{9372CFCB-3C0D-4C88-A9E5-D4F192FC7CA7}" dt="2024-02-07T20:44:27.075" v="77" actId="5793"/>
        <pc:sldMkLst>
          <pc:docMk/>
          <pc:sldMk cId="2083069211" sldId="264"/>
        </pc:sldMkLst>
      </pc:sldChg>
      <pc:sldChg chg="delSp modSp">
        <pc:chgData name="CHRISTELLE DECLERCQ" userId="6105ae43-a600-46e8-812e-1762419aa502" providerId="ADAL" clId="{9372CFCB-3C0D-4C88-A9E5-D4F192FC7CA7}" dt="2024-02-07T20:44:41.028" v="79" actId="478"/>
        <pc:sldMkLst>
          <pc:docMk/>
          <pc:sldMk cId="1421024691" sldId="267"/>
        </pc:sldMkLst>
        <pc:spChg chg="del mod">
          <ac:chgData name="CHRISTELLE DECLERCQ" userId="6105ae43-a600-46e8-812e-1762419aa502" providerId="ADAL" clId="{9372CFCB-3C0D-4C88-A9E5-D4F192FC7CA7}" dt="2024-02-07T20:44:41.028" v="79" actId="478"/>
          <ac:spMkLst>
            <pc:docMk/>
            <pc:sldMk cId="1421024691" sldId="267"/>
            <ac:spMk id="132" creationId="{00000000-0000-0000-0000-000000000000}"/>
          </ac:spMkLst>
        </pc:spChg>
      </pc:sldChg>
      <pc:sldChg chg="modSp">
        <pc:chgData name="CHRISTELLE DECLERCQ" userId="6105ae43-a600-46e8-812e-1762419aa502" providerId="ADAL" clId="{9372CFCB-3C0D-4C88-A9E5-D4F192FC7CA7}" dt="2024-02-07T20:44:57.230" v="81" actId="20577"/>
        <pc:sldMkLst>
          <pc:docMk/>
          <pc:sldMk cId="775156271" sldId="268"/>
        </pc:sldMkLst>
        <pc:spChg chg="mod">
          <ac:chgData name="CHRISTELLE DECLERCQ" userId="6105ae43-a600-46e8-812e-1762419aa502" providerId="ADAL" clId="{9372CFCB-3C0D-4C88-A9E5-D4F192FC7CA7}" dt="2024-02-07T20:44:57.230" v="81" actId="20577"/>
          <ac:spMkLst>
            <pc:docMk/>
            <pc:sldMk cId="775156271" sldId="268"/>
            <ac:spMk id="3" creationId="{D3D7970E-A932-4FE1-8914-B9086874BD05}"/>
          </ac:spMkLst>
        </pc:spChg>
      </pc:sldChg>
      <pc:sldChg chg="modSp add">
        <pc:chgData name="CHRISTELLE DECLERCQ" userId="6105ae43-a600-46e8-812e-1762419aa502" providerId="ADAL" clId="{9372CFCB-3C0D-4C88-A9E5-D4F192FC7CA7}" dt="2024-02-07T20:45:04.840" v="84" actId="20577"/>
        <pc:sldMkLst>
          <pc:docMk/>
          <pc:sldMk cId="1651490052" sldId="270"/>
        </pc:sldMkLst>
        <pc:spChg chg="mod">
          <ac:chgData name="CHRISTELLE DECLERCQ" userId="6105ae43-a600-46e8-812e-1762419aa502" providerId="ADAL" clId="{9372CFCB-3C0D-4C88-A9E5-D4F192FC7CA7}" dt="2024-02-07T20:45:04.840" v="84" actId="20577"/>
          <ac:spMkLst>
            <pc:docMk/>
            <pc:sldMk cId="1651490052" sldId="270"/>
            <ac:spMk id="3" creationId="{D3D7970E-A932-4FE1-8914-B9086874BD05}"/>
          </ac:spMkLst>
        </pc:spChg>
      </pc:sldChg>
    </pc:docChg>
  </pc:docChgLst>
  <pc:docChgLst>
    <pc:chgData name="CHRISTELLE DECLERCQ" userId="6105ae43-a600-46e8-812e-1762419aa502" providerId="ADAL" clId="{56C8F1A8-FEDB-4873-B025-F98852B56C22}"/>
    <pc:docChg chg="custSel modSld">
      <pc:chgData name="CHRISTELLE DECLERCQ" userId="6105ae43-a600-46e8-812e-1762419aa502" providerId="ADAL" clId="{56C8F1A8-FEDB-4873-B025-F98852B56C22}" dt="2024-11-28T10:09:55.927" v="2"/>
      <pc:docMkLst>
        <pc:docMk/>
      </pc:docMkLst>
      <pc:sldChg chg="addSp delSp modSp mod">
        <pc:chgData name="CHRISTELLE DECLERCQ" userId="6105ae43-a600-46e8-812e-1762419aa502" providerId="ADAL" clId="{56C8F1A8-FEDB-4873-B025-F98852B56C22}" dt="2024-11-28T10:09:55.927" v="2"/>
        <pc:sldMkLst>
          <pc:docMk/>
          <pc:sldMk cId="0" sldId="256"/>
        </pc:sldMkLst>
        <pc:spChg chg="add del mod">
          <ac:chgData name="CHRISTELLE DECLERCQ" userId="6105ae43-a600-46e8-812e-1762419aa502" providerId="ADAL" clId="{56C8F1A8-FEDB-4873-B025-F98852B56C22}" dt="2024-11-28T10:09:55.529" v="1" actId="478"/>
          <ac:spMkLst>
            <pc:docMk/>
            <pc:sldMk cId="0" sldId="256"/>
            <ac:spMk id="14" creationId="{09DB8598-E5AA-4421-8B23-39CA25FE02DA}"/>
          </ac:spMkLst>
        </pc:spChg>
        <pc:spChg chg="add mod">
          <ac:chgData name="CHRISTELLE DECLERCQ" userId="6105ae43-a600-46e8-812e-1762419aa502" providerId="ADAL" clId="{56C8F1A8-FEDB-4873-B025-F98852B56C22}" dt="2024-11-28T10:09:55.927" v="2"/>
          <ac:spMkLst>
            <pc:docMk/>
            <pc:sldMk cId="0" sldId="256"/>
            <ac:spMk id="15" creationId="{65B2DBE2-C5CE-4BCC-928A-32557436C046}"/>
          </ac:spMkLst>
        </pc:spChg>
        <pc:picChg chg="add mod">
          <ac:chgData name="CHRISTELLE DECLERCQ" userId="6105ae43-a600-46e8-812e-1762419aa502" providerId="ADAL" clId="{56C8F1A8-FEDB-4873-B025-F98852B56C22}" dt="2024-11-25T13:12:34.832" v="0"/>
          <ac:picMkLst>
            <pc:docMk/>
            <pc:sldMk cId="0" sldId="256"/>
            <ac:picMk id="13" creationId="{D4EC665E-669D-4F16-957D-AB0AEDD125B3}"/>
          </ac:picMkLst>
        </pc:picChg>
      </pc:sldChg>
    </pc:docChg>
  </pc:docChgLst>
  <pc:docChgLst>
    <pc:chgData name="CHRISTELLE DECLERCQ" userId="6105ae43-a600-46e8-812e-1762419aa502" providerId="ADAL" clId="{4D31A97D-621F-4947-914D-99D6642F65F8}"/>
    <pc:docChg chg="undo custSel addSld delSld modSld">
      <pc:chgData name="CHRISTELLE DECLERCQ" userId="6105ae43-a600-46e8-812e-1762419aa502" providerId="ADAL" clId="{4D31A97D-621F-4947-914D-99D6642F65F8}" dt="2024-07-19T15:55:32.419" v="5" actId="6549"/>
      <pc:docMkLst>
        <pc:docMk/>
      </pc:docMkLst>
      <pc:sldChg chg="add del">
        <pc:chgData name="CHRISTELLE DECLERCQ" userId="6105ae43-a600-46e8-812e-1762419aa502" providerId="ADAL" clId="{4D31A97D-621F-4947-914D-99D6642F65F8}" dt="2024-07-19T15:46:57.833" v="1" actId="2696"/>
        <pc:sldMkLst>
          <pc:docMk/>
          <pc:sldMk cId="1314171282" sldId="263"/>
        </pc:sldMkLst>
      </pc:sldChg>
      <pc:sldChg chg="modNotesTx">
        <pc:chgData name="CHRISTELLE DECLERCQ" userId="6105ae43-a600-46e8-812e-1762419aa502" providerId="ADAL" clId="{4D31A97D-621F-4947-914D-99D6642F65F8}" dt="2024-07-19T15:51:41.478" v="2" actId="6549"/>
        <pc:sldMkLst>
          <pc:docMk/>
          <pc:sldMk cId="904388543" sldId="266"/>
        </pc:sldMkLst>
      </pc:sldChg>
      <pc:sldChg chg="modNotesTx">
        <pc:chgData name="CHRISTELLE DECLERCQ" userId="6105ae43-a600-46e8-812e-1762419aa502" providerId="ADAL" clId="{4D31A97D-621F-4947-914D-99D6642F65F8}" dt="2024-07-19T15:55:32.419" v="5" actId="6549"/>
        <pc:sldMkLst>
          <pc:docMk/>
          <pc:sldMk cId="3481296936" sldId="269"/>
        </pc:sldMkLst>
      </pc:sldChg>
    </pc:docChg>
  </pc:docChgLst>
</pc:chgInfo>
</file>

<file path=ppt/diagrams/_rels/data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hyperlink" Target="https://pixabay.com/fr/payer-or-une-nombre-chiffres-3d-634914/" TargetMode="External"/><Relationship Id="rId1" Type="http://schemas.openxmlformats.org/officeDocument/2006/relationships/image" Target="../media/image4.png"/><Relationship Id="rId6" Type="http://schemas.openxmlformats.org/officeDocument/2006/relationships/hyperlink" Target="https://freepngimg.com/png/9041-3-number-png" TargetMode="External"/><Relationship Id="rId5" Type="http://schemas.openxmlformats.org/officeDocument/2006/relationships/image" Target="../media/image6.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8.png"/></Relationships>
</file>

<file path=ppt/diagrams/_rels/drawing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hyperlink" Target="https://pixabay.com/fr/payer-or-une-nombre-chiffres-3d-634914/" TargetMode="External"/><Relationship Id="rId1" Type="http://schemas.openxmlformats.org/officeDocument/2006/relationships/image" Target="../media/image4.png"/><Relationship Id="rId6" Type="http://schemas.openxmlformats.org/officeDocument/2006/relationships/hyperlink" Target="https://freepngimg.com/png/9041-3-number-png" TargetMode="External"/><Relationship Id="rId5" Type="http://schemas.openxmlformats.org/officeDocument/2006/relationships/image" Target="../media/image6.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1DE375-4444-4B30-82C7-580F96B3B617}" type="doc">
      <dgm:prSet loTypeId="urn:microsoft.com/office/officeart/2005/8/layout/equation2" loCatId="process" qsTypeId="urn:microsoft.com/office/officeart/2005/8/quickstyle/simple1" qsCatId="simple" csTypeId="urn:microsoft.com/office/officeart/2005/8/colors/accent1_2" csCatId="accent1" phldr="1"/>
      <dgm:spPr/>
    </dgm:pt>
    <dgm:pt modelId="{8CA38D5C-34EA-43D4-B04D-EF92F8B63FCA}">
      <dgm:prSet phldrT="[Texte]"/>
      <dgm:spPr>
        <a:solidFill>
          <a:srgbClr val="254C55"/>
        </a:solidFill>
      </dgm:spPr>
      <dgm:t>
        <a:bodyPr/>
        <a:lstStyle/>
        <a:p>
          <a:r>
            <a:rPr lang="fr-FR" dirty="0" err="1"/>
            <a:t>Individual</a:t>
          </a:r>
          <a:r>
            <a:rPr lang="fr-FR" dirty="0"/>
            <a:t> </a:t>
          </a:r>
          <a:r>
            <a:rPr lang="fr-FR" dirty="0" err="1"/>
            <a:t>impairment</a:t>
          </a:r>
          <a:endParaRPr lang="fr-FR" dirty="0"/>
        </a:p>
      </dgm:t>
    </dgm:pt>
    <dgm:pt modelId="{98CF36BA-2FF2-45F6-A362-05B1181E15DC}" type="parTrans" cxnId="{9BFD5E85-C803-43E3-8D90-ECC01D3F4C5A}">
      <dgm:prSet/>
      <dgm:spPr/>
      <dgm:t>
        <a:bodyPr/>
        <a:lstStyle/>
        <a:p>
          <a:endParaRPr lang="fr-FR"/>
        </a:p>
      </dgm:t>
    </dgm:pt>
    <dgm:pt modelId="{94865F60-E308-41F8-A23D-8A7C0C51A644}" type="sibTrans" cxnId="{9BFD5E85-C803-43E3-8D90-ECC01D3F4C5A}">
      <dgm:prSet/>
      <dgm:spPr>
        <a:solidFill>
          <a:srgbClr val="468FA0"/>
        </a:solidFill>
      </dgm:spPr>
      <dgm:t>
        <a:bodyPr/>
        <a:lstStyle/>
        <a:p>
          <a:endParaRPr lang="fr-FR"/>
        </a:p>
      </dgm:t>
    </dgm:pt>
    <dgm:pt modelId="{65706B27-F6B4-4172-A1C9-37032AC76A5B}">
      <dgm:prSet phldrT="[Texte]"/>
      <dgm:spPr>
        <a:solidFill>
          <a:srgbClr val="254C55"/>
        </a:solidFill>
      </dgm:spPr>
      <dgm:t>
        <a:bodyPr/>
        <a:lstStyle/>
        <a:p>
          <a:r>
            <a:rPr lang="fr-FR" dirty="0"/>
            <a:t>Social </a:t>
          </a:r>
          <a:r>
            <a:rPr lang="fr-FR" dirty="0" err="1"/>
            <a:t>barriers</a:t>
          </a:r>
          <a:endParaRPr lang="fr-FR" dirty="0"/>
        </a:p>
      </dgm:t>
    </dgm:pt>
    <dgm:pt modelId="{5FEC2CDE-55FD-4BB4-84CF-68AE8D822CF2}" type="parTrans" cxnId="{6F4F518B-F44F-4205-ABAD-FD5438701687}">
      <dgm:prSet/>
      <dgm:spPr/>
      <dgm:t>
        <a:bodyPr/>
        <a:lstStyle/>
        <a:p>
          <a:endParaRPr lang="fr-FR"/>
        </a:p>
      </dgm:t>
    </dgm:pt>
    <dgm:pt modelId="{7F4D8D4C-CA67-464B-9CF9-E2A329D32A72}" type="sibTrans" cxnId="{6F4F518B-F44F-4205-ABAD-FD5438701687}">
      <dgm:prSet/>
      <dgm:spPr>
        <a:solidFill>
          <a:srgbClr val="468FA0"/>
        </a:solidFill>
      </dgm:spPr>
      <dgm:t>
        <a:bodyPr/>
        <a:lstStyle/>
        <a:p>
          <a:endParaRPr lang="fr-FR"/>
        </a:p>
      </dgm:t>
    </dgm:pt>
    <dgm:pt modelId="{E3785B83-E18D-408F-890D-761588AA93B9}">
      <dgm:prSet phldrT="[Texte]"/>
      <dgm:spPr>
        <a:solidFill>
          <a:srgbClr val="254C55"/>
        </a:solidFill>
      </dgm:spPr>
      <dgm:t>
        <a:bodyPr/>
        <a:lstStyle/>
        <a:p>
          <a:r>
            <a:rPr lang="fr-FR" dirty="0"/>
            <a:t>Communication </a:t>
          </a:r>
          <a:r>
            <a:rPr lang="fr-FR" dirty="0" err="1"/>
            <a:t>disability</a:t>
          </a:r>
          <a:endParaRPr lang="fr-FR" dirty="0"/>
        </a:p>
      </dgm:t>
    </dgm:pt>
    <dgm:pt modelId="{3EA66AC9-FA9D-4037-8D89-2D65DB4A4B96}" type="parTrans" cxnId="{1A60D066-6DF4-4129-A791-3665E66CAD4A}">
      <dgm:prSet/>
      <dgm:spPr/>
      <dgm:t>
        <a:bodyPr/>
        <a:lstStyle/>
        <a:p>
          <a:endParaRPr lang="fr-FR"/>
        </a:p>
      </dgm:t>
    </dgm:pt>
    <dgm:pt modelId="{9E30B6D6-8FE9-4FF8-9948-0B8AC32130C1}" type="sibTrans" cxnId="{1A60D066-6DF4-4129-A791-3665E66CAD4A}">
      <dgm:prSet/>
      <dgm:spPr/>
      <dgm:t>
        <a:bodyPr/>
        <a:lstStyle/>
        <a:p>
          <a:endParaRPr lang="fr-FR"/>
        </a:p>
      </dgm:t>
    </dgm:pt>
    <dgm:pt modelId="{26718C77-B106-4402-A11F-0894D8603C8C}" type="pres">
      <dgm:prSet presAssocID="{8C1DE375-4444-4B30-82C7-580F96B3B617}" presName="Name0" presStyleCnt="0">
        <dgm:presLayoutVars>
          <dgm:dir/>
          <dgm:resizeHandles val="exact"/>
        </dgm:presLayoutVars>
      </dgm:prSet>
      <dgm:spPr/>
    </dgm:pt>
    <dgm:pt modelId="{F39D2E6B-0EAF-4579-BDF5-A8A8800F1482}" type="pres">
      <dgm:prSet presAssocID="{8C1DE375-4444-4B30-82C7-580F96B3B617}" presName="vNodes" presStyleCnt="0"/>
      <dgm:spPr/>
    </dgm:pt>
    <dgm:pt modelId="{E0CD104A-DBEE-43C3-9041-53A8FA62749B}" type="pres">
      <dgm:prSet presAssocID="{8CA38D5C-34EA-43D4-B04D-EF92F8B63FCA}" presName="node" presStyleLbl="node1" presStyleIdx="0" presStyleCnt="3">
        <dgm:presLayoutVars>
          <dgm:bulletEnabled val="1"/>
        </dgm:presLayoutVars>
      </dgm:prSet>
      <dgm:spPr/>
    </dgm:pt>
    <dgm:pt modelId="{04679541-FE9C-441D-820B-371E43D30681}" type="pres">
      <dgm:prSet presAssocID="{94865F60-E308-41F8-A23D-8A7C0C51A644}" presName="spacerT" presStyleCnt="0"/>
      <dgm:spPr/>
    </dgm:pt>
    <dgm:pt modelId="{3CFD7166-E30B-4EBF-9E77-76A2E6E3FDC4}" type="pres">
      <dgm:prSet presAssocID="{94865F60-E308-41F8-A23D-8A7C0C51A644}" presName="sibTrans" presStyleLbl="sibTrans2D1" presStyleIdx="0" presStyleCnt="2"/>
      <dgm:spPr/>
    </dgm:pt>
    <dgm:pt modelId="{DB80869B-858E-45FE-9CCA-D5414A692A3F}" type="pres">
      <dgm:prSet presAssocID="{94865F60-E308-41F8-A23D-8A7C0C51A644}" presName="spacerB" presStyleCnt="0"/>
      <dgm:spPr/>
    </dgm:pt>
    <dgm:pt modelId="{DECBF777-109B-4A54-96E5-001A9C46F6EC}" type="pres">
      <dgm:prSet presAssocID="{65706B27-F6B4-4172-A1C9-37032AC76A5B}" presName="node" presStyleLbl="node1" presStyleIdx="1" presStyleCnt="3">
        <dgm:presLayoutVars>
          <dgm:bulletEnabled val="1"/>
        </dgm:presLayoutVars>
      </dgm:prSet>
      <dgm:spPr/>
    </dgm:pt>
    <dgm:pt modelId="{D7609281-3072-4BBC-B319-E42C83C1E50B}" type="pres">
      <dgm:prSet presAssocID="{8C1DE375-4444-4B30-82C7-580F96B3B617}" presName="sibTransLast" presStyleLbl="sibTrans2D1" presStyleIdx="1" presStyleCnt="2"/>
      <dgm:spPr/>
    </dgm:pt>
    <dgm:pt modelId="{E22B36C4-F857-4449-A8BD-770716E8A2AE}" type="pres">
      <dgm:prSet presAssocID="{8C1DE375-4444-4B30-82C7-580F96B3B617}" presName="connectorText" presStyleLbl="sibTrans2D1" presStyleIdx="1" presStyleCnt="2"/>
      <dgm:spPr/>
    </dgm:pt>
    <dgm:pt modelId="{CBC9A497-0651-4BF5-BAFF-6077201DCDA5}" type="pres">
      <dgm:prSet presAssocID="{8C1DE375-4444-4B30-82C7-580F96B3B617}" presName="lastNode" presStyleLbl="node1" presStyleIdx="2" presStyleCnt="3">
        <dgm:presLayoutVars>
          <dgm:bulletEnabled val="1"/>
        </dgm:presLayoutVars>
      </dgm:prSet>
      <dgm:spPr/>
    </dgm:pt>
  </dgm:ptLst>
  <dgm:cxnLst>
    <dgm:cxn modelId="{4505FC11-76DE-4314-A9A1-4779183F4AE4}" type="presOf" srcId="{8C1DE375-4444-4B30-82C7-580F96B3B617}" destId="{26718C77-B106-4402-A11F-0894D8603C8C}" srcOrd="0" destOrd="0" presId="urn:microsoft.com/office/officeart/2005/8/layout/equation2"/>
    <dgm:cxn modelId="{1A60D066-6DF4-4129-A791-3665E66CAD4A}" srcId="{8C1DE375-4444-4B30-82C7-580F96B3B617}" destId="{E3785B83-E18D-408F-890D-761588AA93B9}" srcOrd="2" destOrd="0" parTransId="{3EA66AC9-FA9D-4037-8D89-2D65DB4A4B96}" sibTransId="{9E30B6D6-8FE9-4FF8-9948-0B8AC32130C1}"/>
    <dgm:cxn modelId="{4F29B959-693A-405E-9F6D-05631B7E698A}" type="presOf" srcId="{E3785B83-E18D-408F-890D-761588AA93B9}" destId="{CBC9A497-0651-4BF5-BAFF-6077201DCDA5}" srcOrd="0" destOrd="0" presId="urn:microsoft.com/office/officeart/2005/8/layout/equation2"/>
    <dgm:cxn modelId="{9BFD5E85-C803-43E3-8D90-ECC01D3F4C5A}" srcId="{8C1DE375-4444-4B30-82C7-580F96B3B617}" destId="{8CA38D5C-34EA-43D4-B04D-EF92F8B63FCA}" srcOrd="0" destOrd="0" parTransId="{98CF36BA-2FF2-45F6-A362-05B1181E15DC}" sibTransId="{94865F60-E308-41F8-A23D-8A7C0C51A644}"/>
    <dgm:cxn modelId="{6F4F518B-F44F-4205-ABAD-FD5438701687}" srcId="{8C1DE375-4444-4B30-82C7-580F96B3B617}" destId="{65706B27-F6B4-4172-A1C9-37032AC76A5B}" srcOrd="1" destOrd="0" parTransId="{5FEC2CDE-55FD-4BB4-84CF-68AE8D822CF2}" sibTransId="{7F4D8D4C-CA67-464B-9CF9-E2A329D32A72}"/>
    <dgm:cxn modelId="{507F93A2-C524-46B6-8DB9-799F2EDB3012}" type="presOf" srcId="{7F4D8D4C-CA67-464B-9CF9-E2A329D32A72}" destId="{E22B36C4-F857-4449-A8BD-770716E8A2AE}" srcOrd="1" destOrd="0" presId="urn:microsoft.com/office/officeart/2005/8/layout/equation2"/>
    <dgm:cxn modelId="{C322EEB3-9215-4625-A839-AB41F9863F40}" type="presOf" srcId="{65706B27-F6B4-4172-A1C9-37032AC76A5B}" destId="{DECBF777-109B-4A54-96E5-001A9C46F6EC}" srcOrd="0" destOrd="0" presId="urn:microsoft.com/office/officeart/2005/8/layout/equation2"/>
    <dgm:cxn modelId="{DDC54EC9-3109-47A1-AD6F-A223320C09F6}" type="presOf" srcId="{8CA38D5C-34EA-43D4-B04D-EF92F8B63FCA}" destId="{E0CD104A-DBEE-43C3-9041-53A8FA62749B}" srcOrd="0" destOrd="0" presId="urn:microsoft.com/office/officeart/2005/8/layout/equation2"/>
    <dgm:cxn modelId="{0A724FE0-533B-4AFF-97AB-0664CD5BE2A5}" type="presOf" srcId="{94865F60-E308-41F8-A23D-8A7C0C51A644}" destId="{3CFD7166-E30B-4EBF-9E77-76A2E6E3FDC4}" srcOrd="0" destOrd="0" presId="urn:microsoft.com/office/officeart/2005/8/layout/equation2"/>
    <dgm:cxn modelId="{985308FD-208D-4C9F-A6D1-8014BFC47756}" type="presOf" srcId="{7F4D8D4C-CA67-464B-9CF9-E2A329D32A72}" destId="{D7609281-3072-4BBC-B319-E42C83C1E50B}" srcOrd="0" destOrd="0" presId="urn:microsoft.com/office/officeart/2005/8/layout/equation2"/>
    <dgm:cxn modelId="{5FB2E475-D89C-4D28-A561-A53F79F291E9}" type="presParOf" srcId="{26718C77-B106-4402-A11F-0894D8603C8C}" destId="{F39D2E6B-0EAF-4579-BDF5-A8A8800F1482}" srcOrd="0" destOrd="0" presId="urn:microsoft.com/office/officeart/2005/8/layout/equation2"/>
    <dgm:cxn modelId="{EFAED47A-ED2E-4249-B91C-4CDC56C38FC2}" type="presParOf" srcId="{F39D2E6B-0EAF-4579-BDF5-A8A8800F1482}" destId="{E0CD104A-DBEE-43C3-9041-53A8FA62749B}" srcOrd="0" destOrd="0" presId="urn:microsoft.com/office/officeart/2005/8/layout/equation2"/>
    <dgm:cxn modelId="{5A3254AC-AB67-4EAD-BDA0-4DC958FB8BB7}" type="presParOf" srcId="{F39D2E6B-0EAF-4579-BDF5-A8A8800F1482}" destId="{04679541-FE9C-441D-820B-371E43D30681}" srcOrd="1" destOrd="0" presId="urn:microsoft.com/office/officeart/2005/8/layout/equation2"/>
    <dgm:cxn modelId="{C5CE4C1E-9854-4808-836D-1060B48CB3DB}" type="presParOf" srcId="{F39D2E6B-0EAF-4579-BDF5-A8A8800F1482}" destId="{3CFD7166-E30B-4EBF-9E77-76A2E6E3FDC4}" srcOrd="2" destOrd="0" presId="urn:microsoft.com/office/officeart/2005/8/layout/equation2"/>
    <dgm:cxn modelId="{E5277E44-7504-4A90-B2F7-3E95FC517178}" type="presParOf" srcId="{F39D2E6B-0EAF-4579-BDF5-A8A8800F1482}" destId="{DB80869B-858E-45FE-9CCA-D5414A692A3F}" srcOrd="3" destOrd="0" presId="urn:microsoft.com/office/officeart/2005/8/layout/equation2"/>
    <dgm:cxn modelId="{3662BC2E-FDA5-417B-AD01-0401F5737F50}" type="presParOf" srcId="{F39D2E6B-0EAF-4579-BDF5-A8A8800F1482}" destId="{DECBF777-109B-4A54-96E5-001A9C46F6EC}" srcOrd="4" destOrd="0" presId="urn:microsoft.com/office/officeart/2005/8/layout/equation2"/>
    <dgm:cxn modelId="{B7D02C92-8FCC-4D95-A9F3-DD0CA20824C9}" type="presParOf" srcId="{26718C77-B106-4402-A11F-0894D8603C8C}" destId="{D7609281-3072-4BBC-B319-E42C83C1E50B}" srcOrd="1" destOrd="0" presId="urn:microsoft.com/office/officeart/2005/8/layout/equation2"/>
    <dgm:cxn modelId="{AB1C22B0-EA50-4431-86F9-7593D3198FA9}" type="presParOf" srcId="{D7609281-3072-4BBC-B319-E42C83C1E50B}" destId="{E22B36C4-F857-4449-A8BD-770716E8A2AE}" srcOrd="0" destOrd="0" presId="urn:microsoft.com/office/officeart/2005/8/layout/equation2"/>
    <dgm:cxn modelId="{9A760F16-BAA4-41F6-9EE8-03F263D2EB37}" type="presParOf" srcId="{26718C77-B106-4402-A11F-0894D8603C8C}" destId="{CBC9A497-0651-4BF5-BAFF-6077201DCDA5}" srcOrd="2" destOrd="0" presId="urn:microsoft.com/office/officeart/2005/8/layout/equation2"/>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82DB51F-83B3-4D5A-B695-049EDB882FE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fr-FR"/>
        </a:p>
      </dgm:t>
    </dgm:pt>
    <dgm:pt modelId="{119223BD-37EA-4D19-BF5B-03E6B7591AAD}">
      <dgm:prSet phldrT="[Texte]" custT="1"/>
      <dgm:spPr>
        <a:solidFill>
          <a:srgbClr val="254C55"/>
        </a:solidFill>
      </dgm:spPr>
      <dgm:t>
        <a:bodyPr/>
        <a:lstStyle/>
        <a:p>
          <a:r>
            <a:rPr lang="fr-FR" sz="2000" dirty="0"/>
            <a:t>Sharing information in a </a:t>
          </a:r>
          <a:r>
            <a:rPr lang="fr-FR" sz="2000" dirty="0" err="1"/>
            <a:t>way</a:t>
          </a:r>
          <a:r>
            <a:rPr lang="fr-FR" sz="2000" dirty="0"/>
            <a:t> </a:t>
          </a:r>
          <a:r>
            <a:rPr lang="fr-FR" sz="2000" dirty="0" err="1"/>
            <a:t>that</a:t>
          </a:r>
          <a:r>
            <a:rPr lang="fr-FR" sz="2000" dirty="0"/>
            <a:t> </a:t>
          </a:r>
          <a:r>
            <a:rPr lang="fr-FR" sz="2000" dirty="0" err="1"/>
            <a:t>everybody</a:t>
          </a:r>
          <a:r>
            <a:rPr lang="fr-FR" sz="2000" dirty="0"/>
            <a:t> can </a:t>
          </a:r>
          <a:r>
            <a:rPr lang="fr-FR" sz="2000" dirty="0" err="1"/>
            <a:t>understand</a:t>
          </a:r>
          <a:endParaRPr lang="fr-FR" sz="2000" dirty="0"/>
        </a:p>
      </dgm:t>
    </dgm:pt>
    <dgm:pt modelId="{47AF5C68-81BE-48A4-8CC3-1CE3AA1AA44C}" type="parTrans" cxnId="{9FA5E112-75E6-4389-9D25-5865DCB545D1}">
      <dgm:prSet/>
      <dgm:spPr/>
      <dgm:t>
        <a:bodyPr/>
        <a:lstStyle/>
        <a:p>
          <a:endParaRPr lang="fr-FR" sz="1200"/>
        </a:p>
      </dgm:t>
    </dgm:pt>
    <dgm:pt modelId="{36B14507-1CA9-4872-8193-8EDFF39BDA52}" type="sibTrans" cxnId="{9FA5E112-75E6-4389-9D25-5865DCB545D1}">
      <dgm:prSet/>
      <dgm:spPr/>
      <dgm:t>
        <a:bodyPr/>
        <a:lstStyle/>
        <a:p>
          <a:endParaRPr lang="fr-FR" sz="1200"/>
        </a:p>
      </dgm:t>
    </dgm:pt>
    <dgm:pt modelId="{C932FBB8-E2C7-41B3-BC50-44A4AECD5265}">
      <dgm:prSet phldrT="[Texte]" custT="1"/>
      <dgm:spPr>
        <a:solidFill>
          <a:srgbClr val="235B4A"/>
        </a:solidFill>
      </dgm:spPr>
      <dgm:t>
        <a:bodyPr/>
        <a:lstStyle/>
        <a:p>
          <a:r>
            <a:rPr lang="fr-FR" sz="1800" dirty="0" err="1"/>
            <a:t>Recognize</a:t>
          </a:r>
          <a:r>
            <a:rPr lang="fr-FR" sz="1800" dirty="0"/>
            <a:t>, respect and use all </a:t>
          </a:r>
          <a:r>
            <a:rPr lang="fr-FR" sz="1800" dirty="0" err="1"/>
            <a:t>forms</a:t>
          </a:r>
          <a:r>
            <a:rPr lang="fr-FR" sz="1800" dirty="0"/>
            <a:t> of communication</a:t>
          </a:r>
          <a:endParaRPr lang="fr-FR" sz="2000" dirty="0"/>
        </a:p>
      </dgm:t>
    </dgm:pt>
    <dgm:pt modelId="{9C1EBB80-6205-4DE9-AC6B-89A35934383B}" type="parTrans" cxnId="{89CFD492-C0C7-4F18-A1EF-199F11C20F22}">
      <dgm:prSet/>
      <dgm:spPr/>
      <dgm:t>
        <a:bodyPr/>
        <a:lstStyle/>
        <a:p>
          <a:endParaRPr lang="fr-FR"/>
        </a:p>
      </dgm:t>
    </dgm:pt>
    <dgm:pt modelId="{46043422-C579-407E-A1D1-A679697802D9}" type="sibTrans" cxnId="{89CFD492-C0C7-4F18-A1EF-199F11C20F22}">
      <dgm:prSet/>
      <dgm:spPr/>
      <dgm:t>
        <a:bodyPr/>
        <a:lstStyle/>
        <a:p>
          <a:endParaRPr lang="fr-FR"/>
        </a:p>
      </dgm:t>
    </dgm:pt>
    <dgm:pt modelId="{E40DDF5A-F683-4F02-8EA6-2CD6C3E27541}">
      <dgm:prSet phldrT="[Texte]" custT="1"/>
      <dgm:spPr>
        <a:solidFill>
          <a:srgbClr val="235B4A"/>
        </a:solidFill>
      </dgm:spPr>
      <dgm:t>
        <a:bodyPr/>
        <a:lstStyle/>
        <a:p>
          <a:r>
            <a:rPr lang="fr-FR" sz="1800" dirty="0"/>
            <a:t>All </a:t>
          </a:r>
          <a:r>
            <a:rPr lang="fr-FR" sz="1800" dirty="0" err="1"/>
            <a:t>mean</a:t>
          </a:r>
          <a:r>
            <a:rPr lang="fr-FR" sz="1800" dirty="0"/>
            <a:t> of </a:t>
          </a:r>
          <a:r>
            <a:rPr lang="fr-FR" sz="1800" dirty="0" err="1"/>
            <a:t>understanding</a:t>
          </a:r>
          <a:r>
            <a:rPr lang="fr-FR" sz="1800" dirty="0"/>
            <a:t> and expression, all </a:t>
          </a:r>
          <a:r>
            <a:rPr lang="fr-FR" sz="1800" dirty="0" err="1"/>
            <a:t>tools</a:t>
          </a:r>
          <a:r>
            <a:rPr lang="fr-FR" sz="1800" dirty="0"/>
            <a:t> </a:t>
          </a:r>
          <a:r>
            <a:rPr lang="fr-FR" sz="1800" dirty="0" err="1"/>
            <a:t>enabling</a:t>
          </a:r>
          <a:r>
            <a:rPr lang="fr-FR" sz="1800" dirty="0"/>
            <a:t> and </a:t>
          </a:r>
          <a:r>
            <a:rPr lang="fr-FR" sz="1800" dirty="0" err="1"/>
            <a:t>supporting</a:t>
          </a:r>
          <a:r>
            <a:rPr lang="fr-FR" sz="1800" dirty="0"/>
            <a:t> communication </a:t>
          </a:r>
          <a:endParaRPr lang="fr-FR" sz="2000" dirty="0"/>
        </a:p>
      </dgm:t>
    </dgm:pt>
    <dgm:pt modelId="{64457EAD-83B9-4771-8070-4440DC9B5976}" type="parTrans" cxnId="{3536372D-DBFC-46D2-9E99-5B24958DCFAA}">
      <dgm:prSet/>
      <dgm:spPr/>
      <dgm:t>
        <a:bodyPr/>
        <a:lstStyle/>
        <a:p>
          <a:endParaRPr lang="fr-FR"/>
        </a:p>
      </dgm:t>
    </dgm:pt>
    <dgm:pt modelId="{EA20B9E5-092D-45EE-A2ED-8676E210EFFD}" type="sibTrans" cxnId="{3536372D-DBFC-46D2-9E99-5B24958DCFAA}">
      <dgm:prSet/>
      <dgm:spPr/>
      <dgm:t>
        <a:bodyPr/>
        <a:lstStyle/>
        <a:p>
          <a:endParaRPr lang="fr-FR"/>
        </a:p>
      </dgm:t>
    </dgm:pt>
    <dgm:pt modelId="{F8BD0110-77CA-44A7-A2A8-6165A8F998FB}">
      <dgm:prSet phldrT="[Texte]" custT="1"/>
      <dgm:spPr>
        <a:solidFill>
          <a:srgbClr val="0B6F6F"/>
        </a:solidFill>
      </dgm:spPr>
      <dgm:t>
        <a:bodyPr/>
        <a:lstStyle/>
        <a:p>
          <a:r>
            <a:rPr lang="fr-FR" sz="2000" dirty="0"/>
            <a:t>Target </a:t>
          </a:r>
          <a:r>
            <a:rPr lang="fr-FR" sz="2000" dirty="0" err="1"/>
            <a:t>both</a:t>
          </a:r>
          <a:r>
            <a:rPr lang="fr-FR" sz="2000" dirty="0"/>
            <a:t> the </a:t>
          </a:r>
          <a:r>
            <a:rPr lang="fr-FR" sz="2000" dirty="0" err="1"/>
            <a:t>individual</a:t>
          </a:r>
          <a:r>
            <a:rPr lang="fr-FR" sz="2000" dirty="0"/>
            <a:t> AND the </a:t>
          </a:r>
          <a:r>
            <a:rPr lang="fr-FR" sz="2000" dirty="0" err="1"/>
            <a:t>knowledge</a:t>
          </a:r>
          <a:r>
            <a:rPr lang="fr-FR" sz="2000" dirty="0"/>
            <a:t>, </a:t>
          </a:r>
          <a:r>
            <a:rPr lang="fr-FR" sz="2000" dirty="0" err="1"/>
            <a:t>skills</a:t>
          </a:r>
          <a:r>
            <a:rPr lang="fr-FR" sz="2000" dirty="0"/>
            <a:t> and attitudes of communication </a:t>
          </a:r>
          <a:r>
            <a:rPr lang="fr-FR" sz="2000" dirty="0" err="1"/>
            <a:t>partners</a:t>
          </a:r>
          <a:endParaRPr lang="fr-FR" sz="2000" dirty="0"/>
        </a:p>
      </dgm:t>
    </dgm:pt>
    <dgm:pt modelId="{9087BB5A-E346-47CC-AE2D-4B8E5C17CBAD}" type="parTrans" cxnId="{F5198C5B-871D-4AE1-904B-82397C4F18EC}">
      <dgm:prSet/>
      <dgm:spPr/>
      <dgm:t>
        <a:bodyPr/>
        <a:lstStyle/>
        <a:p>
          <a:endParaRPr lang="fr-FR"/>
        </a:p>
      </dgm:t>
    </dgm:pt>
    <dgm:pt modelId="{FB460923-2B29-4269-A7B2-65671C56E8DD}" type="sibTrans" cxnId="{F5198C5B-871D-4AE1-904B-82397C4F18EC}">
      <dgm:prSet/>
      <dgm:spPr/>
      <dgm:t>
        <a:bodyPr/>
        <a:lstStyle/>
        <a:p>
          <a:endParaRPr lang="fr-FR"/>
        </a:p>
      </dgm:t>
    </dgm:pt>
    <dgm:pt modelId="{65F10967-AD34-47DF-9B5C-E3283F17FE19}" type="pres">
      <dgm:prSet presAssocID="{682DB51F-83B3-4D5A-B695-049EDB882FE1}" presName="outerComposite" presStyleCnt="0">
        <dgm:presLayoutVars>
          <dgm:chMax val="5"/>
          <dgm:dir/>
          <dgm:resizeHandles val="exact"/>
        </dgm:presLayoutVars>
      </dgm:prSet>
      <dgm:spPr/>
    </dgm:pt>
    <dgm:pt modelId="{1E5187DC-451C-4BB1-A26E-B95DF53C51BB}" type="pres">
      <dgm:prSet presAssocID="{682DB51F-83B3-4D5A-B695-049EDB882FE1}" presName="dummyMaxCanvas" presStyleCnt="0">
        <dgm:presLayoutVars/>
      </dgm:prSet>
      <dgm:spPr/>
    </dgm:pt>
    <dgm:pt modelId="{86568732-FB7F-4FA1-B5D5-33B3B65BAD9C}" type="pres">
      <dgm:prSet presAssocID="{682DB51F-83B3-4D5A-B695-049EDB882FE1}" presName="ThreeNodes_1" presStyleLbl="node1" presStyleIdx="0" presStyleCnt="3">
        <dgm:presLayoutVars>
          <dgm:bulletEnabled val="1"/>
        </dgm:presLayoutVars>
      </dgm:prSet>
      <dgm:spPr/>
    </dgm:pt>
    <dgm:pt modelId="{F623D3F8-046F-44F7-9D47-599B656A58CC}" type="pres">
      <dgm:prSet presAssocID="{682DB51F-83B3-4D5A-B695-049EDB882FE1}" presName="ThreeNodes_2" presStyleLbl="node1" presStyleIdx="1" presStyleCnt="3">
        <dgm:presLayoutVars>
          <dgm:bulletEnabled val="1"/>
        </dgm:presLayoutVars>
      </dgm:prSet>
      <dgm:spPr/>
    </dgm:pt>
    <dgm:pt modelId="{D49297CD-D264-4F60-B10C-3849CDA581ED}" type="pres">
      <dgm:prSet presAssocID="{682DB51F-83B3-4D5A-B695-049EDB882FE1}" presName="ThreeNodes_3" presStyleLbl="node1" presStyleIdx="2" presStyleCnt="3">
        <dgm:presLayoutVars>
          <dgm:bulletEnabled val="1"/>
        </dgm:presLayoutVars>
      </dgm:prSet>
      <dgm:spPr/>
    </dgm:pt>
    <dgm:pt modelId="{D7B0F9AC-53AE-4721-BB79-8F87F5ACCA7A}" type="pres">
      <dgm:prSet presAssocID="{682DB51F-83B3-4D5A-B695-049EDB882FE1}" presName="ThreeConn_1-2" presStyleLbl="fgAccFollowNode1" presStyleIdx="0" presStyleCnt="2">
        <dgm:presLayoutVars>
          <dgm:bulletEnabled val="1"/>
        </dgm:presLayoutVars>
      </dgm:prSet>
      <dgm:spPr/>
    </dgm:pt>
    <dgm:pt modelId="{FB190149-1FB0-4E74-8E43-683EA70F22D3}" type="pres">
      <dgm:prSet presAssocID="{682DB51F-83B3-4D5A-B695-049EDB882FE1}" presName="ThreeConn_2-3" presStyleLbl="fgAccFollowNode1" presStyleIdx="1" presStyleCnt="2">
        <dgm:presLayoutVars>
          <dgm:bulletEnabled val="1"/>
        </dgm:presLayoutVars>
      </dgm:prSet>
      <dgm:spPr/>
    </dgm:pt>
    <dgm:pt modelId="{86C50A53-426E-4546-A3BF-ECA741E73D60}" type="pres">
      <dgm:prSet presAssocID="{682DB51F-83B3-4D5A-B695-049EDB882FE1}" presName="ThreeNodes_1_text" presStyleLbl="node1" presStyleIdx="2" presStyleCnt="3">
        <dgm:presLayoutVars>
          <dgm:bulletEnabled val="1"/>
        </dgm:presLayoutVars>
      </dgm:prSet>
      <dgm:spPr/>
    </dgm:pt>
    <dgm:pt modelId="{6DF539CD-C4B8-4D21-852F-5446EF4E0235}" type="pres">
      <dgm:prSet presAssocID="{682DB51F-83B3-4D5A-B695-049EDB882FE1}" presName="ThreeNodes_2_text" presStyleLbl="node1" presStyleIdx="2" presStyleCnt="3">
        <dgm:presLayoutVars>
          <dgm:bulletEnabled val="1"/>
        </dgm:presLayoutVars>
      </dgm:prSet>
      <dgm:spPr/>
    </dgm:pt>
    <dgm:pt modelId="{8ADBFCF2-792E-4081-BB8F-93CF4DE742E1}" type="pres">
      <dgm:prSet presAssocID="{682DB51F-83B3-4D5A-B695-049EDB882FE1}" presName="ThreeNodes_3_text" presStyleLbl="node1" presStyleIdx="2" presStyleCnt="3">
        <dgm:presLayoutVars>
          <dgm:bulletEnabled val="1"/>
        </dgm:presLayoutVars>
      </dgm:prSet>
      <dgm:spPr/>
    </dgm:pt>
  </dgm:ptLst>
  <dgm:cxnLst>
    <dgm:cxn modelId="{9FA5E112-75E6-4389-9D25-5865DCB545D1}" srcId="{682DB51F-83B3-4D5A-B695-049EDB882FE1}" destId="{119223BD-37EA-4D19-BF5B-03E6B7591AAD}" srcOrd="0" destOrd="0" parTransId="{47AF5C68-81BE-48A4-8CC3-1CE3AA1AA44C}" sibTransId="{36B14507-1CA9-4872-8193-8EDFF39BDA52}"/>
    <dgm:cxn modelId="{75591917-D867-45CC-A047-AD10577B6AFC}" type="presOf" srcId="{46043422-C579-407E-A1D1-A679697802D9}" destId="{FB190149-1FB0-4E74-8E43-683EA70F22D3}" srcOrd="0" destOrd="0" presId="urn:microsoft.com/office/officeart/2005/8/layout/vProcess5"/>
    <dgm:cxn modelId="{08B80523-DB3F-4A77-81F1-53C327AABD19}" type="presOf" srcId="{F8BD0110-77CA-44A7-A2A8-6165A8F998FB}" destId="{D49297CD-D264-4F60-B10C-3849CDA581ED}" srcOrd="0" destOrd="0" presId="urn:microsoft.com/office/officeart/2005/8/layout/vProcess5"/>
    <dgm:cxn modelId="{3536372D-DBFC-46D2-9E99-5B24958DCFAA}" srcId="{C932FBB8-E2C7-41B3-BC50-44A4AECD5265}" destId="{E40DDF5A-F683-4F02-8EA6-2CD6C3E27541}" srcOrd="0" destOrd="0" parTransId="{64457EAD-83B9-4771-8070-4440DC9B5976}" sibTransId="{EA20B9E5-092D-45EE-A2ED-8676E210EFFD}"/>
    <dgm:cxn modelId="{F5198C5B-871D-4AE1-904B-82397C4F18EC}" srcId="{682DB51F-83B3-4D5A-B695-049EDB882FE1}" destId="{F8BD0110-77CA-44A7-A2A8-6165A8F998FB}" srcOrd="2" destOrd="0" parTransId="{9087BB5A-E346-47CC-AE2D-4B8E5C17CBAD}" sibTransId="{FB460923-2B29-4269-A7B2-65671C56E8DD}"/>
    <dgm:cxn modelId="{51428A41-6281-492D-8DEB-420A355B996A}" type="presOf" srcId="{119223BD-37EA-4D19-BF5B-03E6B7591AAD}" destId="{86C50A53-426E-4546-A3BF-ECA741E73D60}" srcOrd="1" destOrd="0" presId="urn:microsoft.com/office/officeart/2005/8/layout/vProcess5"/>
    <dgm:cxn modelId="{6D41A475-FD55-483A-B17E-02C61BE3F874}" type="presOf" srcId="{E40DDF5A-F683-4F02-8EA6-2CD6C3E27541}" destId="{F623D3F8-046F-44F7-9D47-599B656A58CC}" srcOrd="0" destOrd="1" presId="urn:microsoft.com/office/officeart/2005/8/layout/vProcess5"/>
    <dgm:cxn modelId="{4A7F5F78-1DA3-4B4A-B805-F41928E24B8B}" type="presOf" srcId="{119223BD-37EA-4D19-BF5B-03E6B7591AAD}" destId="{86568732-FB7F-4FA1-B5D5-33B3B65BAD9C}" srcOrd="0" destOrd="0" presId="urn:microsoft.com/office/officeart/2005/8/layout/vProcess5"/>
    <dgm:cxn modelId="{88252A84-FCDE-46A1-B3A3-466D5E989025}" type="presOf" srcId="{F8BD0110-77CA-44A7-A2A8-6165A8F998FB}" destId="{8ADBFCF2-792E-4081-BB8F-93CF4DE742E1}" srcOrd="1" destOrd="0" presId="urn:microsoft.com/office/officeart/2005/8/layout/vProcess5"/>
    <dgm:cxn modelId="{89CFD492-C0C7-4F18-A1EF-199F11C20F22}" srcId="{682DB51F-83B3-4D5A-B695-049EDB882FE1}" destId="{C932FBB8-E2C7-41B3-BC50-44A4AECD5265}" srcOrd="1" destOrd="0" parTransId="{9C1EBB80-6205-4DE9-AC6B-89A35934383B}" sibTransId="{46043422-C579-407E-A1D1-A679697802D9}"/>
    <dgm:cxn modelId="{523E71A3-8C61-4D85-93F7-4339F9DD90F6}" type="presOf" srcId="{C932FBB8-E2C7-41B3-BC50-44A4AECD5265}" destId="{6DF539CD-C4B8-4D21-852F-5446EF4E0235}" srcOrd="1" destOrd="0" presId="urn:microsoft.com/office/officeart/2005/8/layout/vProcess5"/>
    <dgm:cxn modelId="{F89053B0-FE8D-45D8-A71B-BD381044EF3C}" type="presOf" srcId="{C932FBB8-E2C7-41B3-BC50-44A4AECD5265}" destId="{F623D3F8-046F-44F7-9D47-599B656A58CC}" srcOrd="0" destOrd="0" presId="urn:microsoft.com/office/officeart/2005/8/layout/vProcess5"/>
    <dgm:cxn modelId="{D117E9B7-74A4-4EE4-89CB-6F8D027A6139}" type="presOf" srcId="{36B14507-1CA9-4872-8193-8EDFF39BDA52}" destId="{D7B0F9AC-53AE-4721-BB79-8F87F5ACCA7A}" srcOrd="0" destOrd="0" presId="urn:microsoft.com/office/officeart/2005/8/layout/vProcess5"/>
    <dgm:cxn modelId="{39C1B6E8-75D7-4DE3-8B8B-11CDAF47829C}" type="presOf" srcId="{E40DDF5A-F683-4F02-8EA6-2CD6C3E27541}" destId="{6DF539CD-C4B8-4D21-852F-5446EF4E0235}" srcOrd="1" destOrd="1" presId="urn:microsoft.com/office/officeart/2005/8/layout/vProcess5"/>
    <dgm:cxn modelId="{508D78EF-0300-47C4-B16B-E904AFD4EF89}" type="presOf" srcId="{682DB51F-83B3-4D5A-B695-049EDB882FE1}" destId="{65F10967-AD34-47DF-9B5C-E3283F17FE19}" srcOrd="0" destOrd="0" presId="urn:microsoft.com/office/officeart/2005/8/layout/vProcess5"/>
    <dgm:cxn modelId="{F6AE7654-5FA1-4C71-A4F0-A389E354632F}" type="presParOf" srcId="{65F10967-AD34-47DF-9B5C-E3283F17FE19}" destId="{1E5187DC-451C-4BB1-A26E-B95DF53C51BB}" srcOrd="0" destOrd="0" presId="urn:microsoft.com/office/officeart/2005/8/layout/vProcess5"/>
    <dgm:cxn modelId="{295050A0-1A12-40EB-8870-7AA778E871DA}" type="presParOf" srcId="{65F10967-AD34-47DF-9B5C-E3283F17FE19}" destId="{86568732-FB7F-4FA1-B5D5-33B3B65BAD9C}" srcOrd="1" destOrd="0" presId="urn:microsoft.com/office/officeart/2005/8/layout/vProcess5"/>
    <dgm:cxn modelId="{EE06A4CE-8288-4176-80C9-0B7802C1BF98}" type="presParOf" srcId="{65F10967-AD34-47DF-9B5C-E3283F17FE19}" destId="{F623D3F8-046F-44F7-9D47-599B656A58CC}" srcOrd="2" destOrd="0" presId="urn:microsoft.com/office/officeart/2005/8/layout/vProcess5"/>
    <dgm:cxn modelId="{33C92796-7047-4E96-938B-9E064880FDF3}" type="presParOf" srcId="{65F10967-AD34-47DF-9B5C-E3283F17FE19}" destId="{D49297CD-D264-4F60-B10C-3849CDA581ED}" srcOrd="3" destOrd="0" presId="urn:microsoft.com/office/officeart/2005/8/layout/vProcess5"/>
    <dgm:cxn modelId="{F0D9B8A0-DA3E-4220-B7BD-AA8ED6BED8E8}" type="presParOf" srcId="{65F10967-AD34-47DF-9B5C-E3283F17FE19}" destId="{D7B0F9AC-53AE-4721-BB79-8F87F5ACCA7A}" srcOrd="4" destOrd="0" presId="urn:microsoft.com/office/officeart/2005/8/layout/vProcess5"/>
    <dgm:cxn modelId="{54D04545-83CD-474D-99CB-7FDE12400A66}" type="presParOf" srcId="{65F10967-AD34-47DF-9B5C-E3283F17FE19}" destId="{FB190149-1FB0-4E74-8E43-683EA70F22D3}" srcOrd="5" destOrd="0" presId="urn:microsoft.com/office/officeart/2005/8/layout/vProcess5"/>
    <dgm:cxn modelId="{476F2949-9804-45A8-976A-41F2312C0557}" type="presParOf" srcId="{65F10967-AD34-47DF-9B5C-E3283F17FE19}" destId="{86C50A53-426E-4546-A3BF-ECA741E73D60}" srcOrd="6" destOrd="0" presId="urn:microsoft.com/office/officeart/2005/8/layout/vProcess5"/>
    <dgm:cxn modelId="{B0F36598-74F5-4C74-8E4A-ACB39F6EDB18}" type="presParOf" srcId="{65F10967-AD34-47DF-9B5C-E3283F17FE19}" destId="{6DF539CD-C4B8-4D21-852F-5446EF4E0235}" srcOrd="7" destOrd="0" presId="urn:microsoft.com/office/officeart/2005/8/layout/vProcess5"/>
    <dgm:cxn modelId="{E3AE143A-6430-46F5-B226-90CC4BC0ED3F}" type="presParOf" srcId="{65F10967-AD34-47DF-9B5C-E3283F17FE19}" destId="{8ADBFCF2-792E-4081-BB8F-93CF4DE742E1}" srcOrd="8"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F9CFBE-B5D0-4322-AF84-30B1B30A6AF4}" type="doc">
      <dgm:prSet loTypeId="urn:microsoft.com/office/officeart/2009/3/layout/CircleRelationship" loCatId="relationship" qsTypeId="urn:microsoft.com/office/officeart/2005/8/quickstyle/simple1" qsCatId="simple" csTypeId="urn:microsoft.com/office/officeart/2005/8/colors/accent1_2" csCatId="accent1" phldr="1"/>
      <dgm:spPr/>
    </dgm:pt>
    <dgm:pt modelId="{0BF09A70-EC00-4FEA-9E25-1E73F5D6A309}">
      <dgm:prSet phldrT="[Texte]" custT="1"/>
      <dgm:spPr>
        <a:solidFill>
          <a:srgbClr val="254C55"/>
        </a:solidFill>
      </dgm:spPr>
      <dgm:t>
        <a:bodyPr/>
        <a:lstStyle/>
        <a:p>
          <a:r>
            <a:rPr lang="fr-FR" sz="1200" dirty="0"/>
            <a:t>Good communication</a:t>
          </a:r>
        </a:p>
      </dgm:t>
    </dgm:pt>
    <dgm:pt modelId="{8909D70A-C404-46C4-8E8D-426262219FD6}" type="parTrans" cxnId="{496F36F7-02E4-4F72-93F8-B23EB64C9D95}">
      <dgm:prSet/>
      <dgm:spPr/>
      <dgm:t>
        <a:bodyPr/>
        <a:lstStyle/>
        <a:p>
          <a:endParaRPr lang="fr-FR" sz="4000"/>
        </a:p>
      </dgm:t>
    </dgm:pt>
    <dgm:pt modelId="{1F1F741F-0229-44CD-A5B8-BE7F8F029F29}" type="sibTrans" cxnId="{496F36F7-02E4-4F72-93F8-B23EB64C9D95}">
      <dgm:prSet/>
      <dgm:spPr/>
      <dgm:t>
        <a:bodyPr/>
        <a:lstStyle/>
        <a:p>
          <a:endParaRPr lang="fr-FR" sz="4000"/>
        </a:p>
      </dgm:t>
    </dgm:pt>
    <dgm:pt modelId="{132CAB01-82D5-4E79-ABAC-93C65EB7D7D9}">
      <dgm:prSet phldrT="[Texte]" custT="1"/>
      <dgm:spPr>
        <a:solidFill>
          <a:srgbClr val="0B6F6F"/>
        </a:solidFill>
      </dgm:spPr>
      <dgm:t>
        <a:bodyPr/>
        <a:lstStyle/>
        <a:p>
          <a:r>
            <a:rPr lang="fr-FR" sz="1200" dirty="0" err="1"/>
            <a:t>choices</a:t>
          </a:r>
          <a:endParaRPr lang="fr-FR" sz="1200" dirty="0"/>
        </a:p>
      </dgm:t>
    </dgm:pt>
    <dgm:pt modelId="{0235ABFA-7D5F-4FD0-82F7-3FA5078FACE0}" type="parTrans" cxnId="{FBBF150B-9710-42E4-A737-6874E5E1BF68}">
      <dgm:prSet/>
      <dgm:spPr/>
      <dgm:t>
        <a:bodyPr/>
        <a:lstStyle/>
        <a:p>
          <a:endParaRPr lang="fr-FR" sz="4000"/>
        </a:p>
      </dgm:t>
    </dgm:pt>
    <dgm:pt modelId="{FD89FA1F-B3FC-4CF3-9932-32086E2D8C42}" type="sibTrans" cxnId="{FBBF150B-9710-42E4-A737-6874E5E1BF68}">
      <dgm:prSet/>
      <dgm:spPr/>
      <dgm:t>
        <a:bodyPr/>
        <a:lstStyle/>
        <a:p>
          <a:endParaRPr lang="fr-FR" sz="4000"/>
        </a:p>
      </dgm:t>
    </dgm:pt>
    <dgm:pt modelId="{5F6807C2-7E69-4E4D-A8D0-F68D7E217279}">
      <dgm:prSet phldrT="[Texte]" custT="1"/>
      <dgm:spPr>
        <a:solidFill>
          <a:srgbClr val="235B4A"/>
        </a:solidFill>
      </dgm:spPr>
      <dgm:t>
        <a:bodyPr/>
        <a:lstStyle/>
        <a:p>
          <a:r>
            <a:rPr lang="fr-FR" sz="1200" dirty="0"/>
            <a:t>control</a:t>
          </a:r>
        </a:p>
      </dgm:t>
    </dgm:pt>
    <dgm:pt modelId="{9A57881D-5A75-475B-9794-EA7E45DD3B34}" type="parTrans" cxnId="{210BF54D-4C0E-4AD2-9C90-FEEE5FFD7C95}">
      <dgm:prSet/>
      <dgm:spPr/>
      <dgm:t>
        <a:bodyPr/>
        <a:lstStyle/>
        <a:p>
          <a:endParaRPr lang="fr-FR" sz="4000"/>
        </a:p>
      </dgm:t>
    </dgm:pt>
    <dgm:pt modelId="{B7DAE969-D03B-4E88-8D2E-F50A62504465}" type="sibTrans" cxnId="{210BF54D-4C0E-4AD2-9C90-FEEE5FFD7C95}">
      <dgm:prSet/>
      <dgm:spPr/>
      <dgm:t>
        <a:bodyPr/>
        <a:lstStyle/>
        <a:p>
          <a:endParaRPr lang="fr-FR" sz="4000"/>
        </a:p>
      </dgm:t>
    </dgm:pt>
    <dgm:pt modelId="{0F06C096-8AB5-4F1A-A851-412087C59F9D}">
      <dgm:prSet phldrT="[Texte]" custT="1"/>
      <dgm:spPr>
        <a:solidFill>
          <a:srgbClr val="0B6F6F"/>
        </a:solidFill>
        <a:ln>
          <a:noFill/>
        </a:ln>
      </dgm:spPr>
      <dgm:t>
        <a:bodyPr/>
        <a:lstStyle/>
        <a:p>
          <a:r>
            <a:rPr lang="fr-FR" sz="1200" dirty="0"/>
            <a:t>inclusive </a:t>
          </a:r>
          <a:r>
            <a:rPr lang="fr-FR" sz="1200" dirty="0" err="1"/>
            <a:t>relationships</a:t>
          </a:r>
          <a:endParaRPr lang="fr-FR" sz="1200" dirty="0"/>
        </a:p>
      </dgm:t>
    </dgm:pt>
    <dgm:pt modelId="{1ECA34C2-D48A-401C-9EBA-27D0B2E29C49}" type="parTrans" cxnId="{A5E8CD47-F3D4-4305-8BC9-CB98CBDF4F48}">
      <dgm:prSet/>
      <dgm:spPr/>
      <dgm:t>
        <a:bodyPr/>
        <a:lstStyle/>
        <a:p>
          <a:endParaRPr lang="fr-FR" sz="4000"/>
        </a:p>
      </dgm:t>
    </dgm:pt>
    <dgm:pt modelId="{60030C1D-388B-4CE4-B63E-A380C4EEEAB3}" type="sibTrans" cxnId="{A5E8CD47-F3D4-4305-8BC9-CB98CBDF4F48}">
      <dgm:prSet/>
      <dgm:spPr/>
      <dgm:t>
        <a:bodyPr/>
        <a:lstStyle/>
        <a:p>
          <a:endParaRPr lang="fr-FR" sz="4000"/>
        </a:p>
      </dgm:t>
    </dgm:pt>
    <dgm:pt modelId="{F0FA8CEE-4E2A-487F-BE83-EF579E0E0039}">
      <dgm:prSet phldrT="[Texte]" custT="1"/>
      <dgm:spPr>
        <a:solidFill>
          <a:srgbClr val="468FA0"/>
        </a:solidFill>
        <a:ln>
          <a:noFill/>
        </a:ln>
      </dgm:spPr>
      <dgm:t>
        <a:bodyPr/>
        <a:lstStyle/>
        <a:p>
          <a:r>
            <a:rPr lang="fr-FR" sz="1200" dirty="0" err="1"/>
            <a:t>independence</a:t>
          </a:r>
          <a:endParaRPr lang="fr-FR" sz="1200" dirty="0"/>
        </a:p>
      </dgm:t>
    </dgm:pt>
    <dgm:pt modelId="{5277E706-7F51-4190-B970-93F96EA4C2DF}" type="parTrans" cxnId="{7190499A-941C-4BC6-8236-8C0ADD1D19C0}">
      <dgm:prSet/>
      <dgm:spPr/>
      <dgm:t>
        <a:bodyPr/>
        <a:lstStyle/>
        <a:p>
          <a:endParaRPr lang="fr-FR" sz="4000"/>
        </a:p>
      </dgm:t>
    </dgm:pt>
    <dgm:pt modelId="{809D7CCF-133B-4FE2-94DB-38CEFBC58951}" type="sibTrans" cxnId="{7190499A-941C-4BC6-8236-8C0ADD1D19C0}">
      <dgm:prSet/>
      <dgm:spPr/>
      <dgm:t>
        <a:bodyPr/>
        <a:lstStyle/>
        <a:p>
          <a:endParaRPr lang="fr-FR" sz="4000"/>
        </a:p>
      </dgm:t>
    </dgm:pt>
    <dgm:pt modelId="{5BFD5F49-451B-416F-9EF2-047327DBF54B}">
      <dgm:prSet phldrT="[Texte]" custT="1"/>
      <dgm:spPr>
        <a:solidFill>
          <a:srgbClr val="468FA0"/>
        </a:solidFill>
        <a:ln>
          <a:noFill/>
        </a:ln>
      </dgm:spPr>
      <dgm:t>
        <a:bodyPr/>
        <a:lstStyle/>
        <a:p>
          <a:r>
            <a:rPr lang="fr-FR" sz="1200" dirty="0" err="1"/>
            <a:t>health</a:t>
          </a:r>
          <a:r>
            <a:rPr lang="fr-FR" sz="1200" dirty="0"/>
            <a:t> </a:t>
          </a:r>
          <a:r>
            <a:rPr lang="fr-FR" sz="1200" dirty="0" err="1"/>
            <a:t>outcomes</a:t>
          </a:r>
          <a:endParaRPr lang="fr-FR" sz="1200" dirty="0"/>
        </a:p>
      </dgm:t>
    </dgm:pt>
    <dgm:pt modelId="{042AF543-D029-4EFB-9D9F-F9CA438CC112}" type="parTrans" cxnId="{8CAAFF6F-759A-4BB3-947B-0D02F48B9174}">
      <dgm:prSet/>
      <dgm:spPr/>
      <dgm:t>
        <a:bodyPr/>
        <a:lstStyle/>
        <a:p>
          <a:endParaRPr lang="fr-FR" sz="4000"/>
        </a:p>
      </dgm:t>
    </dgm:pt>
    <dgm:pt modelId="{ABF71E44-4DE5-4639-8EDD-E410DF86D704}" type="sibTrans" cxnId="{8CAAFF6F-759A-4BB3-947B-0D02F48B9174}">
      <dgm:prSet/>
      <dgm:spPr/>
      <dgm:t>
        <a:bodyPr/>
        <a:lstStyle/>
        <a:p>
          <a:endParaRPr lang="fr-FR" sz="4000"/>
        </a:p>
      </dgm:t>
    </dgm:pt>
    <dgm:pt modelId="{615B7D17-81BF-4FB8-BCC4-0CF85C1A18A9}" type="pres">
      <dgm:prSet presAssocID="{EAF9CFBE-B5D0-4322-AF84-30B1B30A6AF4}" presName="Name0" presStyleCnt="0">
        <dgm:presLayoutVars>
          <dgm:chMax val="1"/>
          <dgm:chPref val="1"/>
        </dgm:presLayoutVars>
      </dgm:prSet>
      <dgm:spPr/>
    </dgm:pt>
    <dgm:pt modelId="{57796DE7-4375-497D-A7AB-BB9455A9C23D}" type="pres">
      <dgm:prSet presAssocID="{0BF09A70-EC00-4FEA-9E25-1E73F5D6A309}" presName="Parent" presStyleLbl="node0" presStyleIdx="0" presStyleCnt="1">
        <dgm:presLayoutVars>
          <dgm:chMax val="5"/>
          <dgm:chPref val="5"/>
        </dgm:presLayoutVars>
      </dgm:prSet>
      <dgm:spPr/>
    </dgm:pt>
    <dgm:pt modelId="{3A90ACF5-2BA0-4C41-86E4-0DAD30E6BB20}" type="pres">
      <dgm:prSet presAssocID="{0BF09A70-EC00-4FEA-9E25-1E73F5D6A309}" presName="Accent2" presStyleLbl="node1" presStyleIdx="0" presStyleCnt="19"/>
      <dgm:spPr>
        <a:solidFill>
          <a:srgbClr val="0B6F6F"/>
        </a:solidFill>
        <a:ln>
          <a:noFill/>
        </a:ln>
      </dgm:spPr>
    </dgm:pt>
    <dgm:pt modelId="{FC40B720-3EDA-41D6-A9B9-A0CD37C93DEA}" type="pres">
      <dgm:prSet presAssocID="{0BF09A70-EC00-4FEA-9E25-1E73F5D6A309}" presName="Accent3" presStyleLbl="node1" presStyleIdx="1" presStyleCnt="19"/>
      <dgm:spPr>
        <a:solidFill>
          <a:srgbClr val="60B484"/>
        </a:solidFill>
      </dgm:spPr>
    </dgm:pt>
    <dgm:pt modelId="{2D4E4268-3470-4B81-859E-29EAA482DEBF}" type="pres">
      <dgm:prSet presAssocID="{0BF09A70-EC00-4FEA-9E25-1E73F5D6A309}" presName="Accent4" presStyleLbl="node1" presStyleIdx="2" presStyleCnt="19"/>
      <dgm:spPr>
        <a:solidFill>
          <a:srgbClr val="0B6F6F"/>
        </a:solidFill>
      </dgm:spPr>
    </dgm:pt>
    <dgm:pt modelId="{507017A7-7267-4A39-BDE3-E3E6FFEB89D5}" type="pres">
      <dgm:prSet presAssocID="{0BF09A70-EC00-4FEA-9E25-1E73F5D6A309}" presName="Accent5" presStyleLbl="node1" presStyleIdx="3" presStyleCnt="19"/>
      <dgm:spPr>
        <a:solidFill>
          <a:srgbClr val="4F7CC5"/>
        </a:solidFill>
        <a:ln>
          <a:noFill/>
        </a:ln>
      </dgm:spPr>
    </dgm:pt>
    <dgm:pt modelId="{CA068C05-4A40-4B61-97DB-04C8D73872DF}" type="pres">
      <dgm:prSet presAssocID="{0BF09A70-EC00-4FEA-9E25-1E73F5D6A309}" presName="Accent6" presStyleLbl="node1" presStyleIdx="4" presStyleCnt="19"/>
      <dgm:spPr>
        <a:solidFill>
          <a:srgbClr val="0B6F6F"/>
        </a:solidFill>
        <a:ln>
          <a:noFill/>
        </a:ln>
      </dgm:spPr>
    </dgm:pt>
    <dgm:pt modelId="{E88D33EE-B5CB-4428-B39D-A296F7E21381}" type="pres">
      <dgm:prSet presAssocID="{0F06C096-8AB5-4F1A-A851-412087C59F9D}" presName="Child1" presStyleLbl="node1" presStyleIdx="5" presStyleCnt="19" custScaleX="158784" custScaleY="152183">
        <dgm:presLayoutVars>
          <dgm:chMax val="0"/>
          <dgm:chPref val="0"/>
        </dgm:presLayoutVars>
      </dgm:prSet>
      <dgm:spPr/>
    </dgm:pt>
    <dgm:pt modelId="{E94A034A-A18C-472F-B6E4-E4E40745FFA2}" type="pres">
      <dgm:prSet presAssocID="{0F06C096-8AB5-4F1A-A851-412087C59F9D}" presName="Accent7" presStyleCnt="0"/>
      <dgm:spPr/>
    </dgm:pt>
    <dgm:pt modelId="{99AF67E9-1F10-4F37-9177-B80127A956D9}" type="pres">
      <dgm:prSet presAssocID="{0F06C096-8AB5-4F1A-A851-412087C59F9D}" presName="AccentHold1" presStyleLbl="node1" presStyleIdx="6" presStyleCnt="19"/>
      <dgm:spPr>
        <a:solidFill>
          <a:srgbClr val="468FA0"/>
        </a:solidFill>
        <a:ln>
          <a:noFill/>
        </a:ln>
      </dgm:spPr>
    </dgm:pt>
    <dgm:pt modelId="{0551DA10-6293-4770-8451-D2D58A71CA35}" type="pres">
      <dgm:prSet presAssocID="{0F06C096-8AB5-4F1A-A851-412087C59F9D}" presName="Accent8" presStyleCnt="0"/>
      <dgm:spPr/>
    </dgm:pt>
    <dgm:pt modelId="{ABBAFC55-C681-4721-9D4F-7F2A6C8F8EFA}" type="pres">
      <dgm:prSet presAssocID="{0F06C096-8AB5-4F1A-A851-412087C59F9D}" presName="AccentHold2" presStyleLbl="node1" presStyleIdx="7" presStyleCnt="19"/>
      <dgm:spPr>
        <a:solidFill>
          <a:srgbClr val="468FA0"/>
        </a:solidFill>
      </dgm:spPr>
    </dgm:pt>
    <dgm:pt modelId="{D7E54F9B-3F64-454F-BE6B-8451917846A9}" type="pres">
      <dgm:prSet presAssocID="{132CAB01-82D5-4E79-ABAC-93C65EB7D7D9}" presName="Child2" presStyleLbl="node1" presStyleIdx="8" presStyleCnt="19">
        <dgm:presLayoutVars>
          <dgm:chMax val="0"/>
          <dgm:chPref val="0"/>
        </dgm:presLayoutVars>
      </dgm:prSet>
      <dgm:spPr/>
    </dgm:pt>
    <dgm:pt modelId="{9C0BA849-B2E0-4082-9B2F-D30415864E83}" type="pres">
      <dgm:prSet presAssocID="{132CAB01-82D5-4E79-ABAC-93C65EB7D7D9}" presName="Accent9" presStyleCnt="0"/>
      <dgm:spPr/>
    </dgm:pt>
    <dgm:pt modelId="{29C836FB-088D-4568-AB77-0A514F9FC6BB}" type="pres">
      <dgm:prSet presAssocID="{132CAB01-82D5-4E79-ABAC-93C65EB7D7D9}" presName="AccentHold1" presStyleLbl="node1" presStyleIdx="9" presStyleCnt="19"/>
      <dgm:spPr>
        <a:solidFill>
          <a:srgbClr val="468FA0"/>
        </a:solidFill>
        <a:ln>
          <a:noFill/>
        </a:ln>
      </dgm:spPr>
    </dgm:pt>
    <dgm:pt modelId="{263B8263-7644-49CE-BE3D-6DC43EFCBACC}" type="pres">
      <dgm:prSet presAssocID="{132CAB01-82D5-4E79-ABAC-93C65EB7D7D9}" presName="Accent10" presStyleCnt="0"/>
      <dgm:spPr/>
    </dgm:pt>
    <dgm:pt modelId="{92038247-6C45-4260-8F27-5A6576B77369}" type="pres">
      <dgm:prSet presAssocID="{132CAB01-82D5-4E79-ABAC-93C65EB7D7D9}" presName="AccentHold2" presStyleLbl="node1" presStyleIdx="10" presStyleCnt="19"/>
      <dgm:spPr>
        <a:solidFill>
          <a:srgbClr val="0B6F6F"/>
        </a:solidFill>
      </dgm:spPr>
    </dgm:pt>
    <dgm:pt modelId="{B3094B32-AF6B-46BF-9795-67F5D3F96CE0}" type="pres">
      <dgm:prSet presAssocID="{132CAB01-82D5-4E79-ABAC-93C65EB7D7D9}" presName="Accent11" presStyleCnt="0"/>
      <dgm:spPr/>
    </dgm:pt>
    <dgm:pt modelId="{5EF67815-F998-41EF-9CE3-B34C631DDF4E}" type="pres">
      <dgm:prSet presAssocID="{132CAB01-82D5-4E79-ABAC-93C65EB7D7D9}" presName="AccentHold3" presStyleLbl="node1" presStyleIdx="11" presStyleCnt="19"/>
      <dgm:spPr>
        <a:solidFill>
          <a:srgbClr val="4F7CC5"/>
        </a:solidFill>
        <a:ln>
          <a:noFill/>
        </a:ln>
      </dgm:spPr>
    </dgm:pt>
    <dgm:pt modelId="{7C06E518-8136-47FB-B78D-777DB0F7AE6D}" type="pres">
      <dgm:prSet presAssocID="{5F6807C2-7E69-4E4D-A8D0-F68D7E217279}" presName="Child3" presStyleLbl="node1" presStyleIdx="12" presStyleCnt="19">
        <dgm:presLayoutVars>
          <dgm:chMax val="0"/>
          <dgm:chPref val="0"/>
        </dgm:presLayoutVars>
      </dgm:prSet>
      <dgm:spPr/>
    </dgm:pt>
    <dgm:pt modelId="{2236F064-0CC8-4AF0-8B16-E9060B875D45}" type="pres">
      <dgm:prSet presAssocID="{5F6807C2-7E69-4E4D-A8D0-F68D7E217279}" presName="Accent12" presStyleCnt="0"/>
      <dgm:spPr/>
    </dgm:pt>
    <dgm:pt modelId="{4221DDE9-0879-4257-AB36-9A0FC8CDCF7A}" type="pres">
      <dgm:prSet presAssocID="{5F6807C2-7E69-4E4D-A8D0-F68D7E217279}" presName="AccentHold1" presStyleLbl="node1" presStyleIdx="13" presStyleCnt="19"/>
      <dgm:spPr>
        <a:solidFill>
          <a:srgbClr val="4F7CC5"/>
        </a:solidFill>
      </dgm:spPr>
    </dgm:pt>
    <dgm:pt modelId="{3AA60F2C-7FD3-4DA4-849C-0D241A43ACF0}" type="pres">
      <dgm:prSet presAssocID="{F0FA8CEE-4E2A-487F-BE83-EF579E0E0039}" presName="Child4" presStyleLbl="node1" presStyleIdx="14" presStyleCnt="19" custScaleX="170585" custScaleY="172275">
        <dgm:presLayoutVars>
          <dgm:chMax val="0"/>
          <dgm:chPref val="0"/>
        </dgm:presLayoutVars>
      </dgm:prSet>
      <dgm:spPr/>
    </dgm:pt>
    <dgm:pt modelId="{9D13AE80-41AA-4ECB-8C1A-733D0C77E89F}" type="pres">
      <dgm:prSet presAssocID="{F0FA8CEE-4E2A-487F-BE83-EF579E0E0039}" presName="Accent13" presStyleCnt="0"/>
      <dgm:spPr/>
    </dgm:pt>
    <dgm:pt modelId="{18AFEB4B-5206-4470-A704-47DB633B724A}" type="pres">
      <dgm:prSet presAssocID="{F0FA8CEE-4E2A-487F-BE83-EF579E0E0039}" presName="AccentHold1" presStyleLbl="node1" presStyleIdx="15" presStyleCnt="19"/>
      <dgm:spPr>
        <a:solidFill>
          <a:srgbClr val="60B484"/>
        </a:solidFill>
        <a:ln>
          <a:noFill/>
        </a:ln>
      </dgm:spPr>
    </dgm:pt>
    <dgm:pt modelId="{C52DA82D-DF80-4C7C-8262-2BDB5D13236D}" type="pres">
      <dgm:prSet presAssocID="{5BFD5F49-451B-416F-9EF2-047327DBF54B}" presName="Child5" presStyleLbl="node1" presStyleIdx="16" presStyleCnt="19" custScaleX="123643" custScaleY="129886">
        <dgm:presLayoutVars>
          <dgm:chMax val="0"/>
          <dgm:chPref val="0"/>
        </dgm:presLayoutVars>
      </dgm:prSet>
      <dgm:spPr/>
    </dgm:pt>
    <dgm:pt modelId="{9A1A741D-93EB-4631-B369-5B9A0962482C}" type="pres">
      <dgm:prSet presAssocID="{5BFD5F49-451B-416F-9EF2-047327DBF54B}" presName="Accent15" presStyleCnt="0"/>
      <dgm:spPr/>
    </dgm:pt>
    <dgm:pt modelId="{70FDEB9A-606A-42F2-9339-CC92E8809270}" type="pres">
      <dgm:prSet presAssocID="{5BFD5F49-451B-416F-9EF2-047327DBF54B}" presName="AccentHold2" presStyleLbl="node1" presStyleIdx="17" presStyleCnt="19"/>
      <dgm:spPr>
        <a:solidFill>
          <a:srgbClr val="60B484"/>
        </a:solidFill>
        <a:ln>
          <a:noFill/>
        </a:ln>
      </dgm:spPr>
    </dgm:pt>
    <dgm:pt modelId="{734BC6E0-3593-4D0D-BE89-B0028297C83C}" type="pres">
      <dgm:prSet presAssocID="{5BFD5F49-451B-416F-9EF2-047327DBF54B}" presName="Accent16" presStyleCnt="0"/>
      <dgm:spPr/>
    </dgm:pt>
    <dgm:pt modelId="{1690D421-ABEE-485D-B05F-47EAD5A03E96}" type="pres">
      <dgm:prSet presAssocID="{5BFD5F49-451B-416F-9EF2-047327DBF54B}" presName="AccentHold3" presStyleLbl="node1" presStyleIdx="18" presStyleCnt="19"/>
      <dgm:spPr>
        <a:solidFill>
          <a:srgbClr val="60B484"/>
        </a:solidFill>
        <a:ln>
          <a:noFill/>
        </a:ln>
      </dgm:spPr>
    </dgm:pt>
  </dgm:ptLst>
  <dgm:cxnLst>
    <dgm:cxn modelId="{FBBF150B-9710-42E4-A737-6874E5E1BF68}" srcId="{0BF09A70-EC00-4FEA-9E25-1E73F5D6A309}" destId="{132CAB01-82D5-4E79-ABAC-93C65EB7D7D9}" srcOrd="1" destOrd="0" parTransId="{0235ABFA-7D5F-4FD0-82F7-3FA5078FACE0}" sibTransId="{FD89FA1F-B3FC-4CF3-9932-32086E2D8C42}"/>
    <dgm:cxn modelId="{5CB6EA2F-19A5-49DE-8326-65441ADED6F3}" type="presOf" srcId="{0BF09A70-EC00-4FEA-9E25-1E73F5D6A309}" destId="{57796DE7-4375-497D-A7AB-BB9455A9C23D}" srcOrd="0" destOrd="0" presId="urn:microsoft.com/office/officeart/2009/3/layout/CircleRelationship"/>
    <dgm:cxn modelId="{0D313E30-164D-4E0C-8B2E-62784CB4BB6B}" type="presOf" srcId="{5F6807C2-7E69-4E4D-A8D0-F68D7E217279}" destId="{7C06E518-8136-47FB-B78D-777DB0F7AE6D}" srcOrd="0" destOrd="0" presId="urn:microsoft.com/office/officeart/2009/3/layout/CircleRelationship"/>
    <dgm:cxn modelId="{19ED6930-2D95-45D0-B60F-7757CF972EEE}" type="presOf" srcId="{132CAB01-82D5-4E79-ABAC-93C65EB7D7D9}" destId="{D7E54F9B-3F64-454F-BE6B-8451917846A9}" srcOrd="0" destOrd="0" presId="urn:microsoft.com/office/officeart/2009/3/layout/CircleRelationship"/>
    <dgm:cxn modelId="{A5E8CD47-F3D4-4305-8BC9-CB98CBDF4F48}" srcId="{0BF09A70-EC00-4FEA-9E25-1E73F5D6A309}" destId="{0F06C096-8AB5-4F1A-A851-412087C59F9D}" srcOrd="0" destOrd="0" parTransId="{1ECA34C2-D48A-401C-9EBA-27D0B2E29C49}" sibTransId="{60030C1D-388B-4CE4-B63E-A380C4EEEAB3}"/>
    <dgm:cxn modelId="{210BF54D-4C0E-4AD2-9C90-FEEE5FFD7C95}" srcId="{0BF09A70-EC00-4FEA-9E25-1E73F5D6A309}" destId="{5F6807C2-7E69-4E4D-A8D0-F68D7E217279}" srcOrd="2" destOrd="0" parTransId="{9A57881D-5A75-475B-9794-EA7E45DD3B34}" sibTransId="{B7DAE969-D03B-4E88-8D2E-F50A62504465}"/>
    <dgm:cxn modelId="{8CAAFF6F-759A-4BB3-947B-0D02F48B9174}" srcId="{0BF09A70-EC00-4FEA-9E25-1E73F5D6A309}" destId="{5BFD5F49-451B-416F-9EF2-047327DBF54B}" srcOrd="4" destOrd="0" parTransId="{042AF543-D029-4EFB-9D9F-F9CA438CC112}" sibTransId="{ABF71E44-4DE5-4639-8EDD-E410DF86D704}"/>
    <dgm:cxn modelId="{597E6697-36D0-4396-903D-328909D3FBF2}" type="presOf" srcId="{F0FA8CEE-4E2A-487F-BE83-EF579E0E0039}" destId="{3AA60F2C-7FD3-4DA4-849C-0D241A43ACF0}" srcOrd="0" destOrd="0" presId="urn:microsoft.com/office/officeart/2009/3/layout/CircleRelationship"/>
    <dgm:cxn modelId="{7190499A-941C-4BC6-8236-8C0ADD1D19C0}" srcId="{0BF09A70-EC00-4FEA-9E25-1E73F5D6A309}" destId="{F0FA8CEE-4E2A-487F-BE83-EF579E0E0039}" srcOrd="3" destOrd="0" parTransId="{5277E706-7F51-4190-B970-93F96EA4C2DF}" sibTransId="{809D7CCF-133B-4FE2-94DB-38CEFBC58951}"/>
    <dgm:cxn modelId="{4557D8B9-C286-475D-9591-6CF5F57897BF}" type="presOf" srcId="{0F06C096-8AB5-4F1A-A851-412087C59F9D}" destId="{E88D33EE-B5CB-4428-B39D-A296F7E21381}" srcOrd="0" destOrd="0" presId="urn:microsoft.com/office/officeart/2009/3/layout/CircleRelationship"/>
    <dgm:cxn modelId="{860768BC-26AE-41E7-9979-20B3D4FB38EF}" type="presOf" srcId="{5BFD5F49-451B-416F-9EF2-047327DBF54B}" destId="{C52DA82D-DF80-4C7C-8262-2BDB5D13236D}" srcOrd="0" destOrd="0" presId="urn:microsoft.com/office/officeart/2009/3/layout/CircleRelationship"/>
    <dgm:cxn modelId="{412517D7-B9D0-4FFA-823B-8912F12E2551}" type="presOf" srcId="{EAF9CFBE-B5D0-4322-AF84-30B1B30A6AF4}" destId="{615B7D17-81BF-4FB8-BCC4-0CF85C1A18A9}" srcOrd="0" destOrd="0" presId="urn:microsoft.com/office/officeart/2009/3/layout/CircleRelationship"/>
    <dgm:cxn modelId="{496F36F7-02E4-4F72-93F8-B23EB64C9D95}" srcId="{EAF9CFBE-B5D0-4322-AF84-30B1B30A6AF4}" destId="{0BF09A70-EC00-4FEA-9E25-1E73F5D6A309}" srcOrd="0" destOrd="0" parTransId="{8909D70A-C404-46C4-8E8D-426262219FD6}" sibTransId="{1F1F741F-0229-44CD-A5B8-BE7F8F029F29}"/>
    <dgm:cxn modelId="{892E0E92-C762-47DB-AAD6-8203CBFD57B1}" type="presParOf" srcId="{615B7D17-81BF-4FB8-BCC4-0CF85C1A18A9}" destId="{57796DE7-4375-497D-A7AB-BB9455A9C23D}" srcOrd="0" destOrd="0" presId="urn:microsoft.com/office/officeart/2009/3/layout/CircleRelationship"/>
    <dgm:cxn modelId="{FF42E67C-EF96-44AA-95DB-9262ED009329}" type="presParOf" srcId="{615B7D17-81BF-4FB8-BCC4-0CF85C1A18A9}" destId="{3A90ACF5-2BA0-4C41-86E4-0DAD30E6BB20}" srcOrd="1" destOrd="0" presId="urn:microsoft.com/office/officeart/2009/3/layout/CircleRelationship"/>
    <dgm:cxn modelId="{D1A83767-DF47-4128-A2E3-197B6F7BA1C5}" type="presParOf" srcId="{615B7D17-81BF-4FB8-BCC4-0CF85C1A18A9}" destId="{FC40B720-3EDA-41D6-A9B9-A0CD37C93DEA}" srcOrd="2" destOrd="0" presId="urn:microsoft.com/office/officeart/2009/3/layout/CircleRelationship"/>
    <dgm:cxn modelId="{0E12B612-F765-4B3F-B958-EEFBF7574E28}" type="presParOf" srcId="{615B7D17-81BF-4FB8-BCC4-0CF85C1A18A9}" destId="{2D4E4268-3470-4B81-859E-29EAA482DEBF}" srcOrd="3" destOrd="0" presId="urn:microsoft.com/office/officeart/2009/3/layout/CircleRelationship"/>
    <dgm:cxn modelId="{C2D721D9-6572-433C-8475-155CCE2C37BC}" type="presParOf" srcId="{615B7D17-81BF-4FB8-BCC4-0CF85C1A18A9}" destId="{507017A7-7267-4A39-BDE3-E3E6FFEB89D5}" srcOrd="4" destOrd="0" presId="urn:microsoft.com/office/officeart/2009/3/layout/CircleRelationship"/>
    <dgm:cxn modelId="{0A431D5D-B0CA-4719-BDB2-B306639400D6}" type="presParOf" srcId="{615B7D17-81BF-4FB8-BCC4-0CF85C1A18A9}" destId="{CA068C05-4A40-4B61-97DB-04C8D73872DF}" srcOrd="5" destOrd="0" presId="urn:microsoft.com/office/officeart/2009/3/layout/CircleRelationship"/>
    <dgm:cxn modelId="{193ED60D-92F0-4659-9A87-E236B9E381F5}" type="presParOf" srcId="{615B7D17-81BF-4FB8-BCC4-0CF85C1A18A9}" destId="{E88D33EE-B5CB-4428-B39D-A296F7E21381}" srcOrd="6" destOrd="0" presId="urn:microsoft.com/office/officeart/2009/3/layout/CircleRelationship"/>
    <dgm:cxn modelId="{72C1ADC8-C41C-4287-920D-5316F68404CD}" type="presParOf" srcId="{615B7D17-81BF-4FB8-BCC4-0CF85C1A18A9}" destId="{E94A034A-A18C-472F-B6E4-E4E40745FFA2}" srcOrd="7" destOrd="0" presId="urn:microsoft.com/office/officeart/2009/3/layout/CircleRelationship"/>
    <dgm:cxn modelId="{A1F81734-5D49-4A27-9A44-615EBA68C3B7}" type="presParOf" srcId="{E94A034A-A18C-472F-B6E4-E4E40745FFA2}" destId="{99AF67E9-1F10-4F37-9177-B80127A956D9}" srcOrd="0" destOrd="0" presId="urn:microsoft.com/office/officeart/2009/3/layout/CircleRelationship"/>
    <dgm:cxn modelId="{81877E0E-1FDC-48CE-AB31-1DA3E16C12E4}" type="presParOf" srcId="{615B7D17-81BF-4FB8-BCC4-0CF85C1A18A9}" destId="{0551DA10-6293-4770-8451-D2D58A71CA35}" srcOrd="8" destOrd="0" presId="urn:microsoft.com/office/officeart/2009/3/layout/CircleRelationship"/>
    <dgm:cxn modelId="{3AB56FF5-0A9C-46F1-BC7B-BD7D6EB8E6BA}" type="presParOf" srcId="{0551DA10-6293-4770-8451-D2D58A71CA35}" destId="{ABBAFC55-C681-4721-9D4F-7F2A6C8F8EFA}" srcOrd="0" destOrd="0" presId="urn:microsoft.com/office/officeart/2009/3/layout/CircleRelationship"/>
    <dgm:cxn modelId="{AC0390D3-23D0-43EA-8473-B67D73A1B741}" type="presParOf" srcId="{615B7D17-81BF-4FB8-BCC4-0CF85C1A18A9}" destId="{D7E54F9B-3F64-454F-BE6B-8451917846A9}" srcOrd="9" destOrd="0" presId="urn:microsoft.com/office/officeart/2009/3/layout/CircleRelationship"/>
    <dgm:cxn modelId="{6752F6BE-96DA-4E4B-937A-ABF7D6EEEBF5}" type="presParOf" srcId="{615B7D17-81BF-4FB8-BCC4-0CF85C1A18A9}" destId="{9C0BA849-B2E0-4082-9B2F-D30415864E83}" srcOrd="10" destOrd="0" presId="urn:microsoft.com/office/officeart/2009/3/layout/CircleRelationship"/>
    <dgm:cxn modelId="{4CC78931-F7F9-464D-8353-975314FE170F}" type="presParOf" srcId="{9C0BA849-B2E0-4082-9B2F-D30415864E83}" destId="{29C836FB-088D-4568-AB77-0A514F9FC6BB}" srcOrd="0" destOrd="0" presId="urn:microsoft.com/office/officeart/2009/3/layout/CircleRelationship"/>
    <dgm:cxn modelId="{B207A81A-0C3B-4314-9CA4-02012251C9A6}" type="presParOf" srcId="{615B7D17-81BF-4FB8-BCC4-0CF85C1A18A9}" destId="{263B8263-7644-49CE-BE3D-6DC43EFCBACC}" srcOrd="11" destOrd="0" presId="urn:microsoft.com/office/officeart/2009/3/layout/CircleRelationship"/>
    <dgm:cxn modelId="{92E1F789-F42D-4C4D-9349-23A14092C0BE}" type="presParOf" srcId="{263B8263-7644-49CE-BE3D-6DC43EFCBACC}" destId="{92038247-6C45-4260-8F27-5A6576B77369}" srcOrd="0" destOrd="0" presId="urn:microsoft.com/office/officeart/2009/3/layout/CircleRelationship"/>
    <dgm:cxn modelId="{274C542D-D372-45BF-8C59-C43F69927556}" type="presParOf" srcId="{615B7D17-81BF-4FB8-BCC4-0CF85C1A18A9}" destId="{B3094B32-AF6B-46BF-9795-67F5D3F96CE0}" srcOrd="12" destOrd="0" presId="urn:microsoft.com/office/officeart/2009/3/layout/CircleRelationship"/>
    <dgm:cxn modelId="{39A5C239-16B5-4024-B131-955379F86078}" type="presParOf" srcId="{B3094B32-AF6B-46BF-9795-67F5D3F96CE0}" destId="{5EF67815-F998-41EF-9CE3-B34C631DDF4E}" srcOrd="0" destOrd="0" presId="urn:microsoft.com/office/officeart/2009/3/layout/CircleRelationship"/>
    <dgm:cxn modelId="{C2C05A63-9824-4A9A-BF33-441A8B8D7D4E}" type="presParOf" srcId="{615B7D17-81BF-4FB8-BCC4-0CF85C1A18A9}" destId="{7C06E518-8136-47FB-B78D-777DB0F7AE6D}" srcOrd="13" destOrd="0" presId="urn:microsoft.com/office/officeart/2009/3/layout/CircleRelationship"/>
    <dgm:cxn modelId="{A5D772AF-E9E7-44F3-8801-A6597DD6605D}" type="presParOf" srcId="{615B7D17-81BF-4FB8-BCC4-0CF85C1A18A9}" destId="{2236F064-0CC8-4AF0-8B16-E9060B875D45}" srcOrd="14" destOrd="0" presId="urn:microsoft.com/office/officeart/2009/3/layout/CircleRelationship"/>
    <dgm:cxn modelId="{32D4E2DD-0B9A-4B11-BD4C-9531886B4800}" type="presParOf" srcId="{2236F064-0CC8-4AF0-8B16-E9060B875D45}" destId="{4221DDE9-0879-4257-AB36-9A0FC8CDCF7A}" srcOrd="0" destOrd="0" presId="urn:microsoft.com/office/officeart/2009/3/layout/CircleRelationship"/>
    <dgm:cxn modelId="{9AD548C5-F179-4773-A13D-07F04AC9C8E9}" type="presParOf" srcId="{615B7D17-81BF-4FB8-BCC4-0CF85C1A18A9}" destId="{3AA60F2C-7FD3-4DA4-849C-0D241A43ACF0}" srcOrd="15" destOrd="0" presId="urn:microsoft.com/office/officeart/2009/3/layout/CircleRelationship"/>
    <dgm:cxn modelId="{4B5BA692-419A-4B13-92BA-1DE99859E0CE}" type="presParOf" srcId="{615B7D17-81BF-4FB8-BCC4-0CF85C1A18A9}" destId="{9D13AE80-41AA-4ECB-8C1A-733D0C77E89F}" srcOrd="16" destOrd="0" presId="urn:microsoft.com/office/officeart/2009/3/layout/CircleRelationship"/>
    <dgm:cxn modelId="{09DCEB75-3BE0-45C5-925E-3E3D7B019420}" type="presParOf" srcId="{9D13AE80-41AA-4ECB-8C1A-733D0C77E89F}" destId="{18AFEB4B-5206-4470-A704-47DB633B724A}" srcOrd="0" destOrd="0" presId="urn:microsoft.com/office/officeart/2009/3/layout/CircleRelationship"/>
    <dgm:cxn modelId="{D6E52095-A0D4-46FB-9DBE-7A8995DF0536}" type="presParOf" srcId="{615B7D17-81BF-4FB8-BCC4-0CF85C1A18A9}" destId="{C52DA82D-DF80-4C7C-8262-2BDB5D13236D}" srcOrd="17" destOrd="0" presId="urn:microsoft.com/office/officeart/2009/3/layout/CircleRelationship"/>
    <dgm:cxn modelId="{7EDDD0DB-6E07-4EF1-BD45-535CB3438446}" type="presParOf" srcId="{615B7D17-81BF-4FB8-BCC4-0CF85C1A18A9}" destId="{9A1A741D-93EB-4631-B369-5B9A0962482C}" srcOrd="18" destOrd="0" presId="urn:microsoft.com/office/officeart/2009/3/layout/CircleRelationship"/>
    <dgm:cxn modelId="{61D6FAFF-EA67-400A-81A3-BC59F90D042B}" type="presParOf" srcId="{9A1A741D-93EB-4631-B369-5B9A0962482C}" destId="{70FDEB9A-606A-42F2-9339-CC92E8809270}" srcOrd="0" destOrd="0" presId="urn:microsoft.com/office/officeart/2009/3/layout/CircleRelationship"/>
    <dgm:cxn modelId="{45E0FCB1-35DD-463E-9385-4749CFCACAEB}" type="presParOf" srcId="{615B7D17-81BF-4FB8-BCC4-0CF85C1A18A9}" destId="{734BC6E0-3593-4D0D-BE89-B0028297C83C}" srcOrd="19" destOrd="0" presId="urn:microsoft.com/office/officeart/2009/3/layout/CircleRelationship"/>
    <dgm:cxn modelId="{3ECD7465-6B0B-43EF-A017-F272D7CE8BE1}" type="presParOf" srcId="{734BC6E0-3593-4D0D-BE89-B0028297C83C}" destId="{1690D421-ABEE-485D-B05F-47EAD5A03E96}" srcOrd="0" destOrd="0" presId="urn:microsoft.com/office/officeart/2009/3/layout/CircleRelationship"/>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0E2DDA-A1EB-4E2D-927C-86FF16E775C7}" type="doc">
      <dgm:prSet loTypeId="urn:microsoft.com/office/officeart/2005/8/layout/vList3" loCatId="list" qsTypeId="urn:microsoft.com/office/officeart/2005/8/quickstyle/simple1" qsCatId="simple" csTypeId="urn:microsoft.com/office/officeart/2005/8/colors/accent1_2" csCatId="accent1" phldr="1"/>
      <dgm:spPr/>
    </dgm:pt>
    <dgm:pt modelId="{7B9A3795-550E-4370-AB77-72FBA8DA1A8A}">
      <dgm:prSet phldrT="[Texte]" custT="1"/>
      <dgm:spPr>
        <a:solidFill>
          <a:srgbClr val="254C55"/>
        </a:solidFill>
      </dgm:spPr>
      <dgm:t>
        <a:bodyPr/>
        <a:lstStyle/>
        <a:p>
          <a:pPr>
            <a:lnSpc>
              <a:spcPct val="150000"/>
            </a:lnSpc>
          </a:pPr>
          <a:r>
            <a:rPr lang="fr-FR" sz="1400" dirty="0"/>
            <a:t>There </a:t>
          </a:r>
          <a:r>
            <a:rPr lang="fr-FR" sz="1400" dirty="0" err="1"/>
            <a:t>is</a:t>
          </a:r>
          <a:r>
            <a:rPr lang="fr-FR" sz="1400" dirty="0"/>
            <a:t> a </a:t>
          </a:r>
          <a:r>
            <a:rPr lang="fr-FR" sz="1400" dirty="0" err="1"/>
            <a:t>detailed</a:t>
          </a:r>
          <a:r>
            <a:rPr lang="fr-FR" sz="1400" dirty="0"/>
            <a:t> description of how best to </a:t>
          </a:r>
          <a:r>
            <a:rPr lang="fr-FR" sz="1400" dirty="0" err="1"/>
            <a:t>communicate</a:t>
          </a:r>
          <a:r>
            <a:rPr lang="fr-FR" sz="1400" dirty="0"/>
            <a:t> </a:t>
          </a:r>
          <a:r>
            <a:rPr lang="fr-FR" sz="1400" dirty="0" err="1"/>
            <a:t>with</a:t>
          </a:r>
          <a:r>
            <a:rPr lang="fr-FR" sz="1400" dirty="0"/>
            <a:t> </a:t>
          </a:r>
          <a:r>
            <a:rPr lang="fr-FR" sz="1400" dirty="0" err="1"/>
            <a:t>individuals</a:t>
          </a:r>
          <a:endParaRPr lang="fr-FR" sz="1400" dirty="0"/>
        </a:p>
      </dgm:t>
    </dgm:pt>
    <dgm:pt modelId="{7D968BA3-AAA3-4DA4-B1C9-069520F64475}" type="parTrans" cxnId="{AD03FC57-0A46-40CC-B785-D89B775B16CD}">
      <dgm:prSet/>
      <dgm:spPr/>
      <dgm:t>
        <a:bodyPr/>
        <a:lstStyle/>
        <a:p>
          <a:pPr>
            <a:lnSpc>
              <a:spcPct val="150000"/>
            </a:lnSpc>
          </a:pPr>
          <a:endParaRPr lang="fr-FR" sz="1100"/>
        </a:p>
      </dgm:t>
    </dgm:pt>
    <dgm:pt modelId="{D87853DF-8097-4778-A2F0-7527E7A0A87F}" type="sibTrans" cxnId="{AD03FC57-0A46-40CC-B785-D89B775B16CD}">
      <dgm:prSet/>
      <dgm:spPr/>
      <dgm:t>
        <a:bodyPr/>
        <a:lstStyle/>
        <a:p>
          <a:pPr>
            <a:lnSpc>
              <a:spcPct val="150000"/>
            </a:lnSpc>
          </a:pPr>
          <a:endParaRPr lang="fr-FR" sz="1100"/>
        </a:p>
      </dgm:t>
    </dgm:pt>
    <dgm:pt modelId="{579DAF34-348E-4651-9AA2-11C19A82945D}">
      <dgm:prSet phldrT="[Texte]" custT="1"/>
      <dgm:spPr>
        <a:solidFill>
          <a:srgbClr val="254C55"/>
        </a:solidFill>
      </dgm:spPr>
      <dgm:t>
        <a:bodyPr/>
        <a:lstStyle/>
        <a:p>
          <a:pPr>
            <a:lnSpc>
              <a:spcPct val="150000"/>
            </a:lnSpc>
          </a:pPr>
          <a:r>
            <a:rPr lang="fr-FR" sz="1400" dirty="0"/>
            <a:t>Services </a:t>
          </a:r>
          <a:r>
            <a:rPr lang="fr-FR" sz="1400" dirty="0" err="1"/>
            <a:t>demonstrates</a:t>
          </a:r>
          <a:r>
            <a:rPr lang="fr-FR" sz="1400" dirty="0"/>
            <a:t> how </a:t>
          </a:r>
          <a:r>
            <a:rPr lang="fr-FR" sz="1400" dirty="0" err="1"/>
            <a:t>they</a:t>
          </a:r>
          <a:r>
            <a:rPr lang="fr-FR" sz="1400" dirty="0"/>
            <a:t> support </a:t>
          </a:r>
          <a:r>
            <a:rPr lang="fr-FR" sz="1400" dirty="0" err="1"/>
            <a:t>individuals</a:t>
          </a:r>
          <a:r>
            <a:rPr lang="fr-FR" sz="1400" dirty="0"/>
            <a:t> </a:t>
          </a:r>
          <a:r>
            <a:rPr lang="fr-FR" sz="1400" dirty="0" err="1"/>
            <a:t>with</a:t>
          </a:r>
          <a:r>
            <a:rPr lang="fr-FR" sz="1400" dirty="0"/>
            <a:t> communication </a:t>
          </a:r>
          <a:r>
            <a:rPr lang="fr-FR" sz="1400" dirty="0" err="1"/>
            <a:t>needs</a:t>
          </a:r>
          <a:r>
            <a:rPr lang="fr-FR" sz="1400" dirty="0"/>
            <a:t> to </a:t>
          </a:r>
          <a:r>
            <a:rPr lang="fr-FR" sz="1400" dirty="0" err="1"/>
            <a:t>be</a:t>
          </a:r>
          <a:r>
            <a:rPr lang="fr-FR" sz="1400" dirty="0"/>
            <a:t> </a:t>
          </a:r>
          <a:r>
            <a:rPr lang="fr-FR" sz="1400" dirty="0" err="1"/>
            <a:t>involved</a:t>
          </a:r>
          <a:r>
            <a:rPr lang="fr-FR" sz="1400" dirty="0"/>
            <a:t> </a:t>
          </a:r>
          <a:r>
            <a:rPr lang="fr-FR" sz="1400" dirty="0" err="1"/>
            <a:t>with</a:t>
          </a:r>
          <a:r>
            <a:rPr lang="fr-FR" sz="1400" dirty="0"/>
            <a:t> </a:t>
          </a:r>
          <a:r>
            <a:rPr lang="fr-FR" sz="1400" dirty="0" err="1"/>
            <a:t>decisions</a:t>
          </a:r>
          <a:r>
            <a:rPr lang="fr-FR" sz="1400" dirty="0"/>
            <a:t> about </a:t>
          </a:r>
          <a:r>
            <a:rPr lang="fr-FR" sz="1400" dirty="0" err="1"/>
            <a:t>their</a:t>
          </a:r>
          <a:r>
            <a:rPr lang="fr-FR" sz="1400" dirty="0"/>
            <a:t> care and </a:t>
          </a:r>
          <a:r>
            <a:rPr lang="fr-FR" sz="1400" dirty="0" err="1"/>
            <a:t>their</a:t>
          </a:r>
          <a:r>
            <a:rPr lang="fr-FR" sz="1400" dirty="0"/>
            <a:t> services</a:t>
          </a:r>
        </a:p>
      </dgm:t>
    </dgm:pt>
    <dgm:pt modelId="{A95546C1-41C1-4FEF-9064-48117BA8B650}" type="parTrans" cxnId="{E85FD036-224E-4F9C-9C3F-F253D7C87CE8}">
      <dgm:prSet/>
      <dgm:spPr/>
      <dgm:t>
        <a:bodyPr/>
        <a:lstStyle/>
        <a:p>
          <a:pPr>
            <a:lnSpc>
              <a:spcPct val="150000"/>
            </a:lnSpc>
          </a:pPr>
          <a:endParaRPr lang="fr-FR" sz="1100"/>
        </a:p>
      </dgm:t>
    </dgm:pt>
    <dgm:pt modelId="{11E8DB3D-1908-44B6-945B-4D9F8DF747B8}" type="sibTrans" cxnId="{E85FD036-224E-4F9C-9C3F-F253D7C87CE8}">
      <dgm:prSet/>
      <dgm:spPr/>
      <dgm:t>
        <a:bodyPr/>
        <a:lstStyle/>
        <a:p>
          <a:pPr>
            <a:lnSpc>
              <a:spcPct val="150000"/>
            </a:lnSpc>
          </a:pPr>
          <a:endParaRPr lang="fr-FR" sz="1100"/>
        </a:p>
      </dgm:t>
    </dgm:pt>
    <dgm:pt modelId="{186277DF-2FFB-4F26-A44D-ED00319FA9FB}">
      <dgm:prSet phldrT="[Texte]" custT="1"/>
      <dgm:spPr>
        <a:solidFill>
          <a:srgbClr val="254C55"/>
        </a:solidFill>
      </dgm:spPr>
      <dgm:t>
        <a:bodyPr/>
        <a:lstStyle/>
        <a:p>
          <a:pPr>
            <a:lnSpc>
              <a:spcPct val="150000"/>
            </a:lnSpc>
          </a:pPr>
          <a:r>
            <a:rPr lang="fr-FR" sz="1400" dirty="0"/>
            <a:t>Staff value and use </a:t>
          </a:r>
          <a:r>
            <a:rPr lang="fr-FR" sz="1400" dirty="0" err="1"/>
            <a:t>competently</a:t>
          </a:r>
          <a:r>
            <a:rPr lang="fr-FR" sz="1400" dirty="0"/>
            <a:t> the best </a:t>
          </a:r>
          <a:r>
            <a:rPr lang="fr-FR" sz="1400" dirty="0" err="1"/>
            <a:t>approaches</a:t>
          </a:r>
          <a:r>
            <a:rPr lang="fr-FR" sz="1400" dirty="0"/>
            <a:t> to communication </a:t>
          </a:r>
          <a:r>
            <a:rPr lang="fr-FR" sz="1400" dirty="0" err="1"/>
            <a:t>with</a:t>
          </a:r>
          <a:r>
            <a:rPr lang="fr-FR" sz="1400" dirty="0"/>
            <a:t> </a:t>
          </a:r>
          <a:r>
            <a:rPr lang="fr-FR" sz="1400" dirty="0" err="1"/>
            <a:t>each</a:t>
          </a:r>
          <a:r>
            <a:rPr lang="fr-FR" sz="1400" dirty="0"/>
            <a:t> </a:t>
          </a:r>
          <a:r>
            <a:rPr lang="fr-FR" sz="1400" dirty="0" err="1"/>
            <a:t>individual</a:t>
          </a:r>
          <a:endParaRPr lang="fr-FR" sz="1400" dirty="0"/>
        </a:p>
      </dgm:t>
    </dgm:pt>
    <dgm:pt modelId="{9A2D9097-6930-4A3C-80B3-4821E7CB56CD}" type="parTrans" cxnId="{D719D8C0-C19E-4259-9008-BE1DE217AEFF}">
      <dgm:prSet/>
      <dgm:spPr/>
      <dgm:t>
        <a:bodyPr/>
        <a:lstStyle/>
        <a:p>
          <a:pPr>
            <a:lnSpc>
              <a:spcPct val="150000"/>
            </a:lnSpc>
          </a:pPr>
          <a:endParaRPr lang="fr-FR" sz="1100"/>
        </a:p>
      </dgm:t>
    </dgm:pt>
    <dgm:pt modelId="{DA77F063-1723-451C-AF05-1B402772BE09}" type="sibTrans" cxnId="{D719D8C0-C19E-4259-9008-BE1DE217AEFF}">
      <dgm:prSet/>
      <dgm:spPr/>
      <dgm:t>
        <a:bodyPr/>
        <a:lstStyle/>
        <a:p>
          <a:pPr>
            <a:lnSpc>
              <a:spcPct val="150000"/>
            </a:lnSpc>
          </a:pPr>
          <a:endParaRPr lang="fr-FR" sz="1100"/>
        </a:p>
      </dgm:t>
    </dgm:pt>
    <dgm:pt modelId="{40597963-873A-427A-9C54-9AE8BFD61CE1}">
      <dgm:prSet phldrT="[Texte]" custT="1"/>
      <dgm:spPr>
        <a:solidFill>
          <a:srgbClr val="254C55"/>
        </a:solidFill>
      </dgm:spPr>
      <dgm:t>
        <a:bodyPr/>
        <a:lstStyle/>
        <a:p>
          <a:pPr>
            <a:lnSpc>
              <a:spcPct val="150000"/>
            </a:lnSpc>
          </a:pPr>
          <a:r>
            <a:rPr lang="fr-FR" sz="1400" dirty="0" err="1"/>
            <a:t>Individuals</a:t>
          </a:r>
          <a:r>
            <a:rPr lang="fr-FR" sz="1400" dirty="0"/>
            <a:t> are </a:t>
          </a:r>
          <a:r>
            <a:rPr lang="fr-FR" sz="1400" dirty="0" err="1"/>
            <a:t>supported</a:t>
          </a:r>
          <a:r>
            <a:rPr lang="fr-FR" sz="1400" dirty="0"/>
            <a:t> to </a:t>
          </a:r>
          <a:r>
            <a:rPr lang="fr-FR" sz="1400" dirty="0" err="1"/>
            <a:t>understand</a:t>
          </a:r>
          <a:r>
            <a:rPr lang="fr-FR" sz="1400" dirty="0"/>
            <a:t> and express </a:t>
          </a:r>
          <a:r>
            <a:rPr lang="fr-FR" sz="1400" dirty="0" err="1"/>
            <a:t>their</a:t>
          </a:r>
          <a:r>
            <a:rPr lang="fr-FR" sz="1400" dirty="0"/>
            <a:t> </a:t>
          </a:r>
          <a:r>
            <a:rPr lang="fr-FR" sz="1400" dirty="0" err="1"/>
            <a:t>needs</a:t>
          </a:r>
          <a:r>
            <a:rPr lang="fr-FR" sz="1400" dirty="0"/>
            <a:t> in relation to </a:t>
          </a:r>
          <a:r>
            <a:rPr lang="fr-FR" sz="1400" dirty="0" err="1"/>
            <a:t>their</a:t>
          </a:r>
          <a:r>
            <a:rPr lang="fr-FR" sz="1400" dirty="0"/>
            <a:t> </a:t>
          </a:r>
          <a:r>
            <a:rPr lang="fr-FR" sz="1400" dirty="0" err="1"/>
            <a:t>health</a:t>
          </a:r>
          <a:r>
            <a:rPr lang="fr-FR" sz="1400" dirty="0"/>
            <a:t> and </a:t>
          </a:r>
          <a:r>
            <a:rPr lang="fr-FR" sz="1400" dirty="0" err="1"/>
            <a:t>wellbeing</a:t>
          </a:r>
          <a:endParaRPr lang="fr-FR" sz="1400" dirty="0"/>
        </a:p>
      </dgm:t>
    </dgm:pt>
    <dgm:pt modelId="{C902BAA3-A084-4E7D-8345-F0062EC3449B}" type="parTrans" cxnId="{4A7EDAAB-20FD-490A-87B5-E883C0471D6A}">
      <dgm:prSet/>
      <dgm:spPr/>
      <dgm:t>
        <a:bodyPr/>
        <a:lstStyle/>
        <a:p>
          <a:pPr>
            <a:lnSpc>
              <a:spcPct val="150000"/>
            </a:lnSpc>
          </a:pPr>
          <a:endParaRPr lang="fr-FR" sz="1100"/>
        </a:p>
      </dgm:t>
    </dgm:pt>
    <dgm:pt modelId="{52DCEB1F-3F7B-41E6-AC65-3195FADA4C46}" type="sibTrans" cxnId="{4A7EDAAB-20FD-490A-87B5-E883C0471D6A}">
      <dgm:prSet/>
      <dgm:spPr/>
      <dgm:t>
        <a:bodyPr/>
        <a:lstStyle/>
        <a:p>
          <a:pPr>
            <a:lnSpc>
              <a:spcPct val="150000"/>
            </a:lnSpc>
          </a:pPr>
          <a:endParaRPr lang="fr-FR" sz="1100"/>
        </a:p>
      </dgm:t>
    </dgm:pt>
    <dgm:pt modelId="{9AA42BD4-3742-4424-B301-91B77EBBB8D2}">
      <dgm:prSet phldrT="[Texte]" custT="1"/>
      <dgm:spPr>
        <a:solidFill>
          <a:srgbClr val="254C55"/>
        </a:solidFill>
      </dgm:spPr>
      <dgm:t>
        <a:bodyPr/>
        <a:lstStyle/>
        <a:p>
          <a:pPr>
            <a:lnSpc>
              <a:spcPct val="150000"/>
            </a:lnSpc>
          </a:pPr>
          <a:r>
            <a:rPr lang="fr-FR" sz="1400" dirty="0"/>
            <a:t>Services </a:t>
          </a:r>
          <a:r>
            <a:rPr lang="fr-FR" sz="1400" dirty="0" err="1"/>
            <a:t>create</a:t>
          </a:r>
          <a:r>
            <a:rPr lang="fr-FR" sz="1400" dirty="0"/>
            <a:t> </a:t>
          </a:r>
          <a:r>
            <a:rPr lang="fr-FR" sz="1400" dirty="0" err="1"/>
            <a:t>opportunities</a:t>
          </a:r>
          <a:r>
            <a:rPr lang="fr-FR" sz="1400" dirty="0"/>
            <a:t>, </a:t>
          </a:r>
          <a:r>
            <a:rPr lang="fr-FR" sz="1400" dirty="0" err="1"/>
            <a:t>relationships</a:t>
          </a:r>
          <a:r>
            <a:rPr lang="fr-FR" sz="1400" dirty="0"/>
            <a:t> and </a:t>
          </a:r>
          <a:r>
            <a:rPr lang="fr-FR" sz="1400" dirty="0" err="1"/>
            <a:t>environments</a:t>
          </a:r>
          <a:r>
            <a:rPr lang="fr-FR" sz="1400" dirty="0"/>
            <a:t> </a:t>
          </a:r>
          <a:r>
            <a:rPr lang="fr-FR" sz="1400" dirty="0" err="1"/>
            <a:t>that</a:t>
          </a:r>
          <a:r>
            <a:rPr lang="fr-FR" sz="1400" dirty="0"/>
            <a:t> </a:t>
          </a:r>
          <a:r>
            <a:rPr lang="fr-FR" sz="1400" dirty="0" err="1"/>
            <a:t>make</a:t>
          </a:r>
          <a:r>
            <a:rPr lang="fr-FR" sz="1400" dirty="0"/>
            <a:t> </a:t>
          </a:r>
          <a:r>
            <a:rPr lang="fr-FR" sz="1400" dirty="0" err="1"/>
            <a:t>individuals</a:t>
          </a:r>
          <a:r>
            <a:rPr lang="fr-FR" sz="1400" dirty="0"/>
            <a:t> </a:t>
          </a:r>
          <a:r>
            <a:rPr lang="fr-FR" sz="1400" dirty="0" err="1"/>
            <a:t>want</a:t>
          </a:r>
          <a:r>
            <a:rPr lang="fr-FR" sz="1400" dirty="0"/>
            <a:t> to </a:t>
          </a:r>
          <a:r>
            <a:rPr lang="fr-FR" sz="1400" dirty="0" err="1"/>
            <a:t>communicate</a:t>
          </a:r>
          <a:endParaRPr lang="fr-FR" sz="1400" dirty="0"/>
        </a:p>
      </dgm:t>
    </dgm:pt>
    <dgm:pt modelId="{C078D16E-B69D-4378-8C10-40F5C455B27F}" type="parTrans" cxnId="{1280BA3B-2D04-4A7F-90B9-4F10B06A7AD8}">
      <dgm:prSet/>
      <dgm:spPr/>
      <dgm:t>
        <a:bodyPr/>
        <a:lstStyle/>
        <a:p>
          <a:pPr>
            <a:lnSpc>
              <a:spcPct val="150000"/>
            </a:lnSpc>
          </a:pPr>
          <a:endParaRPr lang="fr-FR" sz="1100"/>
        </a:p>
      </dgm:t>
    </dgm:pt>
    <dgm:pt modelId="{4393D1E6-5313-4E93-95BA-B6867AF7F406}" type="sibTrans" cxnId="{1280BA3B-2D04-4A7F-90B9-4F10B06A7AD8}">
      <dgm:prSet/>
      <dgm:spPr/>
      <dgm:t>
        <a:bodyPr/>
        <a:lstStyle/>
        <a:p>
          <a:pPr>
            <a:lnSpc>
              <a:spcPct val="150000"/>
            </a:lnSpc>
          </a:pPr>
          <a:endParaRPr lang="fr-FR" sz="1100"/>
        </a:p>
      </dgm:t>
    </dgm:pt>
    <dgm:pt modelId="{FA83A7C7-F635-4AD1-B545-5B0BE92B2535}" type="pres">
      <dgm:prSet presAssocID="{200E2DDA-A1EB-4E2D-927C-86FF16E775C7}" presName="linearFlow" presStyleCnt="0">
        <dgm:presLayoutVars>
          <dgm:dir/>
          <dgm:resizeHandles val="exact"/>
        </dgm:presLayoutVars>
      </dgm:prSet>
      <dgm:spPr/>
    </dgm:pt>
    <dgm:pt modelId="{3AEF66FF-7D5B-4D56-B9F0-C9D4698D134D}" type="pres">
      <dgm:prSet presAssocID="{7B9A3795-550E-4370-AB77-72FBA8DA1A8A}" presName="composite" presStyleCnt="0"/>
      <dgm:spPr/>
    </dgm:pt>
    <dgm:pt modelId="{C597680E-68A1-418E-AEF4-625AD7F89EFC}" type="pres">
      <dgm:prSet presAssocID="{7B9A3795-550E-4370-AB77-72FBA8DA1A8A}"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dgm:spPr>
    </dgm:pt>
    <dgm:pt modelId="{D63428AF-9F4E-4672-B0E8-C90D549C82FC}" type="pres">
      <dgm:prSet presAssocID="{7B9A3795-550E-4370-AB77-72FBA8DA1A8A}" presName="txShp" presStyleLbl="node1" presStyleIdx="0" presStyleCnt="5">
        <dgm:presLayoutVars>
          <dgm:bulletEnabled val="1"/>
        </dgm:presLayoutVars>
      </dgm:prSet>
      <dgm:spPr/>
    </dgm:pt>
    <dgm:pt modelId="{AF668EEE-7818-49DA-BFFE-7AC2EC4F4485}" type="pres">
      <dgm:prSet presAssocID="{D87853DF-8097-4778-A2F0-7527E7A0A87F}" presName="spacing" presStyleCnt="0"/>
      <dgm:spPr/>
    </dgm:pt>
    <dgm:pt modelId="{1AF1B4FC-73BA-4823-9A3C-0D1CEE516B57}" type="pres">
      <dgm:prSet presAssocID="{579DAF34-348E-4651-9AA2-11C19A82945D}" presName="composite" presStyleCnt="0"/>
      <dgm:spPr/>
    </dgm:pt>
    <dgm:pt modelId="{2367DE15-A653-432A-9DE7-530F1995399E}" type="pres">
      <dgm:prSet presAssocID="{579DAF34-348E-4651-9AA2-11C19A82945D}" presName="imgShp" presStyleLbl="fgImgPlace1" presStyleIdx="1" presStyleCnt="5"/>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dgm:spPr>
    </dgm:pt>
    <dgm:pt modelId="{5BA73415-1160-48C0-98C6-AC878724BE13}" type="pres">
      <dgm:prSet presAssocID="{579DAF34-348E-4651-9AA2-11C19A82945D}" presName="txShp" presStyleLbl="node1" presStyleIdx="1" presStyleCnt="5">
        <dgm:presLayoutVars>
          <dgm:bulletEnabled val="1"/>
        </dgm:presLayoutVars>
      </dgm:prSet>
      <dgm:spPr/>
    </dgm:pt>
    <dgm:pt modelId="{997ED036-415B-48C4-9E2D-27E15F5B679C}" type="pres">
      <dgm:prSet presAssocID="{11E8DB3D-1908-44B6-945B-4D9F8DF747B8}" presName="spacing" presStyleCnt="0"/>
      <dgm:spPr/>
    </dgm:pt>
    <dgm:pt modelId="{56FD0919-A7EC-41E1-A84C-2A3C03A8D111}" type="pres">
      <dgm:prSet presAssocID="{186277DF-2FFB-4F26-A44D-ED00319FA9FB}" presName="composite" presStyleCnt="0"/>
      <dgm:spPr/>
    </dgm:pt>
    <dgm:pt modelId="{26294DF1-ED3E-48D7-8DEB-F7D19EE52C4A}" type="pres">
      <dgm:prSet presAssocID="{186277DF-2FFB-4F26-A44D-ED00319FA9FB}" presName="imgShp" presStyleLbl="fgImgPlace1" presStyleIdx="2" presStyleCnt="5"/>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a:stretch>
        </a:blipFill>
      </dgm:spPr>
    </dgm:pt>
    <dgm:pt modelId="{897CD258-541D-45D5-9960-346DD83B6DED}" type="pres">
      <dgm:prSet presAssocID="{186277DF-2FFB-4F26-A44D-ED00319FA9FB}" presName="txShp" presStyleLbl="node1" presStyleIdx="2" presStyleCnt="5">
        <dgm:presLayoutVars>
          <dgm:bulletEnabled val="1"/>
        </dgm:presLayoutVars>
      </dgm:prSet>
      <dgm:spPr/>
    </dgm:pt>
    <dgm:pt modelId="{6C4ADBFD-66BA-45D0-B1A6-5A9CB40723CD}" type="pres">
      <dgm:prSet presAssocID="{DA77F063-1723-451C-AF05-1B402772BE09}" presName="spacing" presStyleCnt="0"/>
      <dgm:spPr/>
    </dgm:pt>
    <dgm:pt modelId="{F5DA5151-035E-49DF-9D1D-F3DA1CF88761}" type="pres">
      <dgm:prSet presAssocID="{9AA42BD4-3742-4424-B301-91B77EBBB8D2}" presName="composite" presStyleCnt="0"/>
      <dgm:spPr/>
    </dgm:pt>
    <dgm:pt modelId="{C2E7632E-49AF-480B-9B6F-BA0FB4FFA191}" type="pres">
      <dgm:prSet presAssocID="{9AA42BD4-3742-4424-B301-91B77EBBB8D2}" presName="imgShp" presStyleLbl="fgImgPlace1" presStyleIdx="3" presStyleCnt="5"/>
      <dgm:spPr>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a:stretch>
        </a:blipFill>
      </dgm:spPr>
    </dgm:pt>
    <dgm:pt modelId="{734A9BFD-8F1A-4C26-B9A6-33909BE5EAE0}" type="pres">
      <dgm:prSet presAssocID="{9AA42BD4-3742-4424-B301-91B77EBBB8D2}" presName="txShp" presStyleLbl="node1" presStyleIdx="3" presStyleCnt="5">
        <dgm:presLayoutVars>
          <dgm:bulletEnabled val="1"/>
        </dgm:presLayoutVars>
      </dgm:prSet>
      <dgm:spPr/>
    </dgm:pt>
    <dgm:pt modelId="{00D74730-CC18-479C-B9B9-AD269DF82561}" type="pres">
      <dgm:prSet presAssocID="{4393D1E6-5313-4E93-95BA-B6867AF7F406}" presName="spacing" presStyleCnt="0"/>
      <dgm:spPr/>
    </dgm:pt>
    <dgm:pt modelId="{C47898F4-5EC4-474E-B96A-D8ECF884DAC4}" type="pres">
      <dgm:prSet presAssocID="{40597963-873A-427A-9C54-9AE8BFD61CE1}" presName="composite" presStyleCnt="0"/>
      <dgm:spPr/>
    </dgm:pt>
    <dgm:pt modelId="{7930D415-D7FE-4CA1-B769-802E955EAF0F}" type="pres">
      <dgm:prSet presAssocID="{40597963-873A-427A-9C54-9AE8BFD61CE1}" presName="imgShp" presStyleLbl="fgImgPlace1" presStyleIdx="4" presStyleCnt="5"/>
      <dgm:spPr>
        <a:blipFill>
          <a:blip xmlns:r="http://schemas.openxmlformats.org/officeDocument/2006/relationships" r:embed="rId9">
            <a:extLst>
              <a:ext uri="{837473B0-CC2E-450A-ABE3-18F120FF3D39}">
                <a1611:picAttrSrcUrl xmlns:a1611="http://schemas.microsoft.com/office/drawing/2016/11/main" r:id="rId10"/>
              </a:ext>
            </a:extLst>
          </a:blip>
          <a:srcRect/>
          <a:stretch>
            <a:fillRect/>
          </a:stretch>
        </a:blipFill>
      </dgm:spPr>
    </dgm:pt>
    <dgm:pt modelId="{F95A98DA-E1C3-419A-AC5E-0C6D5A5D0F25}" type="pres">
      <dgm:prSet presAssocID="{40597963-873A-427A-9C54-9AE8BFD61CE1}" presName="txShp" presStyleLbl="node1" presStyleIdx="4" presStyleCnt="5">
        <dgm:presLayoutVars>
          <dgm:bulletEnabled val="1"/>
        </dgm:presLayoutVars>
      </dgm:prSet>
      <dgm:spPr/>
    </dgm:pt>
  </dgm:ptLst>
  <dgm:cxnLst>
    <dgm:cxn modelId="{2DA20F05-FC6B-44AC-9A93-FF955716F390}" type="presOf" srcId="{40597963-873A-427A-9C54-9AE8BFD61CE1}" destId="{F95A98DA-E1C3-419A-AC5E-0C6D5A5D0F25}" srcOrd="0" destOrd="0" presId="urn:microsoft.com/office/officeart/2005/8/layout/vList3"/>
    <dgm:cxn modelId="{A05E3729-ADCE-4E4E-9A16-489083E045F1}" type="presOf" srcId="{9AA42BD4-3742-4424-B301-91B77EBBB8D2}" destId="{734A9BFD-8F1A-4C26-B9A6-33909BE5EAE0}" srcOrd="0" destOrd="0" presId="urn:microsoft.com/office/officeart/2005/8/layout/vList3"/>
    <dgm:cxn modelId="{E85FD036-224E-4F9C-9C3F-F253D7C87CE8}" srcId="{200E2DDA-A1EB-4E2D-927C-86FF16E775C7}" destId="{579DAF34-348E-4651-9AA2-11C19A82945D}" srcOrd="1" destOrd="0" parTransId="{A95546C1-41C1-4FEF-9064-48117BA8B650}" sibTransId="{11E8DB3D-1908-44B6-945B-4D9F8DF747B8}"/>
    <dgm:cxn modelId="{A6B78B3A-7ECE-47E5-8515-FBD59A998DE6}" type="presOf" srcId="{186277DF-2FFB-4F26-A44D-ED00319FA9FB}" destId="{897CD258-541D-45D5-9960-346DD83B6DED}" srcOrd="0" destOrd="0" presId="urn:microsoft.com/office/officeart/2005/8/layout/vList3"/>
    <dgm:cxn modelId="{1280BA3B-2D04-4A7F-90B9-4F10B06A7AD8}" srcId="{200E2DDA-A1EB-4E2D-927C-86FF16E775C7}" destId="{9AA42BD4-3742-4424-B301-91B77EBBB8D2}" srcOrd="3" destOrd="0" parTransId="{C078D16E-B69D-4378-8C10-40F5C455B27F}" sibTransId="{4393D1E6-5313-4E93-95BA-B6867AF7F406}"/>
    <dgm:cxn modelId="{ABF97971-0969-4C18-BBBA-906EA59F0286}" type="presOf" srcId="{7B9A3795-550E-4370-AB77-72FBA8DA1A8A}" destId="{D63428AF-9F4E-4672-B0E8-C90D549C82FC}" srcOrd="0" destOrd="0" presId="urn:microsoft.com/office/officeart/2005/8/layout/vList3"/>
    <dgm:cxn modelId="{AD03FC57-0A46-40CC-B785-D89B775B16CD}" srcId="{200E2DDA-A1EB-4E2D-927C-86FF16E775C7}" destId="{7B9A3795-550E-4370-AB77-72FBA8DA1A8A}" srcOrd="0" destOrd="0" parTransId="{7D968BA3-AAA3-4DA4-B1C9-069520F64475}" sibTransId="{D87853DF-8097-4778-A2F0-7527E7A0A87F}"/>
    <dgm:cxn modelId="{4A7EDAAB-20FD-490A-87B5-E883C0471D6A}" srcId="{200E2DDA-A1EB-4E2D-927C-86FF16E775C7}" destId="{40597963-873A-427A-9C54-9AE8BFD61CE1}" srcOrd="4" destOrd="0" parTransId="{C902BAA3-A084-4E7D-8345-F0062EC3449B}" sibTransId="{52DCEB1F-3F7B-41E6-AC65-3195FADA4C46}"/>
    <dgm:cxn modelId="{FCDC85B0-4CB1-4F99-8E4E-CEAC3B4433CF}" type="presOf" srcId="{579DAF34-348E-4651-9AA2-11C19A82945D}" destId="{5BA73415-1160-48C0-98C6-AC878724BE13}" srcOrd="0" destOrd="0" presId="urn:microsoft.com/office/officeart/2005/8/layout/vList3"/>
    <dgm:cxn modelId="{D719D8C0-C19E-4259-9008-BE1DE217AEFF}" srcId="{200E2DDA-A1EB-4E2D-927C-86FF16E775C7}" destId="{186277DF-2FFB-4F26-A44D-ED00319FA9FB}" srcOrd="2" destOrd="0" parTransId="{9A2D9097-6930-4A3C-80B3-4821E7CB56CD}" sibTransId="{DA77F063-1723-451C-AF05-1B402772BE09}"/>
    <dgm:cxn modelId="{CD70DBD7-F0C2-413B-9EA9-ABA6EFF2E033}" type="presOf" srcId="{200E2DDA-A1EB-4E2D-927C-86FF16E775C7}" destId="{FA83A7C7-F635-4AD1-B545-5B0BE92B2535}" srcOrd="0" destOrd="0" presId="urn:microsoft.com/office/officeart/2005/8/layout/vList3"/>
    <dgm:cxn modelId="{93D6F4C3-1E7D-456A-875E-4E50C963125F}" type="presParOf" srcId="{FA83A7C7-F635-4AD1-B545-5B0BE92B2535}" destId="{3AEF66FF-7D5B-4D56-B9F0-C9D4698D134D}" srcOrd="0" destOrd="0" presId="urn:microsoft.com/office/officeart/2005/8/layout/vList3"/>
    <dgm:cxn modelId="{8F8F204C-2411-4D77-A19A-CE808A57BCC4}" type="presParOf" srcId="{3AEF66FF-7D5B-4D56-B9F0-C9D4698D134D}" destId="{C597680E-68A1-418E-AEF4-625AD7F89EFC}" srcOrd="0" destOrd="0" presId="urn:microsoft.com/office/officeart/2005/8/layout/vList3"/>
    <dgm:cxn modelId="{5963050F-13AA-4A74-BC9B-E2DC6A3803B6}" type="presParOf" srcId="{3AEF66FF-7D5B-4D56-B9F0-C9D4698D134D}" destId="{D63428AF-9F4E-4672-B0E8-C90D549C82FC}" srcOrd="1" destOrd="0" presId="urn:microsoft.com/office/officeart/2005/8/layout/vList3"/>
    <dgm:cxn modelId="{BD72BC20-DDF7-4195-84CA-D470B7892662}" type="presParOf" srcId="{FA83A7C7-F635-4AD1-B545-5B0BE92B2535}" destId="{AF668EEE-7818-49DA-BFFE-7AC2EC4F4485}" srcOrd="1" destOrd="0" presId="urn:microsoft.com/office/officeart/2005/8/layout/vList3"/>
    <dgm:cxn modelId="{5792446D-24BF-451A-A641-EB876F38CAE4}" type="presParOf" srcId="{FA83A7C7-F635-4AD1-B545-5B0BE92B2535}" destId="{1AF1B4FC-73BA-4823-9A3C-0D1CEE516B57}" srcOrd="2" destOrd="0" presId="urn:microsoft.com/office/officeart/2005/8/layout/vList3"/>
    <dgm:cxn modelId="{D78AFB3B-9F34-4B60-A9B4-F2535B5F56E1}" type="presParOf" srcId="{1AF1B4FC-73BA-4823-9A3C-0D1CEE516B57}" destId="{2367DE15-A653-432A-9DE7-530F1995399E}" srcOrd="0" destOrd="0" presId="urn:microsoft.com/office/officeart/2005/8/layout/vList3"/>
    <dgm:cxn modelId="{E7FC7C3A-E7E3-494F-8645-ED53C1F3B4F2}" type="presParOf" srcId="{1AF1B4FC-73BA-4823-9A3C-0D1CEE516B57}" destId="{5BA73415-1160-48C0-98C6-AC878724BE13}" srcOrd="1" destOrd="0" presId="urn:microsoft.com/office/officeart/2005/8/layout/vList3"/>
    <dgm:cxn modelId="{8B366973-87F6-4A4C-90A2-622741E822A0}" type="presParOf" srcId="{FA83A7C7-F635-4AD1-B545-5B0BE92B2535}" destId="{997ED036-415B-48C4-9E2D-27E15F5B679C}" srcOrd="3" destOrd="0" presId="urn:microsoft.com/office/officeart/2005/8/layout/vList3"/>
    <dgm:cxn modelId="{98FC7B5F-DAB7-4A07-AF63-E62137B955C6}" type="presParOf" srcId="{FA83A7C7-F635-4AD1-B545-5B0BE92B2535}" destId="{56FD0919-A7EC-41E1-A84C-2A3C03A8D111}" srcOrd="4" destOrd="0" presId="urn:microsoft.com/office/officeart/2005/8/layout/vList3"/>
    <dgm:cxn modelId="{23EF894E-9740-49A2-9981-1847F04CD4EA}" type="presParOf" srcId="{56FD0919-A7EC-41E1-A84C-2A3C03A8D111}" destId="{26294DF1-ED3E-48D7-8DEB-F7D19EE52C4A}" srcOrd="0" destOrd="0" presId="urn:microsoft.com/office/officeart/2005/8/layout/vList3"/>
    <dgm:cxn modelId="{94C86FF3-804D-4BF2-A575-B23C4F492F26}" type="presParOf" srcId="{56FD0919-A7EC-41E1-A84C-2A3C03A8D111}" destId="{897CD258-541D-45D5-9960-346DD83B6DED}" srcOrd="1" destOrd="0" presId="urn:microsoft.com/office/officeart/2005/8/layout/vList3"/>
    <dgm:cxn modelId="{7D4CFE66-5D1F-47D1-8F74-0BA80BB30641}" type="presParOf" srcId="{FA83A7C7-F635-4AD1-B545-5B0BE92B2535}" destId="{6C4ADBFD-66BA-45D0-B1A6-5A9CB40723CD}" srcOrd="5" destOrd="0" presId="urn:microsoft.com/office/officeart/2005/8/layout/vList3"/>
    <dgm:cxn modelId="{12138E82-1194-4682-B5EE-D7F8270380ED}" type="presParOf" srcId="{FA83A7C7-F635-4AD1-B545-5B0BE92B2535}" destId="{F5DA5151-035E-49DF-9D1D-F3DA1CF88761}" srcOrd="6" destOrd="0" presId="urn:microsoft.com/office/officeart/2005/8/layout/vList3"/>
    <dgm:cxn modelId="{C47535B1-1DC9-458B-9FE9-E4DDF131D23C}" type="presParOf" srcId="{F5DA5151-035E-49DF-9D1D-F3DA1CF88761}" destId="{C2E7632E-49AF-480B-9B6F-BA0FB4FFA191}" srcOrd="0" destOrd="0" presId="urn:microsoft.com/office/officeart/2005/8/layout/vList3"/>
    <dgm:cxn modelId="{225BE4A7-5DFD-4CFB-BE40-9EF792396E35}" type="presParOf" srcId="{F5DA5151-035E-49DF-9D1D-F3DA1CF88761}" destId="{734A9BFD-8F1A-4C26-B9A6-33909BE5EAE0}" srcOrd="1" destOrd="0" presId="urn:microsoft.com/office/officeart/2005/8/layout/vList3"/>
    <dgm:cxn modelId="{3FB2E527-322A-4391-82C6-DC3AFAC5CC2D}" type="presParOf" srcId="{FA83A7C7-F635-4AD1-B545-5B0BE92B2535}" destId="{00D74730-CC18-479C-B9B9-AD269DF82561}" srcOrd="7" destOrd="0" presId="urn:microsoft.com/office/officeart/2005/8/layout/vList3"/>
    <dgm:cxn modelId="{8EAC04E5-0BD1-4B7F-91C9-BAA6832BB110}" type="presParOf" srcId="{FA83A7C7-F635-4AD1-B545-5B0BE92B2535}" destId="{C47898F4-5EC4-474E-B96A-D8ECF884DAC4}" srcOrd="8" destOrd="0" presId="urn:microsoft.com/office/officeart/2005/8/layout/vList3"/>
    <dgm:cxn modelId="{7D1E5A2D-5E27-43D6-AA94-AFBF2305D422}" type="presParOf" srcId="{C47898F4-5EC4-474E-B96A-D8ECF884DAC4}" destId="{7930D415-D7FE-4CA1-B769-802E955EAF0F}" srcOrd="0" destOrd="0" presId="urn:microsoft.com/office/officeart/2005/8/layout/vList3"/>
    <dgm:cxn modelId="{F75754E4-44D7-41F1-B01C-84E44D0D7FE1}" type="presParOf" srcId="{C47898F4-5EC4-474E-B96A-D8ECF884DAC4}" destId="{F95A98DA-E1C3-419A-AC5E-0C6D5A5D0F25}" srcOrd="1" destOrd="0" presId="urn:microsoft.com/office/officeart/2005/8/layout/v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A1C0AC-0754-45B0-BE2F-C2B84E90ECFE}" type="doc">
      <dgm:prSet loTypeId="urn:microsoft.com/office/officeart/2008/layout/VerticalAccentList" loCatId="list" qsTypeId="urn:microsoft.com/office/officeart/2005/8/quickstyle/simple1" qsCatId="simple" csTypeId="urn:microsoft.com/office/officeart/2005/8/colors/colorful2" csCatId="colorful" phldr="1"/>
      <dgm:spPr/>
      <dgm:t>
        <a:bodyPr/>
        <a:lstStyle/>
        <a:p>
          <a:endParaRPr lang="fr-FR"/>
        </a:p>
      </dgm:t>
    </dgm:pt>
    <dgm:pt modelId="{C0EBD28F-10A5-4A3B-BF04-EEBD39486B6A}">
      <dgm:prSet phldrT="[Texte]" custT="1"/>
      <dgm:spPr/>
      <dgm:t>
        <a:bodyPr/>
        <a:lstStyle/>
        <a:p>
          <a:r>
            <a:rPr lang="fr-FR" sz="2000" dirty="0"/>
            <a:t>Help to </a:t>
          </a:r>
          <a:r>
            <a:rPr lang="fr-FR" sz="2000" dirty="0" err="1"/>
            <a:t>avoid</a:t>
          </a:r>
          <a:r>
            <a:rPr lang="fr-FR" sz="2000" dirty="0"/>
            <a:t> discrimination</a:t>
          </a:r>
        </a:p>
      </dgm:t>
    </dgm:pt>
    <dgm:pt modelId="{C235964E-B5E8-40A9-B19C-4B4ED8E1CA2D}" type="parTrans" cxnId="{FDDEA3B8-62CA-4102-BFFA-3AD6B8CC1A5D}">
      <dgm:prSet/>
      <dgm:spPr/>
      <dgm:t>
        <a:bodyPr/>
        <a:lstStyle/>
        <a:p>
          <a:endParaRPr lang="fr-FR" sz="1200"/>
        </a:p>
      </dgm:t>
    </dgm:pt>
    <dgm:pt modelId="{90E4F136-023E-497B-9A27-BAC224743F6B}" type="sibTrans" cxnId="{FDDEA3B8-62CA-4102-BFFA-3AD6B8CC1A5D}">
      <dgm:prSet/>
      <dgm:spPr/>
      <dgm:t>
        <a:bodyPr/>
        <a:lstStyle/>
        <a:p>
          <a:endParaRPr lang="fr-FR" sz="1200"/>
        </a:p>
      </dgm:t>
    </dgm:pt>
    <dgm:pt modelId="{E000B369-01AA-4B70-B07B-2E5022C91D36}">
      <dgm:prSet phldrT="[Texte]" custT="1"/>
      <dgm:spPr/>
      <dgm:t>
        <a:bodyPr/>
        <a:lstStyle/>
        <a:p>
          <a:r>
            <a:rPr lang="fr-FR" sz="2000" dirty="0"/>
            <a:t>Help to </a:t>
          </a:r>
          <a:r>
            <a:rPr lang="fr-FR" sz="2000" dirty="0" err="1"/>
            <a:t>achieve</a:t>
          </a:r>
          <a:r>
            <a:rPr lang="fr-FR" sz="2000" dirty="0"/>
            <a:t> </a:t>
          </a:r>
          <a:r>
            <a:rPr lang="fr-FR" sz="2000" dirty="0" err="1"/>
            <a:t>successful</a:t>
          </a:r>
          <a:r>
            <a:rPr lang="fr-FR" sz="2000" dirty="0"/>
            <a:t> </a:t>
          </a:r>
          <a:r>
            <a:rPr lang="fr-FR" sz="2000" dirty="0" err="1"/>
            <a:t>outcomes</a:t>
          </a:r>
          <a:r>
            <a:rPr lang="fr-FR" sz="2000" dirty="0"/>
            <a:t> for </a:t>
          </a:r>
          <a:r>
            <a:rPr lang="fr-FR" sz="2000" dirty="0" err="1"/>
            <a:t>individuals</a:t>
          </a:r>
          <a:endParaRPr lang="fr-FR" sz="2000" dirty="0"/>
        </a:p>
      </dgm:t>
    </dgm:pt>
    <dgm:pt modelId="{E2A45D07-919D-4B92-952F-786644A4FE4B}" type="parTrans" cxnId="{D4548D19-9D3F-4FF0-9799-2CD4D2BFB8F7}">
      <dgm:prSet/>
      <dgm:spPr/>
      <dgm:t>
        <a:bodyPr/>
        <a:lstStyle/>
        <a:p>
          <a:endParaRPr lang="fr-FR" sz="1200"/>
        </a:p>
      </dgm:t>
    </dgm:pt>
    <dgm:pt modelId="{4028D3BB-24F2-4801-8885-3BC6490891C5}" type="sibTrans" cxnId="{D4548D19-9D3F-4FF0-9799-2CD4D2BFB8F7}">
      <dgm:prSet/>
      <dgm:spPr/>
      <dgm:t>
        <a:bodyPr/>
        <a:lstStyle/>
        <a:p>
          <a:endParaRPr lang="fr-FR" sz="1200"/>
        </a:p>
      </dgm:t>
    </dgm:pt>
    <dgm:pt modelId="{7EC6E697-96A4-44BD-9F2D-61EF42BA03EF}">
      <dgm:prSet phldrT="[Texte]" custT="1"/>
      <dgm:spPr/>
      <dgm:t>
        <a:bodyPr/>
        <a:lstStyle/>
        <a:p>
          <a:r>
            <a:rPr lang="fr-FR" sz="2000" dirty="0" err="1"/>
            <a:t>Increase</a:t>
          </a:r>
          <a:r>
            <a:rPr lang="fr-FR" sz="2000" dirty="0"/>
            <a:t> social participation and </a:t>
          </a:r>
          <a:r>
            <a:rPr lang="fr-FR" sz="1800" dirty="0" err="1"/>
            <a:t>promote</a:t>
          </a:r>
          <a:r>
            <a:rPr lang="fr-FR" sz="2000" dirty="0"/>
            <a:t> </a:t>
          </a:r>
          <a:r>
            <a:rPr lang="fr-FR" sz="2000" dirty="0" err="1"/>
            <a:t>human</a:t>
          </a:r>
          <a:r>
            <a:rPr lang="fr-FR" sz="2000" dirty="0"/>
            <a:t> </a:t>
          </a:r>
          <a:r>
            <a:rPr lang="fr-FR" sz="2000" dirty="0" err="1"/>
            <a:t>rights</a:t>
          </a:r>
          <a:endParaRPr lang="fr-FR" sz="2000" dirty="0"/>
        </a:p>
      </dgm:t>
    </dgm:pt>
    <dgm:pt modelId="{CF4F73A2-26E4-4410-9A61-AA3D866994DA}" type="parTrans" cxnId="{A99E18E4-641B-4075-9894-454A4260129C}">
      <dgm:prSet/>
      <dgm:spPr/>
      <dgm:t>
        <a:bodyPr/>
        <a:lstStyle/>
        <a:p>
          <a:endParaRPr lang="fr-FR" sz="1200"/>
        </a:p>
      </dgm:t>
    </dgm:pt>
    <dgm:pt modelId="{3930A7FE-13C7-4850-989E-CE898C960C6F}" type="sibTrans" cxnId="{A99E18E4-641B-4075-9894-454A4260129C}">
      <dgm:prSet/>
      <dgm:spPr/>
      <dgm:t>
        <a:bodyPr/>
        <a:lstStyle/>
        <a:p>
          <a:endParaRPr lang="fr-FR" sz="1200"/>
        </a:p>
      </dgm:t>
    </dgm:pt>
    <dgm:pt modelId="{50C179CE-6F85-42A0-8DB9-A18AB60907EF}">
      <dgm:prSet phldrT="[Texte]" custT="1"/>
      <dgm:spPr/>
      <dgm:t>
        <a:bodyPr/>
        <a:lstStyle/>
        <a:p>
          <a:r>
            <a:rPr lang="fr-FR" sz="2000"/>
            <a:t>Reduce Inequality and social isolation</a:t>
          </a:r>
          <a:endParaRPr lang="fr-FR" sz="2000" dirty="0"/>
        </a:p>
      </dgm:t>
    </dgm:pt>
    <dgm:pt modelId="{2B579CD7-6754-4EFB-A0CB-06C7AFDF51FB}" type="parTrans" cxnId="{715EC7AE-A462-4FAE-94B4-0D1B27E49E23}">
      <dgm:prSet/>
      <dgm:spPr/>
      <dgm:t>
        <a:bodyPr/>
        <a:lstStyle/>
        <a:p>
          <a:endParaRPr lang="fr-FR"/>
        </a:p>
      </dgm:t>
    </dgm:pt>
    <dgm:pt modelId="{7DEA99C9-8ED0-4527-A799-EB8FA28E01C8}" type="sibTrans" cxnId="{715EC7AE-A462-4FAE-94B4-0D1B27E49E23}">
      <dgm:prSet/>
      <dgm:spPr/>
      <dgm:t>
        <a:bodyPr/>
        <a:lstStyle/>
        <a:p>
          <a:endParaRPr lang="fr-FR"/>
        </a:p>
      </dgm:t>
    </dgm:pt>
    <dgm:pt modelId="{6B26A74A-8AFB-4DE3-B32A-2854F9761D50}" type="pres">
      <dgm:prSet presAssocID="{5AA1C0AC-0754-45B0-BE2F-C2B84E90ECFE}" presName="Name0" presStyleCnt="0">
        <dgm:presLayoutVars>
          <dgm:chMax/>
          <dgm:chPref/>
          <dgm:dir/>
        </dgm:presLayoutVars>
      </dgm:prSet>
      <dgm:spPr/>
    </dgm:pt>
    <dgm:pt modelId="{32621716-0909-43C9-AB69-0A72A333EF86}" type="pres">
      <dgm:prSet presAssocID="{C0EBD28F-10A5-4A3B-BF04-EEBD39486B6A}" presName="parenttextcomposite" presStyleCnt="0"/>
      <dgm:spPr/>
    </dgm:pt>
    <dgm:pt modelId="{FE5EFF49-70A0-4F1B-96D1-FAE4B0A89BFD}" type="pres">
      <dgm:prSet presAssocID="{C0EBD28F-10A5-4A3B-BF04-EEBD39486B6A}" presName="parenttext" presStyleLbl="revTx" presStyleIdx="0" presStyleCnt="4">
        <dgm:presLayoutVars>
          <dgm:chMax/>
          <dgm:chPref val="2"/>
          <dgm:bulletEnabled val="1"/>
        </dgm:presLayoutVars>
      </dgm:prSet>
      <dgm:spPr/>
    </dgm:pt>
    <dgm:pt modelId="{24E84C14-8891-4A39-9740-58826368FEED}" type="pres">
      <dgm:prSet presAssocID="{C0EBD28F-10A5-4A3B-BF04-EEBD39486B6A}" presName="parallelogramComposite" presStyleCnt="0"/>
      <dgm:spPr/>
    </dgm:pt>
    <dgm:pt modelId="{3C7A48D6-C779-4C21-BFE7-3432F8EABF8A}" type="pres">
      <dgm:prSet presAssocID="{C0EBD28F-10A5-4A3B-BF04-EEBD39486B6A}" presName="parallelogram1" presStyleLbl="alignNode1" presStyleIdx="0" presStyleCnt="28"/>
      <dgm:spPr/>
    </dgm:pt>
    <dgm:pt modelId="{790CB436-53C9-4376-9812-BD415B0C78B7}" type="pres">
      <dgm:prSet presAssocID="{C0EBD28F-10A5-4A3B-BF04-EEBD39486B6A}" presName="parallelogram2" presStyleLbl="alignNode1" presStyleIdx="1" presStyleCnt="28"/>
      <dgm:spPr/>
    </dgm:pt>
    <dgm:pt modelId="{C177EE60-A48A-4190-BF5E-7DB47150B58E}" type="pres">
      <dgm:prSet presAssocID="{C0EBD28F-10A5-4A3B-BF04-EEBD39486B6A}" presName="parallelogram3" presStyleLbl="alignNode1" presStyleIdx="2" presStyleCnt="28"/>
      <dgm:spPr/>
    </dgm:pt>
    <dgm:pt modelId="{8AF2FD42-0656-4611-A729-3288F8C9C170}" type="pres">
      <dgm:prSet presAssocID="{C0EBD28F-10A5-4A3B-BF04-EEBD39486B6A}" presName="parallelogram4" presStyleLbl="alignNode1" presStyleIdx="3" presStyleCnt="28"/>
      <dgm:spPr/>
    </dgm:pt>
    <dgm:pt modelId="{2102A3F9-2BD6-4447-B7C4-30FF144B0AE3}" type="pres">
      <dgm:prSet presAssocID="{C0EBD28F-10A5-4A3B-BF04-EEBD39486B6A}" presName="parallelogram5" presStyleLbl="alignNode1" presStyleIdx="4" presStyleCnt="28"/>
      <dgm:spPr/>
    </dgm:pt>
    <dgm:pt modelId="{348DB483-2836-4EF3-8DB4-4F9095DA2532}" type="pres">
      <dgm:prSet presAssocID="{C0EBD28F-10A5-4A3B-BF04-EEBD39486B6A}" presName="parallelogram6" presStyleLbl="alignNode1" presStyleIdx="5" presStyleCnt="28"/>
      <dgm:spPr/>
    </dgm:pt>
    <dgm:pt modelId="{3097F9E3-ACF2-4AA9-8887-929490608756}" type="pres">
      <dgm:prSet presAssocID="{C0EBD28F-10A5-4A3B-BF04-EEBD39486B6A}" presName="parallelogram7" presStyleLbl="alignNode1" presStyleIdx="6" presStyleCnt="28"/>
      <dgm:spPr/>
    </dgm:pt>
    <dgm:pt modelId="{DBAA6CBB-2F16-4840-A340-BE9B42532D0E}" type="pres">
      <dgm:prSet presAssocID="{90E4F136-023E-497B-9A27-BAC224743F6B}" presName="sibTrans" presStyleCnt="0"/>
      <dgm:spPr/>
    </dgm:pt>
    <dgm:pt modelId="{558070D2-BE09-48B2-9D12-1A6FB6D5B558}" type="pres">
      <dgm:prSet presAssocID="{E000B369-01AA-4B70-B07B-2E5022C91D36}" presName="parenttextcomposite" presStyleCnt="0"/>
      <dgm:spPr/>
    </dgm:pt>
    <dgm:pt modelId="{6828F7EA-7FAE-45FE-9C5C-DE98B145DF8A}" type="pres">
      <dgm:prSet presAssocID="{E000B369-01AA-4B70-B07B-2E5022C91D36}" presName="parenttext" presStyleLbl="revTx" presStyleIdx="1" presStyleCnt="4">
        <dgm:presLayoutVars>
          <dgm:chMax/>
          <dgm:chPref val="2"/>
          <dgm:bulletEnabled val="1"/>
        </dgm:presLayoutVars>
      </dgm:prSet>
      <dgm:spPr/>
    </dgm:pt>
    <dgm:pt modelId="{E0F401D4-C2C7-4094-85F8-65A92618A178}" type="pres">
      <dgm:prSet presAssocID="{E000B369-01AA-4B70-B07B-2E5022C91D36}" presName="parallelogramComposite" presStyleCnt="0"/>
      <dgm:spPr/>
    </dgm:pt>
    <dgm:pt modelId="{CDB33EE9-9E13-48F6-BC36-8A95F1CAFB94}" type="pres">
      <dgm:prSet presAssocID="{E000B369-01AA-4B70-B07B-2E5022C91D36}" presName="parallelogram1" presStyleLbl="alignNode1" presStyleIdx="7" presStyleCnt="28"/>
      <dgm:spPr/>
    </dgm:pt>
    <dgm:pt modelId="{CC7F6BB1-D781-428F-B341-48260DC860EA}" type="pres">
      <dgm:prSet presAssocID="{E000B369-01AA-4B70-B07B-2E5022C91D36}" presName="parallelogram2" presStyleLbl="alignNode1" presStyleIdx="8" presStyleCnt="28"/>
      <dgm:spPr/>
    </dgm:pt>
    <dgm:pt modelId="{5AE95E9B-E48A-4681-96B0-DF62F6FAACCC}" type="pres">
      <dgm:prSet presAssocID="{E000B369-01AA-4B70-B07B-2E5022C91D36}" presName="parallelogram3" presStyleLbl="alignNode1" presStyleIdx="9" presStyleCnt="28"/>
      <dgm:spPr/>
    </dgm:pt>
    <dgm:pt modelId="{3F56158C-5508-4C18-8761-C6AA93D07569}" type="pres">
      <dgm:prSet presAssocID="{E000B369-01AA-4B70-B07B-2E5022C91D36}" presName="parallelogram4" presStyleLbl="alignNode1" presStyleIdx="10" presStyleCnt="28"/>
      <dgm:spPr/>
    </dgm:pt>
    <dgm:pt modelId="{8B689698-4245-4D7F-9718-20B77BB867C6}" type="pres">
      <dgm:prSet presAssocID="{E000B369-01AA-4B70-B07B-2E5022C91D36}" presName="parallelogram5" presStyleLbl="alignNode1" presStyleIdx="11" presStyleCnt="28"/>
      <dgm:spPr/>
    </dgm:pt>
    <dgm:pt modelId="{329DC203-F5D3-4BF9-9D42-1F83ECE387EB}" type="pres">
      <dgm:prSet presAssocID="{E000B369-01AA-4B70-B07B-2E5022C91D36}" presName="parallelogram6" presStyleLbl="alignNode1" presStyleIdx="12" presStyleCnt="28"/>
      <dgm:spPr/>
    </dgm:pt>
    <dgm:pt modelId="{0FA1C4D6-C37A-47EA-971E-1DE3DCF14E66}" type="pres">
      <dgm:prSet presAssocID="{E000B369-01AA-4B70-B07B-2E5022C91D36}" presName="parallelogram7" presStyleLbl="alignNode1" presStyleIdx="13" presStyleCnt="28"/>
      <dgm:spPr/>
    </dgm:pt>
    <dgm:pt modelId="{9CD06FAE-AF19-4F27-88DD-8C32A6C9E85B}" type="pres">
      <dgm:prSet presAssocID="{4028D3BB-24F2-4801-8885-3BC6490891C5}" presName="sibTrans" presStyleCnt="0"/>
      <dgm:spPr/>
    </dgm:pt>
    <dgm:pt modelId="{16A5126D-E090-433F-B39A-D174C8BAA788}" type="pres">
      <dgm:prSet presAssocID="{50C179CE-6F85-42A0-8DB9-A18AB60907EF}" presName="parenttextcomposite" presStyleCnt="0"/>
      <dgm:spPr/>
    </dgm:pt>
    <dgm:pt modelId="{DB579930-5C52-4D31-A9B8-55EE775FB1AF}" type="pres">
      <dgm:prSet presAssocID="{50C179CE-6F85-42A0-8DB9-A18AB60907EF}" presName="parenttext" presStyleLbl="revTx" presStyleIdx="2" presStyleCnt="4">
        <dgm:presLayoutVars>
          <dgm:chMax/>
          <dgm:chPref val="2"/>
          <dgm:bulletEnabled val="1"/>
        </dgm:presLayoutVars>
      </dgm:prSet>
      <dgm:spPr/>
    </dgm:pt>
    <dgm:pt modelId="{35AA98DF-D6E9-41D5-AF79-1BA0C0F60907}" type="pres">
      <dgm:prSet presAssocID="{50C179CE-6F85-42A0-8DB9-A18AB60907EF}" presName="parallelogramComposite" presStyleCnt="0"/>
      <dgm:spPr/>
    </dgm:pt>
    <dgm:pt modelId="{6B4FD2F6-A8CB-45B4-ABF2-D8DF8DDDC426}" type="pres">
      <dgm:prSet presAssocID="{50C179CE-6F85-42A0-8DB9-A18AB60907EF}" presName="parallelogram1" presStyleLbl="alignNode1" presStyleIdx="14" presStyleCnt="28"/>
      <dgm:spPr/>
    </dgm:pt>
    <dgm:pt modelId="{01390EA3-5422-45FA-8C7C-F6316501CF09}" type="pres">
      <dgm:prSet presAssocID="{50C179CE-6F85-42A0-8DB9-A18AB60907EF}" presName="parallelogram2" presStyleLbl="alignNode1" presStyleIdx="15" presStyleCnt="28"/>
      <dgm:spPr/>
    </dgm:pt>
    <dgm:pt modelId="{A03A1267-4606-48EA-BDA1-63824EA54544}" type="pres">
      <dgm:prSet presAssocID="{50C179CE-6F85-42A0-8DB9-A18AB60907EF}" presName="parallelogram3" presStyleLbl="alignNode1" presStyleIdx="16" presStyleCnt="28"/>
      <dgm:spPr/>
    </dgm:pt>
    <dgm:pt modelId="{4736CB64-58AF-4039-B117-FD54D395133C}" type="pres">
      <dgm:prSet presAssocID="{50C179CE-6F85-42A0-8DB9-A18AB60907EF}" presName="parallelogram4" presStyleLbl="alignNode1" presStyleIdx="17" presStyleCnt="28"/>
      <dgm:spPr/>
    </dgm:pt>
    <dgm:pt modelId="{5818F8C0-49F7-47AE-8E42-72DC6047E245}" type="pres">
      <dgm:prSet presAssocID="{50C179CE-6F85-42A0-8DB9-A18AB60907EF}" presName="parallelogram5" presStyleLbl="alignNode1" presStyleIdx="18" presStyleCnt="28"/>
      <dgm:spPr/>
    </dgm:pt>
    <dgm:pt modelId="{AFCB6485-261E-41B6-98FB-E21E6711C4B1}" type="pres">
      <dgm:prSet presAssocID="{50C179CE-6F85-42A0-8DB9-A18AB60907EF}" presName="parallelogram6" presStyleLbl="alignNode1" presStyleIdx="19" presStyleCnt="28"/>
      <dgm:spPr/>
    </dgm:pt>
    <dgm:pt modelId="{09C02991-2666-4797-B37E-F9F950F1FAD0}" type="pres">
      <dgm:prSet presAssocID="{50C179CE-6F85-42A0-8DB9-A18AB60907EF}" presName="parallelogram7" presStyleLbl="alignNode1" presStyleIdx="20" presStyleCnt="28"/>
      <dgm:spPr/>
    </dgm:pt>
    <dgm:pt modelId="{E3D28B6D-3645-4995-BD40-C3F5C92AD81E}" type="pres">
      <dgm:prSet presAssocID="{7DEA99C9-8ED0-4527-A799-EB8FA28E01C8}" presName="sibTrans" presStyleCnt="0"/>
      <dgm:spPr/>
    </dgm:pt>
    <dgm:pt modelId="{CF4D5543-4F2B-445B-A5A1-08570DE188DF}" type="pres">
      <dgm:prSet presAssocID="{7EC6E697-96A4-44BD-9F2D-61EF42BA03EF}" presName="parenttextcomposite" presStyleCnt="0"/>
      <dgm:spPr/>
    </dgm:pt>
    <dgm:pt modelId="{F5632B58-5629-4A2D-81F3-F7B7AC3F95B7}" type="pres">
      <dgm:prSet presAssocID="{7EC6E697-96A4-44BD-9F2D-61EF42BA03EF}" presName="parenttext" presStyleLbl="revTx" presStyleIdx="3" presStyleCnt="4">
        <dgm:presLayoutVars>
          <dgm:chMax/>
          <dgm:chPref val="2"/>
          <dgm:bulletEnabled val="1"/>
        </dgm:presLayoutVars>
      </dgm:prSet>
      <dgm:spPr/>
    </dgm:pt>
    <dgm:pt modelId="{C08D32B0-CEB9-4578-88DC-D54744AA530A}" type="pres">
      <dgm:prSet presAssocID="{7EC6E697-96A4-44BD-9F2D-61EF42BA03EF}" presName="parallelogramComposite" presStyleCnt="0"/>
      <dgm:spPr/>
    </dgm:pt>
    <dgm:pt modelId="{28E1A19F-260C-4C1A-9C33-5B3F77AFB304}" type="pres">
      <dgm:prSet presAssocID="{7EC6E697-96A4-44BD-9F2D-61EF42BA03EF}" presName="parallelogram1" presStyleLbl="alignNode1" presStyleIdx="21" presStyleCnt="28"/>
      <dgm:spPr/>
    </dgm:pt>
    <dgm:pt modelId="{A22FE213-71BA-4F20-9018-E62143F15580}" type="pres">
      <dgm:prSet presAssocID="{7EC6E697-96A4-44BD-9F2D-61EF42BA03EF}" presName="parallelogram2" presStyleLbl="alignNode1" presStyleIdx="22" presStyleCnt="28"/>
      <dgm:spPr/>
    </dgm:pt>
    <dgm:pt modelId="{E5DC3EAD-BE9D-4296-A005-81D97CE3A576}" type="pres">
      <dgm:prSet presAssocID="{7EC6E697-96A4-44BD-9F2D-61EF42BA03EF}" presName="parallelogram3" presStyleLbl="alignNode1" presStyleIdx="23" presStyleCnt="28"/>
      <dgm:spPr/>
    </dgm:pt>
    <dgm:pt modelId="{061943FD-0F49-451C-8BEE-3B4A1CBD5197}" type="pres">
      <dgm:prSet presAssocID="{7EC6E697-96A4-44BD-9F2D-61EF42BA03EF}" presName="parallelogram4" presStyleLbl="alignNode1" presStyleIdx="24" presStyleCnt="28"/>
      <dgm:spPr/>
    </dgm:pt>
    <dgm:pt modelId="{DD56DA78-3D33-404C-8FDC-A2DE0CF257B1}" type="pres">
      <dgm:prSet presAssocID="{7EC6E697-96A4-44BD-9F2D-61EF42BA03EF}" presName="parallelogram5" presStyleLbl="alignNode1" presStyleIdx="25" presStyleCnt="28"/>
      <dgm:spPr/>
    </dgm:pt>
    <dgm:pt modelId="{ABFFD322-6EB4-42AD-BC6D-DFFAE069E694}" type="pres">
      <dgm:prSet presAssocID="{7EC6E697-96A4-44BD-9F2D-61EF42BA03EF}" presName="parallelogram6" presStyleLbl="alignNode1" presStyleIdx="26" presStyleCnt="28"/>
      <dgm:spPr/>
    </dgm:pt>
    <dgm:pt modelId="{8950AF87-FECA-4517-BF8E-B8165A6E1246}" type="pres">
      <dgm:prSet presAssocID="{7EC6E697-96A4-44BD-9F2D-61EF42BA03EF}" presName="parallelogram7" presStyleLbl="alignNode1" presStyleIdx="27" presStyleCnt="28"/>
      <dgm:spPr/>
    </dgm:pt>
  </dgm:ptLst>
  <dgm:cxnLst>
    <dgm:cxn modelId="{91E1B80C-6CAE-43F2-AB4B-5BD534C67B69}" type="presOf" srcId="{5AA1C0AC-0754-45B0-BE2F-C2B84E90ECFE}" destId="{6B26A74A-8AFB-4DE3-B32A-2854F9761D50}" srcOrd="0" destOrd="0" presId="urn:microsoft.com/office/officeart/2008/layout/VerticalAccentList"/>
    <dgm:cxn modelId="{D4548D19-9D3F-4FF0-9799-2CD4D2BFB8F7}" srcId="{5AA1C0AC-0754-45B0-BE2F-C2B84E90ECFE}" destId="{E000B369-01AA-4B70-B07B-2E5022C91D36}" srcOrd="1" destOrd="0" parTransId="{E2A45D07-919D-4B92-952F-786644A4FE4B}" sibTransId="{4028D3BB-24F2-4801-8885-3BC6490891C5}"/>
    <dgm:cxn modelId="{4BFC157D-24F9-4314-8340-C70908BA4AB1}" type="presOf" srcId="{7EC6E697-96A4-44BD-9F2D-61EF42BA03EF}" destId="{F5632B58-5629-4A2D-81F3-F7B7AC3F95B7}" srcOrd="0" destOrd="0" presId="urn:microsoft.com/office/officeart/2008/layout/VerticalAccentList"/>
    <dgm:cxn modelId="{E853A67E-B1FF-4940-B82A-B5A349771659}" type="presOf" srcId="{50C179CE-6F85-42A0-8DB9-A18AB60907EF}" destId="{DB579930-5C52-4D31-A9B8-55EE775FB1AF}" srcOrd="0" destOrd="0" presId="urn:microsoft.com/office/officeart/2008/layout/VerticalAccentList"/>
    <dgm:cxn modelId="{C466A9A0-EDFD-4E5F-9307-F35E1D5955A3}" type="presOf" srcId="{C0EBD28F-10A5-4A3B-BF04-EEBD39486B6A}" destId="{FE5EFF49-70A0-4F1B-96D1-FAE4B0A89BFD}" srcOrd="0" destOrd="0" presId="urn:microsoft.com/office/officeart/2008/layout/VerticalAccentList"/>
    <dgm:cxn modelId="{D684D5A8-4B57-45CC-AF3C-D18A79A2075F}" type="presOf" srcId="{E000B369-01AA-4B70-B07B-2E5022C91D36}" destId="{6828F7EA-7FAE-45FE-9C5C-DE98B145DF8A}" srcOrd="0" destOrd="0" presId="urn:microsoft.com/office/officeart/2008/layout/VerticalAccentList"/>
    <dgm:cxn modelId="{715EC7AE-A462-4FAE-94B4-0D1B27E49E23}" srcId="{5AA1C0AC-0754-45B0-BE2F-C2B84E90ECFE}" destId="{50C179CE-6F85-42A0-8DB9-A18AB60907EF}" srcOrd="2" destOrd="0" parTransId="{2B579CD7-6754-4EFB-A0CB-06C7AFDF51FB}" sibTransId="{7DEA99C9-8ED0-4527-A799-EB8FA28E01C8}"/>
    <dgm:cxn modelId="{FDDEA3B8-62CA-4102-BFFA-3AD6B8CC1A5D}" srcId="{5AA1C0AC-0754-45B0-BE2F-C2B84E90ECFE}" destId="{C0EBD28F-10A5-4A3B-BF04-EEBD39486B6A}" srcOrd="0" destOrd="0" parTransId="{C235964E-B5E8-40A9-B19C-4B4ED8E1CA2D}" sibTransId="{90E4F136-023E-497B-9A27-BAC224743F6B}"/>
    <dgm:cxn modelId="{A99E18E4-641B-4075-9894-454A4260129C}" srcId="{5AA1C0AC-0754-45B0-BE2F-C2B84E90ECFE}" destId="{7EC6E697-96A4-44BD-9F2D-61EF42BA03EF}" srcOrd="3" destOrd="0" parTransId="{CF4F73A2-26E4-4410-9A61-AA3D866994DA}" sibTransId="{3930A7FE-13C7-4850-989E-CE898C960C6F}"/>
    <dgm:cxn modelId="{381E0AEC-3F1B-47F4-8178-6B02071A4E73}" type="presParOf" srcId="{6B26A74A-8AFB-4DE3-B32A-2854F9761D50}" destId="{32621716-0909-43C9-AB69-0A72A333EF86}" srcOrd="0" destOrd="0" presId="urn:microsoft.com/office/officeart/2008/layout/VerticalAccentList"/>
    <dgm:cxn modelId="{56D7A736-859B-4522-96A9-18F0CF4A93CC}" type="presParOf" srcId="{32621716-0909-43C9-AB69-0A72A333EF86}" destId="{FE5EFF49-70A0-4F1B-96D1-FAE4B0A89BFD}" srcOrd="0" destOrd="0" presId="urn:microsoft.com/office/officeart/2008/layout/VerticalAccentList"/>
    <dgm:cxn modelId="{90C7EFBB-D775-40DE-9758-BA20C9BAFC41}" type="presParOf" srcId="{6B26A74A-8AFB-4DE3-B32A-2854F9761D50}" destId="{24E84C14-8891-4A39-9740-58826368FEED}" srcOrd="1" destOrd="0" presId="urn:microsoft.com/office/officeart/2008/layout/VerticalAccentList"/>
    <dgm:cxn modelId="{5661D27C-19AF-4C62-A21F-0DFE06907406}" type="presParOf" srcId="{24E84C14-8891-4A39-9740-58826368FEED}" destId="{3C7A48D6-C779-4C21-BFE7-3432F8EABF8A}" srcOrd="0" destOrd="0" presId="urn:microsoft.com/office/officeart/2008/layout/VerticalAccentList"/>
    <dgm:cxn modelId="{96DCC309-2DD7-4E14-A498-8CC8EC3CEA31}" type="presParOf" srcId="{24E84C14-8891-4A39-9740-58826368FEED}" destId="{790CB436-53C9-4376-9812-BD415B0C78B7}" srcOrd="1" destOrd="0" presId="urn:microsoft.com/office/officeart/2008/layout/VerticalAccentList"/>
    <dgm:cxn modelId="{5252C812-D98E-4BB1-BD04-5882DACE813D}" type="presParOf" srcId="{24E84C14-8891-4A39-9740-58826368FEED}" destId="{C177EE60-A48A-4190-BF5E-7DB47150B58E}" srcOrd="2" destOrd="0" presId="urn:microsoft.com/office/officeart/2008/layout/VerticalAccentList"/>
    <dgm:cxn modelId="{05FCDB2F-AECC-422F-AAB7-4B45316534E7}" type="presParOf" srcId="{24E84C14-8891-4A39-9740-58826368FEED}" destId="{8AF2FD42-0656-4611-A729-3288F8C9C170}" srcOrd="3" destOrd="0" presId="urn:microsoft.com/office/officeart/2008/layout/VerticalAccentList"/>
    <dgm:cxn modelId="{EDCAA3DC-AB52-458F-9277-CE7BDEE4CA35}" type="presParOf" srcId="{24E84C14-8891-4A39-9740-58826368FEED}" destId="{2102A3F9-2BD6-4447-B7C4-30FF144B0AE3}" srcOrd="4" destOrd="0" presId="urn:microsoft.com/office/officeart/2008/layout/VerticalAccentList"/>
    <dgm:cxn modelId="{C58C5DC2-428C-4C4F-9472-30F63F19C813}" type="presParOf" srcId="{24E84C14-8891-4A39-9740-58826368FEED}" destId="{348DB483-2836-4EF3-8DB4-4F9095DA2532}" srcOrd="5" destOrd="0" presId="urn:microsoft.com/office/officeart/2008/layout/VerticalAccentList"/>
    <dgm:cxn modelId="{E16CA373-0155-4ACB-B785-BAF7C17CC904}" type="presParOf" srcId="{24E84C14-8891-4A39-9740-58826368FEED}" destId="{3097F9E3-ACF2-4AA9-8887-929490608756}" srcOrd="6" destOrd="0" presId="urn:microsoft.com/office/officeart/2008/layout/VerticalAccentList"/>
    <dgm:cxn modelId="{ABDE28AC-7F31-43BD-BA4A-F4844508AD69}" type="presParOf" srcId="{6B26A74A-8AFB-4DE3-B32A-2854F9761D50}" destId="{DBAA6CBB-2F16-4840-A340-BE9B42532D0E}" srcOrd="2" destOrd="0" presId="urn:microsoft.com/office/officeart/2008/layout/VerticalAccentList"/>
    <dgm:cxn modelId="{955BC34E-AE16-4845-BC09-E99C317452E8}" type="presParOf" srcId="{6B26A74A-8AFB-4DE3-B32A-2854F9761D50}" destId="{558070D2-BE09-48B2-9D12-1A6FB6D5B558}" srcOrd="3" destOrd="0" presId="urn:microsoft.com/office/officeart/2008/layout/VerticalAccentList"/>
    <dgm:cxn modelId="{3C4A2011-F39F-453A-83F0-AD20646CBF84}" type="presParOf" srcId="{558070D2-BE09-48B2-9D12-1A6FB6D5B558}" destId="{6828F7EA-7FAE-45FE-9C5C-DE98B145DF8A}" srcOrd="0" destOrd="0" presId="urn:microsoft.com/office/officeart/2008/layout/VerticalAccentList"/>
    <dgm:cxn modelId="{67DE9DED-6AFD-4C0A-B8E1-FCB63947EBC0}" type="presParOf" srcId="{6B26A74A-8AFB-4DE3-B32A-2854F9761D50}" destId="{E0F401D4-C2C7-4094-85F8-65A92618A178}" srcOrd="4" destOrd="0" presId="urn:microsoft.com/office/officeart/2008/layout/VerticalAccentList"/>
    <dgm:cxn modelId="{B996D00F-59F7-4D2E-B2C7-41E07333A830}" type="presParOf" srcId="{E0F401D4-C2C7-4094-85F8-65A92618A178}" destId="{CDB33EE9-9E13-48F6-BC36-8A95F1CAFB94}" srcOrd="0" destOrd="0" presId="urn:microsoft.com/office/officeart/2008/layout/VerticalAccentList"/>
    <dgm:cxn modelId="{B4E5BFDD-B64A-4493-BFD6-4D51C72FF207}" type="presParOf" srcId="{E0F401D4-C2C7-4094-85F8-65A92618A178}" destId="{CC7F6BB1-D781-428F-B341-48260DC860EA}" srcOrd="1" destOrd="0" presId="urn:microsoft.com/office/officeart/2008/layout/VerticalAccentList"/>
    <dgm:cxn modelId="{CC584E82-9F7F-4191-8195-E0B91DEF8CC2}" type="presParOf" srcId="{E0F401D4-C2C7-4094-85F8-65A92618A178}" destId="{5AE95E9B-E48A-4681-96B0-DF62F6FAACCC}" srcOrd="2" destOrd="0" presId="urn:microsoft.com/office/officeart/2008/layout/VerticalAccentList"/>
    <dgm:cxn modelId="{78469132-CAEB-4094-B807-BDB83A33D45D}" type="presParOf" srcId="{E0F401D4-C2C7-4094-85F8-65A92618A178}" destId="{3F56158C-5508-4C18-8761-C6AA93D07569}" srcOrd="3" destOrd="0" presId="urn:microsoft.com/office/officeart/2008/layout/VerticalAccentList"/>
    <dgm:cxn modelId="{8408C2FD-1A5D-4DEF-A151-25F0FB8DFB02}" type="presParOf" srcId="{E0F401D4-C2C7-4094-85F8-65A92618A178}" destId="{8B689698-4245-4D7F-9718-20B77BB867C6}" srcOrd="4" destOrd="0" presId="urn:microsoft.com/office/officeart/2008/layout/VerticalAccentList"/>
    <dgm:cxn modelId="{08A534AE-B0E4-4AFB-A387-829B1FB06447}" type="presParOf" srcId="{E0F401D4-C2C7-4094-85F8-65A92618A178}" destId="{329DC203-F5D3-4BF9-9D42-1F83ECE387EB}" srcOrd="5" destOrd="0" presId="urn:microsoft.com/office/officeart/2008/layout/VerticalAccentList"/>
    <dgm:cxn modelId="{DAD3175C-ABE8-4899-8E78-6DC3318047D7}" type="presParOf" srcId="{E0F401D4-C2C7-4094-85F8-65A92618A178}" destId="{0FA1C4D6-C37A-47EA-971E-1DE3DCF14E66}" srcOrd="6" destOrd="0" presId="urn:microsoft.com/office/officeart/2008/layout/VerticalAccentList"/>
    <dgm:cxn modelId="{4F85A564-5351-4140-831D-9A578DCF5B4F}" type="presParOf" srcId="{6B26A74A-8AFB-4DE3-B32A-2854F9761D50}" destId="{9CD06FAE-AF19-4F27-88DD-8C32A6C9E85B}" srcOrd="5" destOrd="0" presId="urn:microsoft.com/office/officeart/2008/layout/VerticalAccentList"/>
    <dgm:cxn modelId="{395C655F-545C-4CF5-84D2-C27F727F51FC}" type="presParOf" srcId="{6B26A74A-8AFB-4DE3-B32A-2854F9761D50}" destId="{16A5126D-E090-433F-B39A-D174C8BAA788}" srcOrd="6" destOrd="0" presId="urn:microsoft.com/office/officeart/2008/layout/VerticalAccentList"/>
    <dgm:cxn modelId="{937A6FE8-16AA-48AA-9301-45112438A75D}" type="presParOf" srcId="{16A5126D-E090-433F-B39A-D174C8BAA788}" destId="{DB579930-5C52-4D31-A9B8-55EE775FB1AF}" srcOrd="0" destOrd="0" presId="urn:microsoft.com/office/officeart/2008/layout/VerticalAccentList"/>
    <dgm:cxn modelId="{081F31A7-8758-4683-936C-D772FBEDD448}" type="presParOf" srcId="{6B26A74A-8AFB-4DE3-B32A-2854F9761D50}" destId="{35AA98DF-D6E9-41D5-AF79-1BA0C0F60907}" srcOrd="7" destOrd="0" presId="urn:microsoft.com/office/officeart/2008/layout/VerticalAccentList"/>
    <dgm:cxn modelId="{CB0E0B32-64E9-4498-A3BC-B3365A6C5730}" type="presParOf" srcId="{35AA98DF-D6E9-41D5-AF79-1BA0C0F60907}" destId="{6B4FD2F6-A8CB-45B4-ABF2-D8DF8DDDC426}" srcOrd="0" destOrd="0" presId="urn:microsoft.com/office/officeart/2008/layout/VerticalAccentList"/>
    <dgm:cxn modelId="{D9EFB0CA-E6EC-4A3B-80B8-7D3AFF6D5093}" type="presParOf" srcId="{35AA98DF-D6E9-41D5-AF79-1BA0C0F60907}" destId="{01390EA3-5422-45FA-8C7C-F6316501CF09}" srcOrd="1" destOrd="0" presId="urn:microsoft.com/office/officeart/2008/layout/VerticalAccentList"/>
    <dgm:cxn modelId="{8C5EFAB9-A81E-4780-A75A-2B5D1710B117}" type="presParOf" srcId="{35AA98DF-D6E9-41D5-AF79-1BA0C0F60907}" destId="{A03A1267-4606-48EA-BDA1-63824EA54544}" srcOrd="2" destOrd="0" presId="urn:microsoft.com/office/officeart/2008/layout/VerticalAccentList"/>
    <dgm:cxn modelId="{8366E4EF-B427-41CB-8AC4-ADF770BEBF13}" type="presParOf" srcId="{35AA98DF-D6E9-41D5-AF79-1BA0C0F60907}" destId="{4736CB64-58AF-4039-B117-FD54D395133C}" srcOrd="3" destOrd="0" presId="urn:microsoft.com/office/officeart/2008/layout/VerticalAccentList"/>
    <dgm:cxn modelId="{51A78315-27F1-4E1E-92F0-6BB9DD128F8E}" type="presParOf" srcId="{35AA98DF-D6E9-41D5-AF79-1BA0C0F60907}" destId="{5818F8C0-49F7-47AE-8E42-72DC6047E245}" srcOrd="4" destOrd="0" presId="urn:microsoft.com/office/officeart/2008/layout/VerticalAccentList"/>
    <dgm:cxn modelId="{251F357E-58B2-4709-94F4-0841E7019A66}" type="presParOf" srcId="{35AA98DF-D6E9-41D5-AF79-1BA0C0F60907}" destId="{AFCB6485-261E-41B6-98FB-E21E6711C4B1}" srcOrd="5" destOrd="0" presId="urn:microsoft.com/office/officeart/2008/layout/VerticalAccentList"/>
    <dgm:cxn modelId="{547027EA-F315-46F7-B533-0495EF48AE76}" type="presParOf" srcId="{35AA98DF-D6E9-41D5-AF79-1BA0C0F60907}" destId="{09C02991-2666-4797-B37E-F9F950F1FAD0}" srcOrd="6" destOrd="0" presId="urn:microsoft.com/office/officeart/2008/layout/VerticalAccentList"/>
    <dgm:cxn modelId="{DB92E987-D58C-472E-877F-4C5EC4B36AB4}" type="presParOf" srcId="{6B26A74A-8AFB-4DE3-B32A-2854F9761D50}" destId="{E3D28B6D-3645-4995-BD40-C3F5C92AD81E}" srcOrd="8" destOrd="0" presId="urn:microsoft.com/office/officeart/2008/layout/VerticalAccentList"/>
    <dgm:cxn modelId="{C2C3CFAD-1D4C-4258-9D52-70993FA332AD}" type="presParOf" srcId="{6B26A74A-8AFB-4DE3-B32A-2854F9761D50}" destId="{CF4D5543-4F2B-445B-A5A1-08570DE188DF}" srcOrd="9" destOrd="0" presId="urn:microsoft.com/office/officeart/2008/layout/VerticalAccentList"/>
    <dgm:cxn modelId="{A04D4527-1DE1-46CB-A568-F61EB8E96E5F}" type="presParOf" srcId="{CF4D5543-4F2B-445B-A5A1-08570DE188DF}" destId="{F5632B58-5629-4A2D-81F3-F7B7AC3F95B7}" srcOrd="0" destOrd="0" presId="urn:microsoft.com/office/officeart/2008/layout/VerticalAccentList"/>
    <dgm:cxn modelId="{75934E2E-37E5-4016-932C-D445205EF287}" type="presParOf" srcId="{6B26A74A-8AFB-4DE3-B32A-2854F9761D50}" destId="{C08D32B0-CEB9-4578-88DC-D54744AA530A}" srcOrd="10" destOrd="0" presId="urn:microsoft.com/office/officeart/2008/layout/VerticalAccentList"/>
    <dgm:cxn modelId="{4BB8E04A-E64A-4C86-8E20-5AA974E2B004}" type="presParOf" srcId="{C08D32B0-CEB9-4578-88DC-D54744AA530A}" destId="{28E1A19F-260C-4C1A-9C33-5B3F77AFB304}" srcOrd="0" destOrd="0" presId="urn:microsoft.com/office/officeart/2008/layout/VerticalAccentList"/>
    <dgm:cxn modelId="{197DBF7D-274A-4FAD-B08D-0259862A3389}" type="presParOf" srcId="{C08D32B0-CEB9-4578-88DC-D54744AA530A}" destId="{A22FE213-71BA-4F20-9018-E62143F15580}" srcOrd="1" destOrd="0" presId="urn:microsoft.com/office/officeart/2008/layout/VerticalAccentList"/>
    <dgm:cxn modelId="{C28173FB-3F23-449C-A53D-EACDFA1CC15B}" type="presParOf" srcId="{C08D32B0-CEB9-4578-88DC-D54744AA530A}" destId="{E5DC3EAD-BE9D-4296-A005-81D97CE3A576}" srcOrd="2" destOrd="0" presId="urn:microsoft.com/office/officeart/2008/layout/VerticalAccentList"/>
    <dgm:cxn modelId="{616B7248-E73F-4013-BF89-15DC94D2480E}" type="presParOf" srcId="{C08D32B0-CEB9-4578-88DC-D54744AA530A}" destId="{061943FD-0F49-451C-8BEE-3B4A1CBD5197}" srcOrd="3" destOrd="0" presId="urn:microsoft.com/office/officeart/2008/layout/VerticalAccentList"/>
    <dgm:cxn modelId="{F6242015-0E48-4F64-97A8-6E183BC6064C}" type="presParOf" srcId="{C08D32B0-CEB9-4578-88DC-D54744AA530A}" destId="{DD56DA78-3D33-404C-8FDC-A2DE0CF257B1}" srcOrd="4" destOrd="0" presId="urn:microsoft.com/office/officeart/2008/layout/VerticalAccentList"/>
    <dgm:cxn modelId="{47E6B667-9E61-4FF9-906A-9380F291BF69}" type="presParOf" srcId="{C08D32B0-CEB9-4578-88DC-D54744AA530A}" destId="{ABFFD322-6EB4-42AD-BC6D-DFFAE069E694}" srcOrd="5" destOrd="0" presId="urn:microsoft.com/office/officeart/2008/layout/VerticalAccentList"/>
    <dgm:cxn modelId="{A82E9453-D326-423B-A649-689B9E17339A}" type="presParOf" srcId="{C08D32B0-CEB9-4578-88DC-D54744AA530A}" destId="{8950AF87-FECA-4517-BF8E-B8165A6E1246}" srcOrd="6" destOrd="0" presId="urn:microsoft.com/office/officeart/2008/layout/Vertical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D104A-DBEE-43C3-9041-53A8FA62749B}">
      <dsp:nvSpPr>
        <dsp:cNvPr id="0" name=""/>
        <dsp:cNvSpPr/>
      </dsp:nvSpPr>
      <dsp:spPr>
        <a:xfrm>
          <a:off x="1902781" y="1417"/>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kern="1200" dirty="0" err="1"/>
            <a:t>Individual</a:t>
          </a:r>
          <a:r>
            <a:rPr lang="fr-FR" sz="1300" kern="1200" dirty="0"/>
            <a:t> </a:t>
          </a:r>
          <a:r>
            <a:rPr lang="fr-FR" sz="1300" kern="1200" dirty="0" err="1"/>
            <a:t>impairment</a:t>
          </a:r>
          <a:endParaRPr lang="fr-FR" sz="1300" kern="1200" dirty="0"/>
        </a:p>
      </dsp:txBody>
      <dsp:txXfrm>
        <a:off x="2086193" y="184829"/>
        <a:ext cx="885593" cy="885593"/>
      </dsp:txXfrm>
    </dsp:sp>
    <dsp:sp modelId="{3CFD7166-E30B-4EBF-9E77-76A2E6E3FDC4}">
      <dsp:nvSpPr>
        <dsp:cNvPr id="0" name=""/>
        <dsp:cNvSpPr/>
      </dsp:nvSpPr>
      <dsp:spPr>
        <a:xfrm>
          <a:off x="2165789" y="1355531"/>
          <a:ext cx="726402" cy="726402"/>
        </a:xfrm>
        <a:prstGeom prst="mathPlus">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fr-FR" sz="1000" kern="1200"/>
        </a:p>
      </dsp:txBody>
      <dsp:txXfrm>
        <a:off x="2262074" y="1633307"/>
        <a:ext cx="533832" cy="170850"/>
      </dsp:txXfrm>
    </dsp:sp>
    <dsp:sp modelId="{DECBF777-109B-4A54-96E5-001A9C46F6EC}">
      <dsp:nvSpPr>
        <dsp:cNvPr id="0" name=""/>
        <dsp:cNvSpPr/>
      </dsp:nvSpPr>
      <dsp:spPr>
        <a:xfrm>
          <a:off x="1902781" y="2183630"/>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kern="1200" dirty="0"/>
            <a:t>Social </a:t>
          </a:r>
          <a:r>
            <a:rPr lang="fr-FR" sz="1300" kern="1200" dirty="0" err="1"/>
            <a:t>barriers</a:t>
          </a:r>
          <a:endParaRPr lang="fr-FR" sz="1300" kern="1200" dirty="0"/>
        </a:p>
      </dsp:txBody>
      <dsp:txXfrm>
        <a:off x="2086193" y="2367042"/>
        <a:ext cx="885593" cy="885593"/>
      </dsp:txXfrm>
    </dsp:sp>
    <dsp:sp modelId="{D7609281-3072-4BBC-B319-E42C83C1E50B}">
      <dsp:nvSpPr>
        <dsp:cNvPr id="0" name=""/>
        <dsp:cNvSpPr/>
      </dsp:nvSpPr>
      <dsp:spPr>
        <a:xfrm>
          <a:off x="3343062" y="1485783"/>
          <a:ext cx="398268" cy="465899"/>
        </a:xfrm>
        <a:prstGeom prst="rightArrow">
          <a:avLst>
            <a:gd name="adj1" fmla="val 60000"/>
            <a:gd name="adj2" fmla="val 50000"/>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fr-FR" sz="1000" kern="1200"/>
        </a:p>
      </dsp:txBody>
      <dsp:txXfrm>
        <a:off x="3343062" y="1578963"/>
        <a:ext cx="278788" cy="279539"/>
      </dsp:txXfrm>
    </dsp:sp>
    <dsp:sp modelId="{CBC9A497-0651-4BF5-BAFF-6077201DCDA5}">
      <dsp:nvSpPr>
        <dsp:cNvPr id="0" name=""/>
        <dsp:cNvSpPr/>
      </dsp:nvSpPr>
      <dsp:spPr>
        <a:xfrm>
          <a:off x="3906649" y="466315"/>
          <a:ext cx="2504835" cy="2504835"/>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fr-FR" sz="1900" kern="1200" dirty="0"/>
            <a:t>Communication </a:t>
          </a:r>
          <a:r>
            <a:rPr lang="fr-FR" sz="1900" kern="1200" dirty="0" err="1"/>
            <a:t>disability</a:t>
          </a:r>
          <a:endParaRPr lang="fr-FR" sz="1900" kern="1200" dirty="0"/>
        </a:p>
      </dsp:txBody>
      <dsp:txXfrm>
        <a:off x="4273474" y="833140"/>
        <a:ext cx="1771185" cy="1771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68732-FB7F-4FA1-B5D5-33B3B65BAD9C}">
      <dsp:nvSpPr>
        <dsp:cNvPr id="0" name=""/>
        <dsp:cNvSpPr/>
      </dsp:nvSpPr>
      <dsp:spPr>
        <a:xfrm>
          <a:off x="0" y="0"/>
          <a:ext cx="9035414" cy="987226"/>
        </a:xfrm>
        <a:prstGeom prst="roundRect">
          <a:avLst>
            <a:gd name="adj" fmla="val 10000"/>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t>Sharing information in a </a:t>
          </a:r>
          <a:r>
            <a:rPr lang="fr-FR" sz="2000" kern="1200" dirty="0" err="1"/>
            <a:t>way</a:t>
          </a:r>
          <a:r>
            <a:rPr lang="fr-FR" sz="2000" kern="1200" dirty="0"/>
            <a:t> </a:t>
          </a:r>
          <a:r>
            <a:rPr lang="fr-FR" sz="2000" kern="1200" dirty="0" err="1"/>
            <a:t>that</a:t>
          </a:r>
          <a:r>
            <a:rPr lang="fr-FR" sz="2000" kern="1200" dirty="0"/>
            <a:t> </a:t>
          </a:r>
          <a:r>
            <a:rPr lang="fr-FR" sz="2000" kern="1200" dirty="0" err="1"/>
            <a:t>everybody</a:t>
          </a:r>
          <a:r>
            <a:rPr lang="fr-FR" sz="2000" kern="1200" dirty="0"/>
            <a:t> can </a:t>
          </a:r>
          <a:r>
            <a:rPr lang="fr-FR" sz="2000" kern="1200" dirty="0" err="1"/>
            <a:t>understand</a:t>
          </a:r>
          <a:endParaRPr lang="fr-FR" sz="2000" kern="1200" dirty="0"/>
        </a:p>
      </dsp:txBody>
      <dsp:txXfrm>
        <a:off x="28915" y="28915"/>
        <a:ext cx="7970119" cy="929396"/>
      </dsp:txXfrm>
    </dsp:sp>
    <dsp:sp modelId="{F623D3F8-046F-44F7-9D47-599B656A58CC}">
      <dsp:nvSpPr>
        <dsp:cNvPr id="0" name=""/>
        <dsp:cNvSpPr/>
      </dsp:nvSpPr>
      <dsp:spPr>
        <a:xfrm>
          <a:off x="797242" y="1151763"/>
          <a:ext cx="9035414" cy="987226"/>
        </a:xfrm>
        <a:prstGeom prst="roundRect">
          <a:avLst>
            <a:gd name="adj" fmla="val 10000"/>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err="1"/>
            <a:t>Recognize</a:t>
          </a:r>
          <a:r>
            <a:rPr lang="fr-FR" sz="1800" kern="1200" dirty="0"/>
            <a:t>, respect and use all </a:t>
          </a:r>
          <a:r>
            <a:rPr lang="fr-FR" sz="1800" kern="1200" dirty="0" err="1"/>
            <a:t>forms</a:t>
          </a:r>
          <a:r>
            <a:rPr lang="fr-FR" sz="1800" kern="1200" dirty="0"/>
            <a:t> of communication</a:t>
          </a:r>
          <a:endParaRPr lang="fr-FR" sz="2000" kern="1200" dirty="0"/>
        </a:p>
        <a:p>
          <a:pPr marL="171450" lvl="1" indent="-171450" algn="l" defTabSz="800100">
            <a:lnSpc>
              <a:spcPct val="90000"/>
            </a:lnSpc>
            <a:spcBef>
              <a:spcPct val="0"/>
            </a:spcBef>
            <a:spcAft>
              <a:spcPct val="15000"/>
            </a:spcAft>
            <a:buChar char="•"/>
          </a:pPr>
          <a:r>
            <a:rPr lang="fr-FR" sz="1800" kern="1200" dirty="0"/>
            <a:t>All </a:t>
          </a:r>
          <a:r>
            <a:rPr lang="fr-FR" sz="1800" kern="1200" dirty="0" err="1"/>
            <a:t>mean</a:t>
          </a:r>
          <a:r>
            <a:rPr lang="fr-FR" sz="1800" kern="1200" dirty="0"/>
            <a:t> of </a:t>
          </a:r>
          <a:r>
            <a:rPr lang="fr-FR" sz="1800" kern="1200" dirty="0" err="1"/>
            <a:t>understanding</a:t>
          </a:r>
          <a:r>
            <a:rPr lang="fr-FR" sz="1800" kern="1200" dirty="0"/>
            <a:t> and expression, all </a:t>
          </a:r>
          <a:r>
            <a:rPr lang="fr-FR" sz="1800" kern="1200" dirty="0" err="1"/>
            <a:t>tools</a:t>
          </a:r>
          <a:r>
            <a:rPr lang="fr-FR" sz="1800" kern="1200" dirty="0"/>
            <a:t> </a:t>
          </a:r>
          <a:r>
            <a:rPr lang="fr-FR" sz="1800" kern="1200" dirty="0" err="1"/>
            <a:t>enabling</a:t>
          </a:r>
          <a:r>
            <a:rPr lang="fr-FR" sz="1800" kern="1200" dirty="0"/>
            <a:t> and </a:t>
          </a:r>
          <a:r>
            <a:rPr lang="fr-FR" sz="1800" kern="1200" dirty="0" err="1"/>
            <a:t>supporting</a:t>
          </a:r>
          <a:r>
            <a:rPr lang="fr-FR" sz="1800" kern="1200" dirty="0"/>
            <a:t> communication </a:t>
          </a:r>
          <a:endParaRPr lang="fr-FR" sz="2000" kern="1200" dirty="0"/>
        </a:p>
      </dsp:txBody>
      <dsp:txXfrm>
        <a:off x="826157" y="1180678"/>
        <a:ext cx="7538644" cy="929396"/>
      </dsp:txXfrm>
    </dsp:sp>
    <dsp:sp modelId="{D49297CD-D264-4F60-B10C-3849CDA581ED}">
      <dsp:nvSpPr>
        <dsp:cNvPr id="0" name=""/>
        <dsp:cNvSpPr/>
      </dsp:nvSpPr>
      <dsp:spPr>
        <a:xfrm>
          <a:off x="1594484" y="2303527"/>
          <a:ext cx="9035414" cy="987226"/>
        </a:xfrm>
        <a:prstGeom prst="roundRect">
          <a:avLst>
            <a:gd name="adj" fmla="val 10000"/>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t>Target </a:t>
          </a:r>
          <a:r>
            <a:rPr lang="fr-FR" sz="2000" kern="1200" dirty="0" err="1"/>
            <a:t>both</a:t>
          </a:r>
          <a:r>
            <a:rPr lang="fr-FR" sz="2000" kern="1200" dirty="0"/>
            <a:t> the </a:t>
          </a:r>
          <a:r>
            <a:rPr lang="fr-FR" sz="2000" kern="1200" dirty="0" err="1"/>
            <a:t>individual</a:t>
          </a:r>
          <a:r>
            <a:rPr lang="fr-FR" sz="2000" kern="1200" dirty="0"/>
            <a:t> AND the </a:t>
          </a:r>
          <a:r>
            <a:rPr lang="fr-FR" sz="2000" kern="1200" dirty="0" err="1"/>
            <a:t>knowledge</a:t>
          </a:r>
          <a:r>
            <a:rPr lang="fr-FR" sz="2000" kern="1200" dirty="0"/>
            <a:t>, </a:t>
          </a:r>
          <a:r>
            <a:rPr lang="fr-FR" sz="2000" kern="1200" dirty="0" err="1"/>
            <a:t>skills</a:t>
          </a:r>
          <a:r>
            <a:rPr lang="fr-FR" sz="2000" kern="1200" dirty="0"/>
            <a:t> and attitudes of communication </a:t>
          </a:r>
          <a:r>
            <a:rPr lang="fr-FR" sz="2000" kern="1200" dirty="0" err="1"/>
            <a:t>partners</a:t>
          </a:r>
          <a:endParaRPr lang="fr-FR" sz="2000" kern="1200" dirty="0"/>
        </a:p>
      </dsp:txBody>
      <dsp:txXfrm>
        <a:off x="1623399" y="2332442"/>
        <a:ext cx="7538644" cy="929396"/>
      </dsp:txXfrm>
    </dsp:sp>
    <dsp:sp modelId="{D7B0F9AC-53AE-4721-BB79-8F87F5ACCA7A}">
      <dsp:nvSpPr>
        <dsp:cNvPr id="0" name=""/>
        <dsp:cNvSpPr/>
      </dsp:nvSpPr>
      <dsp:spPr>
        <a:xfrm>
          <a:off x="8393717" y="748646"/>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fr-FR" sz="3000" kern="1200"/>
        </a:p>
      </dsp:txBody>
      <dsp:txXfrm>
        <a:off x="8538099" y="748646"/>
        <a:ext cx="352933" cy="482877"/>
      </dsp:txXfrm>
    </dsp:sp>
    <dsp:sp modelId="{FB190149-1FB0-4E74-8E43-683EA70F22D3}">
      <dsp:nvSpPr>
        <dsp:cNvPr id="0" name=""/>
        <dsp:cNvSpPr/>
      </dsp:nvSpPr>
      <dsp:spPr>
        <a:xfrm>
          <a:off x="9190959" y="1893828"/>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fr-FR" sz="3000" kern="1200"/>
        </a:p>
      </dsp:txBody>
      <dsp:txXfrm>
        <a:off x="9335341" y="1893828"/>
        <a:ext cx="352933" cy="4828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96DE7-4375-497D-A7AB-BB9455A9C23D}">
      <dsp:nvSpPr>
        <dsp:cNvPr id="0" name=""/>
        <dsp:cNvSpPr/>
      </dsp:nvSpPr>
      <dsp:spPr>
        <a:xfrm>
          <a:off x="2402378" y="696159"/>
          <a:ext cx="2338082" cy="2338484"/>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Good communication</a:t>
          </a:r>
        </a:p>
      </dsp:txBody>
      <dsp:txXfrm>
        <a:off x="2744782" y="1038622"/>
        <a:ext cx="1653274" cy="1653558"/>
      </dsp:txXfrm>
    </dsp:sp>
    <dsp:sp modelId="{3A90ACF5-2BA0-4C41-86E4-0DAD30E6BB20}">
      <dsp:nvSpPr>
        <dsp:cNvPr id="0" name=""/>
        <dsp:cNvSpPr/>
      </dsp:nvSpPr>
      <dsp:spPr>
        <a:xfrm>
          <a:off x="3121308" y="2860804"/>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40B720-3EDA-41D6-A9B9-A0CD37C93DEA}">
      <dsp:nvSpPr>
        <dsp:cNvPr id="0" name=""/>
        <dsp:cNvSpPr/>
      </dsp:nvSpPr>
      <dsp:spPr>
        <a:xfrm>
          <a:off x="4891056" y="1645176"/>
          <a:ext cx="188485" cy="188466"/>
        </a:xfrm>
        <a:prstGeom prst="ellipse">
          <a:avLst/>
        </a:prstGeom>
        <a:solidFill>
          <a:srgbClr val="60B4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4E4268-3470-4B81-859E-29EAA482DEBF}">
      <dsp:nvSpPr>
        <dsp:cNvPr id="0" name=""/>
        <dsp:cNvSpPr/>
      </dsp:nvSpPr>
      <dsp:spPr>
        <a:xfrm>
          <a:off x="3990355" y="3061388"/>
          <a:ext cx="259946" cy="260342"/>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7017A7-7267-4A39-BDE3-E3E6FFEB89D5}">
      <dsp:nvSpPr>
        <dsp:cNvPr id="0" name=""/>
        <dsp:cNvSpPr/>
      </dsp:nvSpPr>
      <dsp:spPr>
        <a:xfrm>
          <a:off x="3174065" y="95900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068C05-4A40-4B61-97DB-04C8D73872DF}">
      <dsp:nvSpPr>
        <dsp:cNvPr id="0" name=""/>
        <dsp:cNvSpPr/>
      </dsp:nvSpPr>
      <dsp:spPr>
        <a:xfrm>
          <a:off x="2580791" y="2037570"/>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8D33EE-B5CB-4428-B39D-A296F7E21381}">
      <dsp:nvSpPr>
        <dsp:cNvPr id="0" name=""/>
        <dsp:cNvSpPr/>
      </dsp:nvSpPr>
      <dsp:spPr>
        <a:xfrm>
          <a:off x="1392063" y="870174"/>
          <a:ext cx="1509369" cy="144678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inclusive </a:t>
          </a:r>
          <a:r>
            <a:rPr lang="fr-FR" sz="1200" kern="1200" dirty="0" err="1"/>
            <a:t>relationships</a:t>
          </a:r>
          <a:endParaRPr lang="fr-FR" sz="1200" kern="1200" dirty="0"/>
        </a:p>
      </dsp:txBody>
      <dsp:txXfrm>
        <a:off x="1613105" y="1082051"/>
        <a:ext cx="1067285" cy="1023032"/>
      </dsp:txXfrm>
    </dsp:sp>
    <dsp:sp modelId="{99AF67E9-1F10-4F37-9177-B80127A956D9}">
      <dsp:nvSpPr>
        <dsp:cNvPr id="0" name=""/>
        <dsp:cNvSpPr/>
      </dsp:nvSpPr>
      <dsp:spPr>
        <a:xfrm>
          <a:off x="3473819" y="967367"/>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BAFC55-C681-4721-9D4F-7F2A6C8F8EFA}">
      <dsp:nvSpPr>
        <dsp:cNvPr id="0" name=""/>
        <dsp:cNvSpPr/>
      </dsp:nvSpPr>
      <dsp:spPr>
        <a:xfrm>
          <a:off x="1761144" y="2347223"/>
          <a:ext cx="470014" cy="470120"/>
        </a:xfrm>
        <a:prstGeom prst="ellipse">
          <a:avLst/>
        </a:prstGeom>
        <a:solidFill>
          <a:srgbClr val="468F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E54F9B-3F64-454F-BE6B-8451917846A9}">
      <dsp:nvSpPr>
        <dsp:cNvPr id="0" name=""/>
        <dsp:cNvSpPr/>
      </dsp:nvSpPr>
      <dsp:spPr>
        <a:xfrm>
          <a:off x="4980743" y="671086"/>
          <a:ext cx="950580" cy="950688"/>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err="1"/>
            <a:t>choices</a:t>
          </a:r>
          <a:endParaRPr lang="fr-FR" sz="1200" kern="1200" dirty="0"/>
        </a:p>
      </dsp:txBody>
      <dsp:txXfrm>
        <a:off x="5119952" y="810311"/>
        <a:ext cx="672162" cy="672238"/>
      </dsp:txXfrm>
    </dsp:sp>
    <dsp:sp modelId="{29C836FB-088D-4568-AB77-0A514F9FC6BB}">
      <dsp:nvSpPr>
        <dsp:cNvPr id="0" name=""/>
        <dsp:cNvSpPr/>
      </dsp:nvSpPr>
      <dsp:spPr>
        <a:xfrm>
          <a:off x="4556291" y="1327166"/>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038247-6C45-4260-8F27-5A6576B77369}">
      <dsp:nvSpPr>
        <dsp:cNvPr id="0" name=""/>
        <dsp:cNvSpPr/>
      </dsp:nvSpPr>
      <dsp:spPr>
        <a:xfrm>
          <a:off x="1582250" y="2906771"/>
          <a:ext cx="188485" cy="188466"/>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F67815-F998-41EF-9CE3-B34C631DDF4E}">
      <dsp:nvSpPr>
        <dsp:cNvPr id="0" name=""/>
        <dsp:cNvSpPr/>
      </dsp:nvSpPr>
      <dsp:spPr>
        <a:xfrm>
          <a:off x="3460390" y="263848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06E518-8136-47FB-B78D-777DB0F7AE6D}">
      <dsp:nvSpPr>
        <dsp:cNvPr id="0" name=""/>
        <dsp:cNvSpPr/>
      </dsp:nvSpPr>
      <dsp:spPr>
        <a:xfrm>
          <a:off x="5427736" y="2313792"/>
          <a:ext cx="950580" cy="950688"/>
        </a:xfrm>
        <a:prstGeom prst="ellipse">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control</a:t>
          </a:r>
        </a:p>
      </dsp:txBody>
      <dsp:txXfrm>
        <a:off x="5566945" y="2453017"/>
        <a:ext cx="672162" cy="672238"/>
      </dsp:txXfrm>
    </dsp:sp>
    <dsp:sp modelId="{4221DDE9-0879-4257-AB36-9A0FC8CDCF7A}">
      <dsp:nvSpPr>
        <dsp:cNvPr id="0" name=""/>
        <dsp:cNvSpPr/>
      </dsp:nvSpPr>
      <dsp:spPr>
        <a:xfrm>
          <a:off x="5159636" y="2280779"/>
          <a:ext cx="188485" cy="188466"/>
        </a:xfrm>
        <a:prstGeom prst="ellipse">
          <a:avLst/>
        </a:prstGeom>
        <a:solidFill>
          <a:srgbClr val="4F7CC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A60F2C-7FD3-4DA4-849C-0D241A43ACF0}">
      <dsp:nvSpPr>
        <dsp:cNvPr id="0" name=""/>
        <dsp:cNvSpPr/>
      </dsp:nvSpPr>
      <dsp:spPr>
        <a:xfrm>
          <a:off x="2363771" y="2783859"/>
          <a:ext cx="1621547" cy="1637798"/>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err="1"/>
            <a:t>independence</a:t>
          </a:r>
          <a:endParaRPr lang="fr-FR" sz="1200" kern="1200" dirty="0"/>
        </a:p>
      </dsp:txBody>
      <dsp:txXfrm>
        <a:off x="2601241" y="3023709"/>
        <a:ext cx="1146607" cy="1158098"/>
      </dsp:txXfrm>
    </dsp:sp>
    <dsp:sp modelId="{18AFEB4B-5206-4470-A704-47DB633B724A}">
      <dsp:nvSpPr>
        <dsp:cNvPr id="0" name=""/>
        <dsp:cNvSpPr/>
      </dsp:nvSpPr>
      <dsp:spPr>
        <a:xfrm>
          <a:off x="3548158" y="309523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2DA82D-DF80-4C7C-8262-2BDB5D13236D}">
      <dsp:nvSpPr>
        <dsp:cNvPr id="0" name=""/>
        <dsp:cNvSpPr/>
      </dsp:nvSpPr>
      <dsp:spPr>
        <a:xfrm>
          <a:off x="3493338" y="-242808"/>
          <a:ext cx="1175326" cy="1234811"/>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err="1"/>
            <a:t>health</a:t>
          </a:r>
          <a:r>
            <a:rPr lang="fr-FR" sz="1200" kern="1200" dirty="0"/>
            <a:t> </a:t>
          </a:r>
          <a:r>
            <a:rPr lang="fr-FR" sz="1200" kern="1200" dirty="0" err="1"/>
            <a:t>outcomes</a:t>
          </a:r>
          <a:endParaRPr lang="fr-FR" sz="1200" kern="1200" dirty="0"/>
        </a:p>
      </dsp:txBody>
      <dsp:txXfrm>
        <a:off x="3665461" y="-61974"/>
        <a:ext cx="831080" cy="873143"/>
      </dsp:txXfrm>
    </dsp:sp>
    <dsp:sp modelId="{70FDEB9A-606A-42F2-9339-CC92E8809270}">
      <dsp:nvSpPr>
        <dsp:cNvPr id="0" name=""/>
        <dsp:cNvSpPr/>
      </dsp:nvSpPr>
      <dsp:spPr>
        <a:xfrm>
          <a:off x="2433552" y="92975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90D421-ABEE-485D-B05F-47EAD5A03E96}">
      <dsp:nvSpPr>
        <dsp:cNvPr id="0" name=""/>
        <dsp:cNvSpPr/>
      </dsp:nvSpPr>
      <dsp:spPr>
        <a:xfrm>
          <a:off x="4628232" y="133268"/>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428AF-9F4E-4672-B0E8-C90D549C82FC}">
      <dsp:nvSpPr>
        <dsp:cNvPr id="0" name=""/>
        <dsp:cNvSpPr/>
      </dsp:nvSpPr>
      <dsp:spPr>
        <a:xfrm rot="10800000">
          <a:off x="2602921" y="1786"/>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a:t>There </a:t>
          </a:r>
          <a:r>
            <a:rPr lang="fr-FR" sz="1400" kern="1200" dirty="0" err="1"/>
            <a:t>is</a:t>
          </a:r>
          <a:r>
            <a:rPr lang="fr-FR" sz="1400" kern="1200" dirty="0"/>
            <a:t> a </a:t>
          </a:r>
          <a:r>
            <a:rPr lang="fr-FR" sz="1400" kern="1200" dirty="0" err="1"/>
            <a:t>detailed</a:t>
          </a:r>
          <a:r>
            <a:rPr lang="fr-FR" sz="1400" kern="1200" dirty="0"/>
            <a:t> description of how best to </a:t>
          </a:r>
          <a:r>
            <a:rPr lang="fr-FR" sz="1400" kern="1200" dirty="0" err="1"/>
            <a:t>communicate</a:t>
          </a:r>
          <a:r>
            <a:rPr lang="fr-FR" sz="1400" kern="1200" dirty="0"/>
            <a:t> </a:t>
          </a:r>
          <a:r>
            <a:rPr lang="fr-FR" sz="1400" kern="1200" dirty="0" err="1"/>
            <a:t>with</a:t>
          </a:r>
          <a:r>
            <a:rPr lang="fr-FR" sz="1400" kern="1200" dirty="0"/>
            <a:t> </a:t>
          </a:r>
          <a:r>
            <a:rPr lang="fr-FR" sz="1400" kern="1200" dirty="0" err="1"/>
            <a:t>individuals</a:t>
          </a:r>
          <a:endParaRPr lang="fr-FR" sz="1400" kern="1200" dirty="0"/>
        </a:p>
      </dsp:txBody>
      <dsp:txXfrm rot="10800000">
        <a:off x="2755250" y="1786"/>
        <a:ext cx="9576887" cy="609318"/>
      </dsp:txXfrm>
    </dsp:sp>
    <dsp:sp modelId="{C597680E-68A1-418E-AEF4-625AD7F89EFC}">
      <dsp:nvSpPr>
        <dsp:cNvPr id="0" name=""/>
        <dsp:cNvSpPr/>
      </dsp:nvSpPr>
      <dsp:spPr>
        <a:xfrm>
          <a:off x="2298262" y="1786"/>
          <a:ext cx="609318" cy="609318"/>
        </a:xfrm>
        <a:prstGeom prst="ellipse">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A73415-1160-48C0-98C6-AC878724BE13}">
      <dsp:nvSpPr>
        <dsp:cNvPr id="0" name=""/>
        <dsp:cNvSpPr/>
      </dsp:nvSpPr>
      <dsp:spPr>
        <a:xfrm rot="10800000">
          <a:off x="2602921" y="763435"/>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a:t>Services </a:t>
          </a:r>
          <a:r>
            <a:rPr lang="fr-FR" sz="1400" kern="1200" dirty="0" err="1"/>
            <a:t>demonstrates</a:t>
          </a:r>
          <a:r>
            <a:rPr lang="fr-FR" sz="1400" kern="1200" dirty="0"/>
            <a:t> how </a:t>
          </a:r>
          <a:r>
            <a:rPr lang="fr-FR" sz="1400" kern="1200" dirty="0" err="1"/>
            <a:t>they</a:t>
          </a:r>
          <a:r>
            <a:rPr lang="fr-FR" sz="1400" kern="1200" dirty="0"/>
            <a:t> support </a:t>
          </a:r>
          <a:r>
            <a:rPr lang="fr-FR" sz="1400" kern="1200" dirty="0" err="1"/>
            <a:t>individuals</a:t>
          </a:r>
          <a:r>
            <a:rPr lang="fr-FR" sz="1400" kern="1200" dirty="0"/>
            <a:t> </a:t>
          </a:r>
          <a:r>
            <a:rPr lang="fr-FR" sz="1400" kern="1200" dirty="0" err="1"/>
            <a:t>with</a:t>
          </a:r>
          <a:r>
            <a:rPr lang="fr-FR" sz="1400" kern="1200" dirty="0"/>
            <a:t> communication </a:t>
          </a:r>
          <a:r>
            <a:rPr lang="fr-FR" sz="1400" kern="1200" dirty="0" err="1"/>
            <a:t>needs</a:t>
          </a:r>
          <a:r>
            <a:rPr lang="fr-FR" sz="1400" kern="1200" dirty="0"/>
            <a:t> to </a:t>
          </a:r>
          <a:r>
            <a:rPr lang="fr-FR" sz="1400" kern="1200" dirty="0" err="1"/>
            <a:t>be</a:t>
          </a:r>
          <a:r>
            <a:rPr lang="fr-FR" sz="1400" kern="1200" dirty="0"/>
            <a:t> </a:t>
          </a:r>
          <a:r>
            <a:rPr lang="fr-FR" sz="1400" kern="1200" dirty="0" err="1"/>
            <a:t>involved</a:t>
          </a:r>
          <a:r>
            <a:rPr lang="fr-FR" sz="1400" kern="1200" dirty="0"/>
            <a:t> </a:t>
          </a:r>
          <a:r>
            <a:rPr lang="fr-FR" sz="1400" kern="1200" dirty="0" err="1"/>
            <a:t>with</a:t>
          </a:r>
          <a:r>
            <a:rPr lang="fr-FR" sz="1400" kern="1200" dirty="0"/>
            <a:t> </a:t>
          </a:r>
          <a:r>
            <a:rPr lang="fr-FR" sz="1400" kern="1200" dirty="0" err="1"/>
            <a:t>decisions</a:t>
          </a:r>
          <a:r>
            <a:rPr lang="fr-FR" sz="1400" kern="1200" dirty="0"/>
            <a:t> about </a:t>
          </a:r>
          <a:r>
            <a:rPr lang="fr-FR" sz="1400" kern="1200" dirty="0" err="1"/>
            <a:t>their</a:t>
          </a:r>
          <a:r>
            <a:rPr lang="fr-FR" sz="1400" kern="1200" dirty="0"/>
            <a:t> care and </a:t>
          </a:r>
          <a:r>
            <a:rPr lang="fr-FR" sz="1400" kern="1200" dirty="0" err="1"/>
            <a:t>their</a:t>
          </a:r>
          <a:r>
            <a:rPr lang="fr-FR" sz="1400" kern="1200" dirty="0"/>
            <a:t> services</a:t>
          </a:r>
        </a:p>
      </dsp:txBody>
      <dsp:txXfrm rot="10800000">
        <a:off x="2755250" y="763435"/>
        <a:ext cx="9576887" cy="609318"/>
      </dsp:txXfrm>
    </dsp:sp>
    <dsp:sp modelId="{2367DE15-A653-432A-9DE7-530F1995399E}">
      <dsp:nvSpPr>
        <dsp:cNvPr id="0" name=""/>
        <dsp:cNvSpPr/>
      </dsp:nvSpPr>
      <dsp:spPr>
        <a:xfrm>
          <a:off x="2298262" y="763435"/>
          <a:ext cx="609318" cy="609318"/>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7CD258-541D-45D5-9960-346DD83B6DED}">
      <dsp:nvSpPr>
        <dsp:cNvPr id="0" name=""/>
        <dsp:cNvSpPr/>
      </dsp:nvSpPr>
      <dsp:spPr>
        <a:xfrm rot="10800000">
          <a:off x="2602921" y="1525083"/>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a:t>Staff value and use </a:t>
          </a:r>
          <a:r>
            <a:rPr lang="fr-FR" sz="1400" kern="1200" dirty="0" err="1"/>
            <a:t>competently</a:t>
          </a:r>
          <a:r>
            <a:rPr lang="fr-FR" sz="1400" kern="1200" dirty="0"/>
            <a:t> the best </a:t>
          </a:r>
          <a:r>
            <a:rPr lang="fr-FR" sz="1400" kern="1200" dirty="0" err="1"/>
            <a:t>approaches</a:t>
          </a:r>
          <a:r>
            <a:rPr lang="fr-FR" sz="1400" kern="1200" dirty="0"/>
            <a:t> to communication </a:t>
          </a:r>
          <a:r>
            <a:rPr lang="fr-FR" sz="1400" kern="1200" dirty="0" err="1"/>
            <a:t>with</a:t>
          </a:r>
          <a:r>
            <a:rPr lang="fr-FR" sz="1400" kern="1200" dirty="0"/>
            <a:t> </a:t>
          </a:r>
          <a:r>
            <a:rPr lang="fr-FR" sz="1400" kern="1200" dirty="0" err="1"/>
            <a:t>each</a:t>
          </a:r>
          <a:r>
            <a:rPr lang="fr-FR" sz="1400" kern="1200" dirty="0"/>
            <a:t> </a:t>
          </a:r>
          <a:r>
            <a:rPr lang="fr-FR" sz="1400" kern="1200" dirty="0" err="1"/>
            <a:t>individual</a:t>
          </a:r>
          <a:endParaRPr lang="fr-FR" sz="1400" kern="1200" dirty="0"/>
        </a:p>
      </dsp:txBody>
      <dsp:txXfrm rot="10800000">
        <a:off x="2755250" y="1525083"/>
        <a:ext cx="9576887" cy="609318"/>
      </dsp:txXfrm>
    </dsp:sp>
    <dsp:sp modelId="{26294DF1-ED3E-48D7-8DEB-F7D19EE52C4A}">
      <dsp:nvSpPr>
        <dsp:cNvPr id="0" name=""/>
        <dsp:cNvSpPr/>
      </dsp:nvSpPr>
      <dsp:spPr>
        <a:xfrm>
          <a:off x="2298262" y="1525083"/>
          <a:ext cx="609318" cy="609318"/>
        </a:xfrm>
        <a:prstGeom prst="ellipse">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4A9BFD-8F1A-4C26-B9A6-33909BE5EAE0}">
      <dsp:nvSpPr>
        <dsp:cNvPr id="0" name=""/>
        <dsp:cNvSpPr/>
      </dsp:nvSpPr>
      <dsp:spPr>
        <a:xfrm rot="10800000">
          <a:off x="2602921" y="2286732"/>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a:t>Services </a:t>
          </a:r>
          <a:r>
            <a:rPr lang="fr-FR" sz="1400" kern="1200" dirty="0" err="1"/>
            <a:t>create</a:t>
          </a:r>
          <a:r>
            <a:rPr lang="fr-FR" sz="1400" kern="1200" dirty="0"/>
            <a:t> </a:t>
          </a:r>
          <a:r>
            <a:rPr lang="fr-FR" sz="1400" kern="1200" dirty="0" err="1"/>
            <a:t>opportunities</a:t>
          </a:r>
          <a:r>
            <a:rPr lang="fr-FR" sz="1400" kern="1200" dirty="0"/>
            <a:t>, </a:t>
          </a:r>
          <a:r>
            <a:rPr lang="fr-FR" sz="1400" kern="1200" dirty="0" err="1"/>
            <a:t>relationships</a:t>
          </a:r>
          <a:r>
            <a:rPr lang="fr-FR" sz="1400" kern="1200" dirty="0"/>
            <a:t> and </a:t>
          </a:r>
          <a:r>
            <a:rPr lang="fr-FR" sz="1400" kern="1200" dirty="0" err="1"/>
            <a:t>environments</a:t>
          </a:r>
          <a:r>
            <a:rPr lang="fr-FR" sz="1400" kern="1200" dirty="0"/>
            <a:t> </a:t>
          </a:r>
          <a:r>
            <a:rPr lang="fr-FR" sz="1400" kern="1200" dirty="0" err="1"/>
            <a:t>that</a:t>
          </a:r>
          <a:r>
            <a:rPr lang="fr-FR" sz="1400" kern="1200" dirty="0"/>
            <a:t> </a:t>
          </a:r>
          <a:r>
            <a:rPr lang="fr-FR" sz="1400" kern="1200" dirty="0" err="1"/>
            <a:t>make</a:t>
          </a:r>
          <a:r>
            <a:rPr lang="fr-FR" sz="1400" kern="1200" dirty="0"/>
            <a:t> </a:t>
          </a:r>
          <a:r>
            <a:rPr lang="fr-FR" sz="1400" kern="1200" dirty="0" err="1"/>
            <a:t>individuals</a:t>
          </a:r>
          <a:r>
            <a:rPr lang="fr-FR" sz="1400" kern="1200" dirty="0"/>
            <a:t> </a:t>
          </a:r>
          <a:r>
            <a:rPr lang="fr-FR" sz="1400" kern="1200" dirty="0" err="1"/>
            <a:t>want</a:t>
          </a:r>
          <a:r>
            <a:rPr lang="fr-FR" sz="1400" kern="1200" dirty="0"/>
            <a:t> to </a:t>
          </a:r>
          <a:r>
            <a:rPr lang="fr-FR" sz="1400" kern="1200" dirty="0" err="1"/>
            <a:t>communicate</a:t>
          </a:r>
          <a:endParaRPr lang="fr-FR" sz="1400" kern="1200" dirty="0"/>
        </a:p>
      </dsp:txBody>
      <dsp:txXfrm rot="10800000">
        <a:off x="2755250" y="2286732"/>
        <a:ext cx="9576887" cy="609318"/>
      </dsp:txXfrm>
    </dsp:sp>
    <dsp:sp modelId="{C2E7632E-49AF-480B-9B6F-BA0FB4FFA191}">
      <dsp:nvSpPr>
        <dsp:cNvPr id="0" name=""/>
        <dsp:cNvSpPr/>
      </dsp:nvSpPr>
      <dsp:spPr>
        <a:xfrm>
          <a:off x="2298262" y="2286732"/>
          <a:ext cx="609318" cy="609318"/>
        </a:xfrm>
        <a:prstGeom prst="ellipse">
          <a:avLst/>
        </a:prstGeom>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5A98DA-E1C3-419A-AC5E-0C6D5A5D0F25}">
      <dsp:nvSpPr>
        <dsp:cNvPr id="0" name=""/>
        <dsp:cNvSpPr/>
      </dsp:nvSpPr>
      <dsp:spPr>
        <a:xfrm rot="10800000">
          <a:off x="2602921" y="3048380"/>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err="1"/>
            <a:t>Individuals</a:t>
          </a:r>
          <a:r>
            <a:rPr lang="fr-FR" sz="1400" kern="1200" dirty="0"/>
            <a:t> are </a:t>
          </a:r>
          <a:r>
            <a:rPr lang="fr-FR" sz="1400" kern="1200" dirty="0" err="1"/>
            <a:t>supported</a:t>
          </a:r>
          <a:r>
            <a:rPr lang="fr-FR" sz="1400" kern="1200" dirty="0"/>
            <a:t> to </a:t>
          </a:r>
          <a:r>
            <a:rPr lang="fr-FR" sz="1400" kern="1200" dirty="0" err="1"/>
            <a:t>understand</a:t>
          </a:r>
          <a:r>
            <a:rPr lang="fr-FR" sz="1400" kern="1200" dirty="0"/>
            <a:t> and express </a:t>
          </a:r>
          <a:r>
            <a:rPr lang="fr-FR" sz="1400" kern="1200" dirty="0" err="1"/>
            <a:t>their</a:t>
          </a:r>
          <a:r>
            <a:rPr lang="fr-FR" sz="1400" kern="1200" dirty="0"/>
            <a:t> </a:t>
          </a:r>
          <a:r>
            <a:rPr lang="fr-FR" sz="1400" kern="1200" dirty="0" err="1"/>
            <a:t>needs</a:t>
          </a:r>
          <a:r>
            <a:rPr lang="fr-FR" sz="1400" kern="1200" dirty="0"/>
            <a:t> in relation to </a:t>
          </a:r>
          <a:r>
            <a:rPr lang="fr-FR" sz="1400" kern="1200" dirty="0" err="1"/>
            <a:t>their</a:t>
          </a:r>
          <a:r>
            <a:rPr lang="fr-FR" sz="1400" kern="1200" dirty="0"/>
            <a:t> </a:t>
          </a:r>
          <a:r>
            <a:rPr lang="fr-FR" sz="1400" kern="1200" dirty="0" err="1"/>
            <a:t>health</a:t>
          </a:r>
          <a:r>
            <a:rPr lang="fr-FR" sz="1400" kern="1200" dirty="0"/>
            <a:t> and </a:t>
          </a:r>
          <a:r>
            <a:rPr lang="fr-FR" sz="1400" kern="1200" dirty="0" err="1"/>
            <a:t>wellbeing</a:t>
          </a:r>
          <a:endParaRPr lang="fr-FR" sz="1400" kern="1200" dirty="0"/>
        </a:p>
      </dsp:txBody>
      <dsp:txXfrm rot="10800000">
        <a:off x="2755250" y="3048380"/>
        <a:ext cx="9576887" cy="609318"/>
      </dsp:txXfrm>
    </dsp:sp>
    <dsp:sp modelId="{7930D415-D7FE-4CA1-B769-802E955EAF0F}">
      <dsp:nvSpPr>
        <dsp:cNvPr id="0" name=""/>
        <dsp:cNvSpPr/>
      </dsp:nvSpPr>
      <dsp:spPr>
        <a:xfrm>
          <a:off x="2298262" y="3048380"/>
          <a:ext cx="609318" cy="609318"/>
        </a:xfrm>
        <a:prstGeom prst="ellipse">
          <a:avLst/>
        </a:prstGeom>
        <a:blipFill>
          <a:blip xmlns:r="http://schemas.openxmlformats.org/officeDocument/2006/relationships" r:embed="rId9">
            <a:extLst>
              <a:ext uri="{837473B0-CC2E-450A-ABE3-18F120FF3D39}">
                <a1611:picAttrSrcUrl xmlns:a1611="http://schemas.microsoft.com/office/drawing/2016/11/main" r:id="rId1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EFF49-70A0-4F1B-96D1-FAE4B0A89BFD}">
      <dsp:nvSpPr>
        <dsp:cNvPr id="0" name=""/>
        <dsp:cNvSpPr/>
      </dsp:nvSpPr>
      <dsp:spPr>
        <a:xfrm>
          <a:off x="1807934" y="202"/>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FR" sz="2000" kern="1200" dirty="0"/>
            <a:t>Help to </a:t>
          </a:r>
          <a:r>
            <a:rPr lang="fr-FR" sz="2000" kern="1200" dirty="0" err="1"/>
            <a:t>avoid</a:t>
          </a:r>
          <a:r>
            <a:rPr lang="fr-FR" sz="2000" kern="1200" dirty="0"/>
            <a:t> discrimination</a:t>
          </a:r>
        </a:p>
      </dsp:txBody>
      <dsp:txXfrm>
        <a:off x="1807934" y="202"/>
        <a:ext cx="7420343" cy="674576"/>
      </dsp:txXfrm>
    </dsp:sp>
    <dsp:sp modelId="{3C7A48D6-C779-4C21-BFE7-3432F8EABF8A}">
      <dsp:nvSpPr>
        <dsp:cNvPr id="0" name=""/>
        <dsp:cNvSpPr/>
      </dsp:nvSpPr>
      <dsp:spPr>
        <a:xfrm>
          <a:off x="1807934" y="674779"/>
          <a:ext cx="989379" cy="164896"/>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0CB436-53C9-4376-9812-BD415B0C78B7}">
      <dsp:nvSpPr>
        <dsp:cNvPr id="0" name=""/>
        <dsp:cNvSpPr/>
      </dsp:nvSpPr>
      <dsp:spPr>
        <a:xfrm>
          <a:off x="2855027" y="674779"/>
          <a:ext cx="989379" cy="164896"/>
        </a:xfrm>
        <a:prstGeom prst="parallelogram">
          <a:avLst>
            <a:gd name="adj" fmla="val 140840"/>
          </a:avLst>
        </a:prstGeom>
        <a:solidFill>
          <a:schemeClr val="accent2">
            <a:hueOff val="-759874"/>
            <a:satOff val="565"/>
            <a:lumOff val="73"/>
            <a:alphaOff val="0"/>
          </a:schemeClr>
        </a:solidFill>
        <a:ln w="25400" cap="flat" cmpd="sng" algn="ctr">
          <a:solidFill>
            <a:schemeClr val="accent2">
              <a:hueOff val="-759874"/>
              <a:satOff val="565"/>
              <a:lumOff val="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77EE60-A48A-4190-BF5E-7DB47150B58E}">
      <dsp:nvSpPr>
        <dsp:cNvPr id="0" name=""/>
        <dsp:cNvSpPr/>
      </dsp:nvSpPr>
      <dsp:spPr>
        <a:xfrm>
          <a:off x="3902120" y="674779"/>
          <a:ext cx="989379" cy="164896"/>
        </a:xfrm>
        <a:prstGeom prst="parallelogram">
          <a:avLst>
            <a:gd name="adj" fmla="val 140840"/>
          </a:avLst>
        </a:prstGeom>
        <a:solidFill>
          <a:schemeClr val="accent2">
            <a:hueOff val="-1519748"/>
            <a:satOff val="1130"/>
            <a:lumOff val="145"/>
            <a:alphaOff val="0"/>
          </a:schemeClr>
        </a:solidFill>
        <a:ln w="25400" cap="flat" cmpd="sng" algn="ctr">
          <a:solidFill>
            <a:schemeClr val="accent2">
              <a:hueOff val="-1519748"/>
              <a:satOff val="1130"/>
              <a:lumOff val="1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F2FD42-0656-4611-A729-3288F8C9C170}">
      <dsp:nvSpPr>
        <dsp:cNvPr id="0" name=""/>
        <dsp:cNvSpPr/>
      </dsp:nvSpPr>
      <dsp:spPr>
        <a:xfrm>
          <a:off x="4949212" y="674779"/>
          <a:ext cx="989379" cy="164896"/>
        </a:xfrm>
        <a:prstGeom prst="parallelogram">
          <a:avLst>
            <a:gd name="adj" fmla="val 140840"/>
          </a:avLst>
        </a:prstGeom>
        <a:solidFill>
          <a:schemeClr val="accent2">
            <a:hueOff val="-2279622"/>
            <a:satOff val="1695"/>
            <a:lumOff val="218"/>
            <a:alphaOff val="0"/>
          </a:schemeClr>
        </a:solidFill>
        <a:ln w="25400" cap="flat" cmpd="sng" algn="ctr">
          <a:solidFill>
            <a:schemeClr val="accent2">
              <a:hueOff val="-2279622"/>
              <a:satOff val="1695"/>
              <a:lumOff val="2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02A3F9-2BD6-4447-B7C4-30FF144B0AE3}">
      <dsp:nvSpPr>
        <dsp:cNvPr id="0" name=""/>
        <dsp:cNvSpPr/>
      </dsp:nvSpPr>
      <dsp:spPr>
        <a:xfrm>
          <a:off x="5996305" y="674779"/>
          <a:ext cx="989379" cy="164896"/>
        </a:xfrm>
        <a:prstGeom prst="parallelogram">
          <a:avLst>
            <a:gd name="adj" fmla="val 140840"/>
          </a:avLst>
        </a:prstGeom>
        <a:solidFill>
          <a:schemeClr val="accent2">
            <a:hueOff val="-3039496"/>
            <a:satOff val="2260"/>
            <a:lumOff val="291"/>
            <a:alphaOff val="0"/>
          </a:schemeClr>
        </a:solidFill>
        <a:ln w="25400" cap="flat" cmpd="sng" algn="ctr">
          <a:solidFill>
            <a:schemeClr val="accent2">
              <a:hueOff val="-3039496"/>
              <a:satOff val="2260"/>
              <a:lumOff val="29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8DB483-2836-4EF3-8DB4-4F9095DA2532}">
      <dsp:nvSpPr>
        <dsp:cNvPr id="0" name=""/>
        <dsp:cNvSpPr/>
      </dsp:nvSpPr>
      <dsp:spPr>
        <a:xfrm>
          <a:off x="7043398" y="674779"/>
          <a:ext cx="989379" cy="164896"/>
        </a:xfrm>
        <a:prstGeom prst="parallelogram">
          <a:avLst>
            <a:gd name="adj" fmla="val 140840"/>
          </a:avLst>
        </a:prstGeom>
        <a:solidFill>
          <a:schemeClr val="accent2">
            <a:hueOff val="-3799370"/>
            <a:satOff val="2825"/>
            <a:lumOff val="363"/>
            <a:alphaOff val="0"/>
          </a:schemeClr>
        </a:solidFill>
        <a:ln w="25400" cap="flat" cmpd="sng" algn="ctr">
          <a:solidFill>
            <a:schemeClr val="accent2">
              <a:hueOff val="-3799370"/>
              <a:satOff val="2825"/>
              <a:lumOff val="3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97F9E3-ACF2-4AA9-8887-929490608756}">
      <dsp:nvSpPr>
        <dsp:cNvPr id="0" name=""/>
        <dsp:cNvSpPr/>
      </dsp:nvSpPr>
      <dsp:spPr>
        <a:xfrm>
          <a:off x="8090491" y="674779"/>
          <a:ext cx="989379" cy="164896"/>
        </a:xfrm>
        <a:prstGeom prst="parallelogram">
          <a:avLst>
            <a:gd name="adj" fmla="val 140840"/>
          </a:avLst>
        </a:prstGeom>
        <a:solidFill>
          <a:schemeClr val="accent2">
            <a:hueOff val="-4559244"/>
            <a:satOff val="3390"/>
            <a:lumOff val="436"/>
            <a:alphaOff val="0"/>
          </a:schemeClr>
        </a:solidFill>
        <a:ln w="25400" cap="flat" cmpd="sng" algn="ctr">
          <a:solidFill>
            <a:schemeClr val="accent2">
              <a:hueOff val="-4559244"/>
              <a:satOff val="3390"/>
              <a:lumOff val="4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28F7EA-7FAE-45FE-9C5C-DE98B145DF8A}">
      <dsp:nvSpPr>
        <dsp:cNvPr id="0" name=""/>
        <dsp:cNvSpPr/>
      </dsp:nvSpPr>
      <dsp:spPr>
        <a:xfrm>
          <a:off x="1807934" y="892208"/>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FR" sz="2000" kern="1200" dirty="0"/>
            <a:t>Help to </a:t>
          </a:r>
          <a:r>
            <a:rPr lang="fr-FR" sz="2000" kern="1200" dirty="0" err="1"/>
            <a:t>achieve</a:t>
          </a:r>
          <a:r>
            <a:rPr lang="fr-FR" sz="2000" kern="1200" dirty="0"/>
            <a:t> </a:t>
          </a:r>
          <a:r>
            <a:rPr lang="fr-FR" sz="2000" kern="1200" dirty="0" err="1"/>
            <a:t>successful</a:t>
          </a:r>
          <a:r>
            <a:rPr lang="fr-FR" sz="2000" kern="1200" dirty="0"/>
            <a:t> </a:t>
          </a:r>
          <a:r>
            <a:rPr lang="fr-FR" sz="2000" kern="1200" dirty="0" err="1"/>
            <a:t>outcomes</a:t>
          </a:r>
          <a:r>
            <a:rPr lang="fr-FR" sz="2000" kern="1200" dirty="0"/>
            <a:t> for </a:t>
          </a:r>
          <a:r>
            <a:rPr lang="fr-FR" sz="2000" kern="1200" dirty="0" err="1"/>
            <a:t>individuals</a:t>
          </a:r>
          <a:endParaRPr lang="fr-FR" sz="2000" kern="1200" dirty="0"/>
        </a:p>
      </dsp:txBody>
      <dsp:txXfrm>
        <a:off x="1807934" y="892208"/>
        <a:ext cx="7420343" cy="674576"/>
      </dsp:txXfrm>
    </dsp:sp>
    <dsp:sp modelId="{CDB33EE9-9E13-48F6-BC36-8A95F1CAFB94}">
      <dsp:nvSpPr>
        <dsp:cNvPr id="0" name=""/>
        <dsp:cNvSpPr/>
      </dsp:nvSpPr>
      <dsp:spPr>
        <a:xfrm>
          <a:off x="1807934" y="1566784"/>
          <a:ext cx="989379" cy="164896"/>
        </a:xfrm>
        <a:prstGeom prst="parallelogram">
          <a:avLst>
            <a:gd name="adj" fmla="val 140840"/>
          </a:avLst>
        </a:prstGeom>
        <a:solidFill>
          <a:schemeClr val="accent2">
            <a:hueOff val="-5319118"/>
            <a:satOff val="3955"/>
            <a:lumOff val="508"/>
            <a:alphaOff val="0"/>
          </a:schemeClr>
        </a:solidFill>
        <a:ln w="25400" cap="flat" cmpd="sng" algn="ctr">
          <a:solidFill>
            <a:schemeClr val="accent2">
              <a:hueOff val="-5319118"/>
              <a:satOff val="3955"/>
              <a:lumOff val="5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7F6BB1-D781-428F-B341-48260DC860EA}">
      <dsp:nvSpPr>
        <dsp:cNvPr id="0" name=""/>
        <dsp:cNvSpPr/>
      </dsp:nvSpPr>
      <dsp:spPr>
        <a:xfrm>
          <a:off x="2855027" y="1566784"/>
          <a:ext cx="989379" cy="164896"/>
        </a:xfrm>
        <a:prstGeom prst="parallelogram">
          <a:avLst>
            <a:gd name="adj" fmla="val 140840"/>
          </a:avLst>
        </a:prstGeom>
        <a:solidFill>
          <a:schemeClr val="accent2">
            <a:hueOff val="-6078993"/>
            <a:satOff val="4520"/>
            <a:lumOff val="581"/>
            <a:alphaOff val="0"/>
          </a:schemeClr>
        </a:solidFill>
        <a:ln w="25400" cap="flat" cmpd="sng" algn="ctr">
          <a:solidFill>
            <a:schemeClr val="accent2">
              <a:hueOff val="-6078993"/>
              <a:satOff val="4520"/>
              <a:lumOff val="58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E95E9B-E48A-4681-96B0-DF62F6FAACCC}">
      <dsp:nvSpPr>
        <dsp:cNvPr id="0" name=""/>
        <dsp:cNvSpPr/>
      </dsp:nvSpPr>
      <dsp:spPr>
        <a:xfrm>
          <a:off x="3902120" y="1566784"/>
          <a:ext cx="989379" cy="164896"/>
        </a:xfrm>
        <a:prstGeom prst="parallelogram">
          <a:avLst>
            <a:gd name="adj" fmla="val 140840"/>
          </a:avLst>
        </a:prstGeom>
        <a:solidFill>
          <a:schemeClr val="accent2">
            <a:hueOff val="-6838867"/>
            <a:satOff val="5085"/>
            <a:lumOff val="654"/>
            <a:alphaOff val="0"/>
          </a:schemeClr>
        </a:solidFill>
        <a:ln w="25400" cap="flat" cmpd="sng" algn="ctr">
          <a:solidFill>
            <a:schemeClr val="accent2">
              <a:hueOff val="-6838867"/>
              <a:satOff val="5085"/>
              <a:lumOff val="65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56158C-5508-4C18-8761-C6AA93D07569}">
      <dsp:nvSpPr>
        <dsp:cNvPr id="0" name=""/>
        <dsp:cNvSpPr/>
      </dsp:nvSpPr>
      <dsp:spPr>
        <a:xfrm>
          <a:off x="4949212" y="1566784"/>
          <a:ext cx="989379" cy="164896"/>
        </a:xfrm>
        <a:prstGeom prst="parallelogram">
          <a:avLst>
            <a:gd name="adj" fmla="val 140840"/>
          </a:avLst>
        </a:prstGeom>
        <a:solidFill>
          <a:schemeClr val="accent2">
            <a:hueOff val="-7598741"/>
            <a:satOff val="5650"/>
            <a:lumOff val="726"/>
            <a:alphaOff val="0"/>
          </a:schemeClr>
        </a:solidFill>
        <a:ln w="25400" cap="flat" cmpd="sng" algn="ctr">
          <a:solidFill>
            <a:schemeClr val="accent2">
              <a:hueOff val="-7598741"/>
              <a:satOff val="5650"/>
              <a:lumOff val="72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689698-4245-4D7F-9718-20B77BB867C6}">
      <dsp:nvSpPr>
        <dsp:cNvPr id="0" name=""/>
        <dsp:cNvSpPr/>
      </dsp:nvSpPr>
      <dsp:spPr>
        <a:xfrm>
          <a:off x="5996305" y="1566784"/>
          <a:ext cx="989379" cy="164896"/>
        </a:xfrm>
        <a:prstGeom prst="parallelogram">
          <a:avLst>
            <a:gd name="adj" fmla="val 140840"/>
          </a:avLst>
        </a:prstGeom>
        <a:solidFill>
          <a:schemeClr val="accent2">
            <a:hueOff val="-8358615"/>
            <a:satOff val="6215"/>
            <a:lumOff val="799"/>
            <a:alphaOff val="0"/>
          </a:schemeClr>
        </a:solidFill>
        <a:ln w="25400" cap="flat" cmpd="sng" algn="ctr">
          <a:solidFill>
            <a:schemeClr val="accent2">
              <a:hueOff val="-8358615"/>
              <a:satOff val="6215"/>
              <a:lumOff val="7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9DC203-F5D3-4BF9-9D42-1F83ECE387EB}">
      <dsp:nvSpPr>
        <dsp:cNvPr id="0" name=""/>
        <dsp:cNvSpPr/>
      </dsp:nvSpPr>
      <dsp:spPr>
        <a:xfrm>
          <a:off x="7043398" y="1566784"/>
          <a:ext cx="989379" cy="164896"/>
        </a:xfrm>
        <a:prstGeom prst="parallelogram">
          <a:avLst>
            <a:gd name="adj" fmla="val 140840"/>
          </a:avLst>
        </a:prstGeom>
        <a:solidFill>
          <a:schemeClr val="accent2">
            <a:hueOff val="-9118488"/>
            <a:satOff val="6780"/>
            <a:lumOff val="872"/>
            <a:alphaOff val="0"/>
          </a:schemeClr>
        </a:solidFill>
        <a:ln w="25400" cap="flat" cmpd="sng" algn="ctr">
          <a:solidFill>
            <a:schemeClr val="accent2">
              <a:hueOff val="-9118488"/>
              <a:satOff val="6780"/>
              <a:lumOff val="87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A1C4D6-C37A-47EA-971E-1DE3DCF14E66}">
      <dsp:nvSpPr>
        <dsp:cNvPr id="0" name=""/>
        <dsp:cNvSpPr/>
      </dsp:nvSpPr>
      <dsp:spPr>
        <a:xfrm>
          <a:off x="8090491" y="1566784"/>
          <a:ext cx="989379" cy="164896"/>
        </a:xfrm>
        <a:prstGeom prst="parallelogram">
          <a:avLst>
            <a:gd name="adj" fmla="val 140840"/>
          </a:avLst>
        </a:prstGeom>
        <a:solidFill>
          <a:schemeClr val="accent2">
            <a:hueOff val="-9878363"/>
            <a:satOff val="7345"/>
            <a:lumOff val="944"/>
            <a:alphaOff val="0"/>
          </a:schemeClr>
        </a:solidFill>
        <a:ln w="25400" cap="flat" cmpd="sng" algn="ctr">
          <a:solidFill>
            <a:schemeClr val="accent2">
              <a:hueOff val="-9878363"/>
              <a:satOff val="7345"/>
              <a:lumOff val="94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579930-5C52-4D31-A9B8-55EE775FB1AF}">
      <dsp:nvSpPr>
        <dsp:cNvPr id="0" name=""/>
        <dsp:cNvSpPr/>
      </dsp:nvSpPr>
      <dsp:spPr>
        <a:xfrm>
          <a:off x="1807934" y="1784213"/>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FR" sz="2000" kern="1200"/>
            <a:t>Reduce Inequality and social isolation</a:t>
          </a:r>
          <a:endParaRPr lang="fr-FR" sz="2000" kern="1200" dirty="0"/>
        </a:p>
      </dsp:txBody>
      <dsp:txXfrm>
        <a:off x="1807934" y="1784213"/>
        <a:ext cx="7420343" cy="674576"/>
      </dsp:txXfrm>
    </dsp:sp>
    <dsp:sp modelId="{6B4FD2F6-A8CB-45B4-ABF2-D8DF8DDDC426}">
      <dsp:nvSpPr>
        <dsp:cNvPr id="0" name=""/>
        <dsp:cNvSpPr/>
      </dsp:nvSpPr>
      <dsp:spPr>
        <a:xfrm>
          <a:off x="1807934" y="2458790"/>
          <a:ext cx="989379" cy="164896"/>
        </a:xfrm>
        <a:prstGeom prst="parallelogram">
          <a:avLst>
            <a:gd name="adj" fmla="val 140840"/>
          </a:avLst>
        </a:prstGeom>
        <a:solidFill>
          <a:schemeClr val="accent2">
            <a:hueOff val="-10638236"/>
            <a:satOff val="7910"/>
            <a:lumOff val="1017"/>
            <a:alphaOff val="0"/>
          </a:schemeClr>
        </a:solidFill>
        <a:ln w="25400" cap="flat" cmpd="sng" algn="ctr">
          <a:solidFill>
            <a:schemeClr val="accent2">
              <a:hueOff val="-10638236"/>
              <a:satOff val="7910"/>
              <a:lumOff val="10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390EA3-5422-45FA-8C7C-F6316501CF09}">
      <dsp:nvSpPr>
        <dsp:cNvPr id="0" name=""/>
        <dsp:cNvSpPr/>
      </dsp:nvSpPr>
      <dsp:spPr>
        <a:xfrm>
          <a:off x="2855027" y="2458790"/>
          <a:ext cx="989379" cy="164896"/>
        </a:xfrm>
        <a:prstGeom prst="parallelogram">
          <a:avLst>
            <a:gd name="adj" fmla="val 140840"/>
          </a:avLst>
        </a:prstGeom>
        <a:solidFill>
          <a:schemeClr val="accent2">
            <a:hueOff val="-11398111"/>
            <a:satOff val="8475"/>
            <a:lumOff val="1089"/>
            <a:alphaOff val="0"/>
          </a:schemeClr>
        </a:solidFill>
        <a:ln w="25400" cap="flat" cmpd="sng" algn="ctr">
          <a:solidFill>
            <a:schemeClr val="accent2">
              <a:hueOff val="-11398111"/>
              <a:satOff val="8475"/>
              <a:lumOff val="108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3A1267-4606-48EA-BDA1-63824EA54544}">
      <dsp:nvSpPr>
        <dsp:cNvPr id="0" name=""/>
        <dsp:cNvSpPr/>
      </dsp:nvSpPr>
      <dsp:spPr>
        <a:xfrm>
          <a:off x="3902120" y="2458790"/>
          <a:ext cx="989379" cy="164896"/>
        </a:xfrm>
        <a:prstGeom prst="parallelogram">
          <a:avLst>
            <a:gd name="adj" fmla="val 140840"/>
          </a:avLst>
        </a:prstGeom>
        <a:solidFill>
          <a:schemeClr val="accent2">
            <a:hueOff val="-12157985"/>
            <a:satOff val="9040"/>
            <a:lumOff val="1162"/>
            <a:alphaOff val="0"/>
          </a:schemeClr>
        </a:solidFill>
        <a:ln w="25400" cap="flat" cmpd="sng" algn="ctr">
          <a:solidFill>
            <a:schemeClr val="accent2">
              <a:hueOff val="-12157985"/>
              <a:satOff val="9040"/>
              <a:lumOff val="116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36CB64-58AF-4039-B117-FD54D395133C}">
      <dsp:nvSpPr>
        <dsp:cNvPr id="0" name=""/>
        <dsp:cNvSpPr/>
      </dsp:nvSpPr>
      <dsp:spPr>
        <a:xfrm>
          <a:off x="4949212" y="2458790"/>
          <a:ext cx="989379" cy="164896"/>
        </a:xfrm>
        <a:prstGeom prst="parallelogram">
          <a:avLst>
            <a:gd name="adj" fmla="val 140840"/>
          </a:avLst>
        </a:prstGeom>
        <a:solidFill>
          <a:schemeClr val="accent2">
            <a:hueOff val="-12917858"/>
            <a:satOff val="9605"/>
            <a:lumOff val="1235"/>
            <a:alphaOff val="0"/>
          </a:schemeClr>
        </a:solidFill>
        <a:ln w="25400" cap="flat" cmpd="sng" algn="ctr">
          <a:solidFill>
            <a:schemeClr val="accent2">
              <a:hueOff val="-12917858"/>
              <a:satOff val="9605"/>
              <a:lumOff val="1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18F8C0-49F7-47AE-8E42-72DC6047E245}">
      <dsp:nvSpPr>
        <dsp:cNvPr id="0" name=""/>
        <dsp:cNvSpPr/>
      </dsp:nvSpPr>
      <dsp:spPr>
        <a:xfrm>
          <a:off x="5996305" y="2458790"/>
          <a:ext cx="989379" cy="164896"/>
        </a:xfrm>
        <a:prstGeom prst="parallelogram">
          <a:avLst>
            <a:gd name="adj" fmla="val 140840"/>
          </a:avLst>
        </a:prstGeom>
        <a:solidFill>
          <a:schemeClr val="accent2">
            <a:hueOff val="-13677733"/>
            <a:satOff val="10170"/>
            <a:lumOff val="1307"/>
            <a:alphaOff val="0"/>
          </a:schemeClr>
        </a:solidFill>
        <a:ln w="25400" cap="flat" cmpd="sng" algn="ctr">
          <a:solidFill>
            <a:schemeClr val="accent2">
              <a:hueOff val="-13677733"/>
              <a:satOff val="10170"/>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CB6485-261E-41B6-98FB-E21E6711C4B1}">
      <dsp:nvSpPr>
        <dsp:cNvPr id="0" name=""/>
        <dsp:cNvSpPr/>
      </dsp:nvSpPr>
      <dsp:spPr>
        <a:xfrm>
          <a:off x="7043398" y="2458790"/>
          <a:ext cx="989379" cy="164896"/>
        </a:xfrm>
        <a:prstGeom prst="parallelogram">
          <a:avLst>
            <a:gd name="adj" fmla="val 140840"/>
          </a:avLst>
        </a:prstGeom>
        <a:solidFill>
          <a:schemeClr val="accent2">
            <a:hueOff val="-14437607"/>
            <a:satOff val="10735"/>
            <a:lumOff val="1380"/>
            <a:alphaOff val="0"/>
          </a:schemeClr>
        </a:solidFill>
        <a:ln w="25400" cap="flat" cmpd="sng" algn="ctr">
          <a:solidFill>
            <a:schemeClr val="accent2">
              <a:hueOff val="-14437607"/>
              <a:satOff val="10735"/>
              <a:lumOff val="138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C02991-2666-4797-B37E-F9F950F1FAD0}">
      <dsp:nvSpPr>
        <dsp:cNvPr id="0" name=""/>
        <dsp:cNvSpPr/>
      </dsp:nvSpPr>
      <dsp:spPr>
        <a:xfrm>
          <a:off x="8090491" y="2458790"/>
          <a:ext cx="989379" cy="164896"/>
        </a:xfrm>
        <a:prstGeom prst="parallelogram">
          <a:avLst>
            <a:gd name="adj" fmla="val 140840"/>
          </a:avLst>
        </a:prstGeom>
        <a:solidFill>
          <a:schemeClr val="accent2">
            <a:hueOff val="-15197481"/>
            <a:satOff val="11300"/>
            <a:lumOff val="1453"/>
            <a:alphaOff val="0"/>
          </a:schemeClr>
        </a:solidFill>
        <a:ln w="25400" cap="flat" cmpd="sng" algn="ctr">
          <a:solidFill>
            <a:schemeClr val="accent2">
              <a:hueOff val="-15197481"/>
              <a:satOff val="11300"/>
              <a:lumOff val="14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632B58-5629-4A2D-81F3-F7B7AC3F95B7}">
      <dsp:nvSpPr>
        <dsp:cNvPr id="0" name=""/>
        <dsp:cNvSpPr/>
      </dsp:nvSpPr>
      <dsp:spPr>
        <a:xfrm>
          <a:off x="1807934" y="2676219"/>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FR" sz="2000" kern="1200" dirty="0" err="1"/>
            <a:t>Increase</a:t>
          </a:r>
          <a:r>
            <a:rPr lang="fr-FR" sz="2000" kern="1200" dirty="0"/>
            <a:t> social participation and </a:t>
          </a:r>
          <a:r>
            <a:rPr lang="fr-FR" sz="1800" kern="1200" dirty="0" err="1"/>
            <a:t>promote</a:t>
          </a:r>
          <a:r>
            <a:rPr lang="fr-FR" sz="2000" kern="1200" dirty="0"/>
            <a:t> </a:t>
          </a:r>
          <a:r>
            <a:rPr lang="fr-FR" sz="2000" kern="1200" dirty="0" err="1"/>
            <a:t>human</a:t>
          </a:r>
          <a:r>
            <a:rPr lang="fr-FR" sz="2000" kern="1200" dirty="0"/>
            <a:t> </a:t>
          </a:r>
          <a:r>
            <a:rPr lang="fr-FR" sz="2000" kern="1200" dirty="0" err="1"/>
            <a:t>rights</a:t>
          </a:r>
          <a:endParaRPr lang="fr-FR" sz="2000" kern="1200" dirty="0"/>
        </a:p>
      </dsp:txBody>
      <dsp:txXfrm>
        <a:off x="1807934" y="2676219"/>
        <a:ext cx="7420343" cy="674576"/>
      </dsp:txXfrm>
    </dsp:sp>
    <dsp:sp modelId="{28E1A19F-260C-4C1A-9C33-5B3F77AFB304}">
      <dsp:nvSpPr>
        <dsp:cNvPr id="0" name=""/>
        <dsp:cNvSpPr/>
      </dsp:nvSpPr>
      <dsp:spPr>
        <a:xfrm>
          <a:off x="1807934" y="3350796"/>
          <a:ext cx="989379" cy="164896"/>
        </a:xfrm>
        <a:prstGeom prst="parallelogram">
          <a:avLst>
            <a:gd name="adj" fmla="val 140840"/>
          </a:avLst>
        </a:prstGeom>
        <a:solidFill>
          <a:schemeClr val="accent2">
            <a:hueOff val="-15957356"/>
            <a:satOff val="11865"/>
            <a:lumOff val="1525"/>
            <a:alphaOff val="0"/>
          </a:schemeClr>
        </a:solidFill>
        <a:ln w="25400" cap="flat" cmpd="sng" algn="ctr">
          <a:solidFill>
            <a:schemeClr val="accent2">
              <a:hueOff val="-15957356"/>
              <a:satOff val="11865"/>
              <a:lumOff val="15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2FE213-71BA-4F20-9018-E62143F15580}">
      <dsp:nvSpPr>
        <dsp:cNvPr id="0" name=""/>
        <dsp:cNvSpPr/>
      </dsp:nvSpPr>
      <dsp:spPr>
        <a:xfrm>
          <a:off x="2855027" y="3350796"/>
          <a:ext cx="989379" cy="164896"/>
        </a:xfrm>
        <a:prstGeom prst="parallelogram">
          <a:avLst>
            <a:gd name="adj" fmla="val 140840"/>
          </a:avLst>
        </a:prstGeom>
        <a:solidFill>
          <a:schemeClr val="accent2">
            <a:hueOff val="-16717229"/>
            <a:satOff val="12430"/>
            <a:lumOff val="1598"/>
            <a:alphaOff val="0"/>
          </a:schemeClr>
        </a:solidFill>
        <a:ln w="25400" cap="flat" cmpd="sng" algn="ctr">
          <a:solidFill>
            <a:schemeClr val="accent2">
              <a:hueOff val="-16717229"/>
              <a:satOff val="12430"/>
              <a:lumOff val="15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DC3EAD-BE9D-4296-A005-81D97CE3A576}">
      <dsp:nvSpPr>
        <dsp:cNvPr id="0" name=""/>
        <dsp:cNvSpPr/>
      </dsp:nvSpPr>
      <dsp:spPr>
        <a:xfrm>
          <a:off x="3902120" y="3350796"/>
          <a:ext cx="989379" cy="164896"/>
        </a:xfrm>
        <a:prstGeom prst="parallelogram">
          <a:avLst>
            <a:gd name="adj" fmla="val 140840"/>
          </a:avLst>
        </a:prstGeom>
        <a:solidFill>
          <a:schemeClr val="accent2">
            <a:hueOff val="-17477104"/>
            <a:satOff val="12995"/>
            <a:lumOff val="1670"/>
            <a:alphaOff val="0"/>
          </a:schemeClr>
        </a:solidFill>
        <a:ln w="25400" cap="flat" cmpd="sng" algn="ctr">
          <a:solidFill>
            <a:schemeClr val="accent2">
              <a:hueOff val="-17477104"/>
              <a:satOff val="12995"/>
              <a:lumOff val="16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1943FD-0F49-451C-8BEE-3B4A1CBD5197}">
      <dsp:nvSpPr>
        <dsp:cNvPr id="0" name=""/>
        <dsp:cNvSpPr/>
      </dsp:nvSpPr>
      <dsp:spPr>
        <a:xfrm>
          <a:off x="4949212" y="3350796"/>
          <a:ext cx="989379" cy="164896"/>
        </a:xfrm>
        <a:prstGeom prst="parallelogram">
          <a:avLst>
            <a:gd name="adj" fmla="val 140840"/>
          </a:avLst>
        </a:prstGeom>
        <a:solidFill>
          <a:schemeClr val="accent2">
            <a:hueOff val="-18236977"/>
            <a:satOff val="13560"/>
            <a:lumOff val="1743"/>
            <a:alphaOff val="0"/>
          </a:schemeClr>
        </a:solidFill>
        <a:ln w="25400" cap="flat" cmpd="sng" algn="ctr">
          <a:solidFill>
            <a:schemeClr val="accent2">
              <a:hueOff val="-18236977"/>
              <a:satOff val="13560"/>
              <a:lumOff val="174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56DA78-3D33-404C-8FDC-A2DE0CF257B1}">
      <dsp:nvSpPr>
        <dsp:cNvPr id="0" name=""/>
        <dsp:cNvSpPr/>
      </dsp:nvSpPr>
      <dsp:spPr>
        <a:xfrm>
          <a:off x="5996305" y="3350796"/>
          <a:ext cx="989379" cy="164896"/>
        </a:xfrm>
        <a:prstGeom prst="parallelogram">
          <a:avLst>
            <a:gd name="adj" fmla="val 140840"/>
          </a:avLst>
        </a:prstGeom>
        <a:solidFill>
          <a:schemeClr val="accent2">
            <a:hueOff val="-18996852"/>
            <a:satOff val="14125"/>
            <a:lumOff val="1816"/>
            <a:alphaOff val="0"/>
          </a:schemeClr>
        </a:solidFill>
        <a:ln w="25400" cap="flat" cmpd="sng" algn="ctr">
          <a:solidFill>
            <a:schemeClr val="accent2">
              <a:hueOff val="-18996852"/>
              <a:satOff val="14125"/>
              <a:lumOff val="18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FFD322-6EB4-42AD-BC6D-DFFAE069E694}">
      <dsp:nvSpPr>
        <dsp:cNvPr id="0" name=""/>
        <dsp:cNvSpPr/>
      </dsp:nvSpPr>
      <dsp:spPr>
        <a:xfrm>
          <a:off x="7043398" y="3350796"/>
          <a:ext cx="989379" cy="164896"/>
        </a:xfrm>
        <a:prstGeom prst="parallelogram">
          <a:avLst>
            <a:gd name="adj" fmla="val 140840"/>
          </a:avLst>
        </a:prstGeom>
        <a:solidFill>
          <a:schemeClr val="accent2">
            <a:hueOff val="-19756727"/>
            <a:satOff val="14690"/>
            <a:lumOff val="1888"/>
            <a:alphaOff val="0"/>
          </a:schemeClr>
        </a:solidFill>
        <a:ln w="25400" cap="flat" cmpd="sng" algn="ctr">
          <a:solidFill>
            <a:schemeClr val="accent2">
              <a:hueOff val="-19756727"/>
              <a:satOff val="14690"/>
              <a:lumOff val="18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50AF87-FECA-4517-BF8E-B8165A6E1246}">
      <dsp:nvSpPr>
        <dsp:cNvPr id="0" name=""/>
        <dsp:cNvSpPr/>
      </dsp:nvSpPr>
      <dsp:spPr>
        <a:xfrm>
          <a:off x="8090491" y="3350796"/>
          <a:ext cx="989379" cy="164896"/>
        </a:xfrm>
        <a:prstGeom prst="parallelogram">
          <a:avLst>
            <a:gd name="adj" fmla="val 140840"/>
          </a:avLst>
        </a:prstGeom>
        <a:solidFill>
          <a:schemeClr val="accent2">
            <a:hueOff val="-20516600"/>
            <a:satOff val="15255"/>
            <a:lumOff val="1961"/>
            <a:alphaOff val="0"/>
          </a:schemeClr>
        </a:solidFill>
        <a:ln w="25400" cap="flat" cmpd="sng" algn="ctr">
          <a:solidFill>
            <a:schemeClr val="accent2">
              <a:hueOff val="-20516600"/>
              <a:satOff val="15255"/>
              <a:lumOff val="196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Activity #1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1" u="none" strike="noStrike" cap="none" dirty="0">
                <a:solidFill>
                  <a:srgbClr val="000000"/>
                </a:solidFill>
                <a:effectLst/>
                <a:latin typeface="Arial"/>
                <a:ea typeface="Arial"/>
                <a:cs typeface="Arial"/>
                <a:sym typeface="Arial"/>
              </a:rPr>
              <a:t>Which difficulties do you identify in this situation ? </a:t>
            </a:r>
          </a:p>
          <a:p>
            <a:pPr marL="158750" indent="0" rtl="0" fontAlgn="base">
              <a:buNone/>
            </a:pPr>
            <a:r>
              <a:rPr lang="en-US" sz="1200" b="0" i="0" u="none" strike="noStrike" cap="none" dirty="0">
                <a:solidFill>
                  <a:srgbClr val="000000"/>
                </a:solidFill>
                <a:effectLst/>
                <a:latin typeface="Arial"/>
                <a:ea typeface="Arial"/>
                <a:cs typeface="Arial"/>
                <a:sym typeface="Arial"/>
              </a:rPr>
              <a:t>The difficulties are here mainly related to environment and to the lack of information concerning the situation and Max’s features. The parents want Max to leave the course because they are surprised and are afraid of such an adult’s potential behavior with their children.  </a:t>
            </a:r>
          </a:p>
          <a:p>
            <a:pPr marL="158750" indent="0" rtl="0" fontAlgn="base">
              <a:buNone/>
            </a:pPr>
            <a:r>
              <a:rPr lang="en-US" sz="1200" b="0" i="0" u="none" strike="noStrike" cap="none" dirty="0">
                <a:solidFill>
                  <a:srgbClr val="000000"/>
                </a:solidFill>
                <a:effectLst/>
                <a:latin typeface="Arial"/>
                <a:ea typeface="Arial"/>
                <a:cs typeface="Arial"/>
                <a:sym typeface="Arial"/>
              </a:rPr>
              <a:t>Can you think that any information should be given before Max’s arrival to the class? If so, what kind of information should have been given?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Different kinds of information should be given:  </a:t>
            </a:r>
          </a:p>
          <a:p>
            <a:pPr marL="158750" indent="0" rtl="0" fontAlgn="base">
              <a:buNone/>
            </a:pPr>
            <a:r>
              <a:rPr lang="en-US" sz="1200" b="0" i="0" u="none" strike="noStrike" cap="none" dirty="0">
                <a:solidFill>
                  <a:srgbClr val="000000"/>
                </a:solidFill>
                <a:effectLst/>
                <a:latin typeface="Arial"/>
                <a:ea typeface="Arial"/>
                <a:cs typeface="Arial"/>
                <a:sym typeface="Arial"/>
              </a:rPr>
              <a:t>The teacher should inform the children’s parents of Max’s arrival in the course, he could explain the </a:t>
            </a:r>
            <a:r>
              <a:rPr lang="en-US" sz="1200" b="0" i="0" u="none" strike="noStrike" cap="none" dirty="0" err="1">
                <a:solidFill>
                  <a:srgbClr val="000000"/>
                </a:solidFill>
                <a:effectLst/>
                <a:latin typeface="Arial"/>
                <a:ea typeface="Arial"/>
                <a:cs typeface="Arial"/>
                <a:sym typeface="Arial"/>
              </a:rPr>
              <a:t>situaton</a:t>
            </a:r>
            <a:r>
              <a:rPr lang="en-US" sz="1200" b="0" i="0" u="none" strike="noStrike" cap="none" dirty="0">
                <a:solidFill>
                  <a:srgbClr val="000000"/>
                </a:solidFill>
                <a:effectLst/>
                <a:latin typeface="Arial"/>
                <a:ea typeface="Arial"/>
                <a:cs typeface="Arial"/>
                <a:sym typeface="Arial"/>
              </a:rPr>
              <a:t>, propose a discussion with Max’s parents, </a:t>
            </a:r>
          </a:p>
          <a:p>
            <a:pPr marL="158750" indent="0" rtl="0" fontAlgn="base">
              <a:buNone/>
            </a:pPr>
            <a:r>
              <a:rPr lang="en-US" sz="1200" b="0" i="0" u="none" strike="noStrike" cap="none" dirty="0">
                <a:solidFill>
                  <a:srgbClr val="000000"/>
                </a:solidFill>
                <a:effectLst/>
                <a:latin typeface="Arial"/>
                <a:ea typeface="Arial"/>
                <a:cs typeface="Arial"/>
                <a:sym typeface="Arial"/>
              </a:rPr>
              <a:t>Max’s parents should give information concerning their son’s characteristics, </a:t>
            </a:r>
          </a:p>
          <a:p>
            <a:pPr marL="158750" indent="0" rtl="0" fontAlgn="base">
              <a:buNone/>
            </a:pPr>
            <a:r>
              <a:rPr lang="en-US" sz="1200" b="0" i="0" u="none" strike="noStrike" cap="none" dirty="0">
                <a:solidFill>
                  <a:srgbClr val="000000"/>
                </a:solidFill>
                <a:effectLst/>
                <a:latin typeface="Arial"/>
                <a:ea typeface="Arial"/>
                <a:cs typeface="Arial"/>
                <a:sym typeface="Arial"/>
              </a:rPr>
              <a:t>The children’s parents could be given an opportunity to meet Max and their parents. This meeting should take place in a caring environment so that every people could be reassured. </a:t>
            </a:r>
          </a:p>
          <a:p>
            <a:pPr marL="158750" indent="0" rtl="0" fontAlgn="base">
              <a:buNone/>
            </a:pPr>
            <a:r>
              <a:rPr lang="en-US" sz="1200" b="0" i="1" u="none" strike="noStrike" cap="none" dirty="0">
                <a:solidFill>
                  <a:srgbClr val="000000"/>
                </a:solidFill>
                <a:effectLst/>
                <a:latin typeface="Arial"/>
                <a:ea typeface="Arial"/>
                <a:cs typeface="Arial"/>
                <a:sym typeface="Arial"/>
              </a:rPr>
              <a:t>Who should receive this information ? </a:t>
            </a:r>
          </a:p>
          <a:p>
            <a:pPr marL="158750" indent="0" rtl="0" fontAlgn="base">
              <a:buNone/>
            </a:pPr>
            <a:r>
              <a:rPr lang="en-US" sz="1200" b="0" i="0" u="none" strike="noStrike" cap="none" dirty="0">
                <a:solidFill>
                  <a:srgbClr val="000000"/>
                </a:solidFill>
                <a:effectLst/>
                <a:latin typeface="Arial"/>
                <a:ea typeface="Arial"/>
                <a:cs typeface="Arial"/>
                <a:sym typeface="Arial"/>
              </a:rPr>
              <a:t>The information should be given to the teacher, to the children’s parents but also to the children.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Conclusion: </a:t>
            </a:r>
          </a:p>
          <a:p>
            <a:pPr marL="158750" indent="0" rtl="0" fontAlgn="base">
              <a:buNone/>
            </a:pPr>
            <a:r>
              <a:rPr lang="en-US" sz="1200" b="0" i="0" u="none" strike="noStrike" cap="none" dirty="0">
                <a:solidFill>
                  <a:srgbClr val="000000"/>
                </a:solidFill>
                <a:effectLst/>
                <a:latin typeface="Arial"/>
                <a:ea typeface="Arial"/>
                <a:cs typeface="Arial"/>
                <a:sym typeface="Arial"/>
              </a:rPr>
              <a:t>It was a problem of communication between adults and a lack of preparation, and also a problem of stigma. </a:t>
            </a:r>
          </a:p>
          <a:p>
            <a:pPr marL="158750" indent="0" rtl="0" fontAlgn="base">
              <a:buNone/>
            </a:pPr>
            <a:r>
              <a:rPr lang="en-US" sz="1200" b="0" i="0" u="none" strike="noStrike" cap="none" dirty="0">
                <a:solidFill>
                  <a:srgbClr val="000000"/>
                </a:solidFill>
                <a:effectLst/>
                <a:latin typeface="Arial"/>
                <a:ea typeface="Arial"/>
                <a:cs typeface="Arial"/>
                <a:sym typeface="Arial"/>
              </a:rPr>
              <a:t>The </a:t>
            </a:r>
            <a:r>
              <a:rPr lang="en-US" sz="1200" b="0" i="0" u="none" strike="noStrike" cap="none" dirty="0" err="1">
                <a:solidFill>
                  <a:srgbClr val="000000"/>
                </a:solidFill>
                <a:effectLst/>
                <a:latin typeface="Arial"/>
                <a:ea typeface="Arial"/>
                <a:cs typeface="Arial"/>
                <a:sym typeface="Arial"/>
              </a:rPr>
              <a:t>differents</a:t>
            </a:r>
            <a:r>
              <a:rPr lang="en-US" sz="1200" b="0" i="0" u="none" strike="noStrike" cap="none" dirty="0">
                <a:solidFill>
                  <a:srgbClr val="000000"/>
                </a:solidFill>
                <a:effectLst/>
                <a:latin typeface="Arial"/>
                <a:ea typeface="Arial"/>
                <a:cs typeface="Arial"/>
                <a:sym typeface="Arial"/>
              </a:rPr>
              <a:t> standards of communication are involved here: </a:t>
            </a:r>
          </a:p>
          <a:p>
            <a:pPr marL="158750" indent="0" rtl="0" fontAlgn="base">
              <a:buNone/>
            </a:pPr>
            <a:r>
              <a:rPr lang="en-US" sz="1200" b="1" i="0" u="none" strike="noStrike" cap="none" dirty="0">
                <a:solidFill>
                  <a:srgbClr val="000000"/>
                </a:solidFill>
                <a:effectLst/>
                <a:latin typeface="Arial"/>
                <a:ea typeface="Arial"/>
                <a:cs typeface="Arial"/>
                <a:sym typeface="Arial"/>
              </a:rPr>
              <a:t>Standard 1: </a:t>
            </a:r>
            <a:r>
              <a:rPr lang="en-US" sz="1200" b="0" i="0" u="none" strike="noStrike" cap="none" dirty="0">
                <a:solidFill>
                  <a:srgbClr val="000000"/>
                </a:solidFill>
                <a:effectLst/>
                <a:latin typeface="Arial"/>
                <a:ea typeface="Arial"/>
                <a:cs typeface="Arial"/>
                <a:sym typeface="Arial"/>
              </a:rPr>
              <a:t>from the information given by Max’s parents, the teacher, the children and their parents could be aware of the way to communicate with Max, to understand him and to behave when he feels anxious or stressed. </a:t>
            </a:r>
          </a:p>
          <a:p>
            <a:pPr marL="158750" indent="0" rtl="0" fontAlgn="base">
              <a:buNone/>
            </a:pPr>
            <a:r>
              <a:rPr lang="en-US" sz="1200" b="0" i="0" u="none" strike="noStrike" cap="none" dirty="0">
                <a:solidFill>
                  <a:srgbClr val="000000"/>
                </a:solidFill>
                <a:effectLst/>
                <a:latin typeface="Arial"/>
                <a:ea typeface="Arial"/>
                <a:cs typeface="Arial"/>
                <a:sym typeface="Arial"/>
              </a:rPr>
              <a:t>Max’s parents could give the teacher information concerning the best ways to communicate with Max, presenting for example the tools he usually uses (ex: pictograms, signs, pictures...). In relation with </a:t>
            </a:r>
            <a:r>
              <a:rPr lang="en-US" sz="1200" b="0" i="0" u="none" strike="noStrike" cap="none" dirty="0" err="1">
                <a:solidFill>
                  <a:srgbClr val="000000"/>
                </a:solidFill>
                <a:effectLst/>
                <a:latin typeface="Arial"/>
                <a:ea typeface="Arial"/>
                <a:cs typeface="Arial"/>
                <a:sym typeface="Arial"/>
              </a:rPr>
              <a:t>stereotypics</a:t>
            </a:r>
            <a:r>
              <a:rPr lang="en-US" sz="1200" b="0" i="0" u="none" strike="noStrike" cap="none" dirty="0">
                <a:solidFill>
                  <a:srgbClr val="000000"/>
                </a:solidFill>
                <a:effectLst/>
                <a:latin typeface="Arial"/>
                <a:ea typeface="Arial"/>
                <a:cs typeface="Arial"/>
                <a:sym typeface="Arial"/>
              </a:rPr>
              <a:t> behaviors, his parents should also present inform the teacher of the words and sentences Max typically produces when he is anxious and which indicate that he feels uncomfortable. They could explain the teacher the best ways to calm him down. </a:t>
            </a:r>
          </a:p>
          <a:p>
            <a:pPr marL="158750" indent="0" rtl="0" fontAlgn="base">
              <a:buNone/>
            </a:pPr>
            <a:r>
              <a:rPr lang="en-US" sz="1200" b="0" i="0" u="none" strike="noStrike" cap="none" dirty="0">
                <a:solidFill>
                  <a:srgbClr val="000000"/>
                </a:solidFill>
                <a:effectLst/>
                <a:latin typeface="Arial"/>
                <a:ea typeface="Arial"/>
                <a:cs typeface="Arial"/>
                <a:sym typeface="Arial"/>
              </a:rPr>
              <a:t>  </a:t>
            </a:r>
            <a:r>
              <a:rPr lang="en-US" sz="1200" b="1" i="0" u="none" strike="noStrike" cap="none" dirty="0">
                <a:solidFill>
                  <a:srgbClr val="000000"/>
                </a:solidFill>
                <a:effectLst/>
                <a:latin typeface="Arial"/>
                <a:ea typeface="Arial"/>
                <a:cs typeface="Arial"/>
                <a:sym typeface="Arial"/>
              </a:rPr>
              <a:t>- Standard 3 &amp; 4 </a:t>
            </a:r>
            <a:r>
              <a:rPr lang="en-US" sz="1200" b="0" i="0" u="none" strike="noStrike" cap="none" dirty="0">
                <a:solidFill>
                  <a:srgbClr val="000000"/>
                </a:solidFill>
                <a:effectLst/>
                <a:latin typeface="Arial"/>
                <a:ea typeface="Arial"/>
                <a:cs typeface="Arial"/>
                <a:sym typeface="Arial"/>
              </a:rPr>
              <a:t>: From the information given by Max’s parents and in collaboration with them, the teacher could create his own pictograms or pictures specific to the field of music helping Max to communicate with others in case of difficulties. He could also encourage everybody in the course to be careful to Max’s features and to adapt their communication (ex: simplify the sentences, speaking slowly...). </a:t>
            </a:r>
          </a:p>
          <a:p>
            <a:pPr marL="158750" indent="0" rtl="0" fontAlgn="base">
              <a:buNone/>
            </a:pPr>
            <a:r>
              <a:rPr lang="en-US" sz="1200" b="1" i="0" u="none" strike="noStrike" cap="none" dirty="0">
                <a:solidFill>
                  <a:srgbClr val="000000"/>
                </a:solidFill>
                <a:effectLst/>
                <a:latin typeface="Arial"/>
                <a:ea typeface="Arial"/>
                <a:cs typeface="Arial"/>
                <a:sym typeface="Arial"/>
              </a:rPr>
              <a:t>Standard 5:</a:t>
            </a:r>
            <a:r>
              <a:rPr lang="en-US" sz="1200" b="0" i="0" u="none" strike="noStrike" cap="none" dirty="0">
                <a:solidFill>
                  <a:srgbClr val="000000"/>
                </a:solidFill>
                <a:effectLst/>
                <a:latin typeface="Arial"/>
                <a:ea typeface="Arial"/>
                <a:cs typeface="Arial"/>
                <a:sym typeface="Arial"/>
              </a:rPr>
              <a:t> The different solutions proposed to support Max inclusion in the music course will allow to satisfy his desire to play music. </a:t>
            </a:r>
          </a:p>
          <a:p>
            <a:pPr marL="158750" indent="0" rtl="0" fontAlgn="base">
              <a:buNone/>
            </a:pPr>
            <a:r>
              <a:rPr lang="en-US" sz="1200" b="0" i="0" u="none" strike="noStrike" cap="none" dirty="0">
                <a:solidFill>
                  <a:srgbClr val="000000"/>
                </a:solidFill>
                <a:effectLst/>
                <a:latin typeface="Arial"/>
                <a:ea typeface="Arial"/>
                <a:cs typeface="Arial"/>
                <a:sym typeface="Arial"/>
              </a:rPr>
              <a:t>This situation was a problem of communication between adults and a lack of preparation, and also a problem of stigma.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2704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prepare Emma for the visit ? </a:t>
            </a:r>
          </a:p>
          <a:p>
            <a:pPr marL="158750" indent="0" rtl="0" fontAlgn="base">
              <a:buNone/>
            </a:pPr>
            <a:r>
              <a:rPr lang="en-US" sz="1200" b="0" i="0" u="none" strike="noStrike" cap="none" dirty="0">
                <a:solidFill>
                  <a:srgbClr val="000000"/>
                </a:solidFill>
                <a:effectLst/>
                <a:latin typeface="Arial"/>
                <a:ea typeface="Arial"/>
                <a:cs typeface="Arial"/>
                <a:sym typeface="Arial"/>
              </a:rPr>
              <a:t>To prepare the visit with Emma is the first step. Before the visit, explain to the beneficiary what to expect, prepare to answer some questions: “You will have to go to the cash register, We will have to communicate with the employee...”. The support professional assures that she agrees with the procedure, that she will be </a:t>
            </a:r>
            <a:r>
              <a:rPr lang="en-US" sz="1200" b="0" i="0" u="none" strike="noStrike" cap="none" dirty="0" err="1">
                <a:solidFill>
                  <a:srgbClr val="000000"/>
                </a:solidFill>
                <a:effectLst/>
                <a:latin typeface="Arial"/>
                <a:ea typeface="Arial"/>
                <a:cs typeface="Arial"/>
                <a:sym typeface="Arial"/>
              </a:rPr>
              <a:t>confortable</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prepare the environment ? </a:t>
            </a:r>
          </a:p>
          <a:p>
            <a:pPr marL="158750" indent="0" rtl="0" fontAlgn="base">
              <a:buNone/>
            </a:pPr>
            <a:r>
              <a:rPr lang="en-US" sz="1200" b="0" i="0" u="none" strike="noStrike" cap="none" dirty="0">
                <a:solidFill>
                  <a:srgbClr val="000000"/>
                </a:solidFill>
                <a:effectLst/>
                <a:latin typeface="Arial"/>
                <a:ea typeface="Arial"/>
                <a:cs typeface="Arial"/>
                <a:sym typeface="Arial"/>
              </a:rPr>
              <a:t>This is second step: to prepare the manager in the shop to the visit of persons with a IDD so that the manager can prepare the employees in the shop, may be adapt the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so that the person with IDD would always go this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which would become an inclusive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The support professional would talk to the manager about the rights of the persons, how to adapt to improve the communication with the person and their inclusion.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support Emma during the visit ? </a:t>
            </a:r>
          </a:p>
          <a:p>
            <a:pPr marL="158750" indent="0" rtl="0" fontAlgn="base">
              <a:buNone/>
            </a:pPr>
            <a:r>
              <a:rPr lang="en-US" sz="1200" b="0" i="0" u="none" strike="noStrike" cap="none" dirty="0">
                <a:solidFill>
                  <a:srgbClr val="000000"/>
                </a:solidFill>
                <a:effectLst/>
                <a:latin typeface="Arial"/>
                <a:ea typeface="Arial"/>
                <a:cs typeface="Arial"/>
                <a:sym typeface="Arial"/>
              </a:rPr>
              <a:t>As a the third step, the support professional helps Emma directly in the shop, to help her in relation with the real communicative situation: </a:t>
            </a:r>
          </a:p>
          <a:p>
            <a:pPr marL="158750" indent="0" rtl="0" fontAlgn="base">
              <a:buNone/>
            </a:pPr>
            <a:r>
              <a:rPr lang="en-US" sz="1200" b="0" i="0" u="none" strike="noStrike" cap="none" dirty="0">
                <a:solidFill>
                  <a:srgbClr val="000000"/>
                </a:solidFill>
                <a:effectLst/>
                <a:latin typeface="Arial"/>
                <a:ea typeface="Arial"/>
                <a:cs typeface="Arial"/>
                <a:sym typeface="Arial"/>
              </a:rPr>
              <a:t>1. If the cashier spoke softly and that's why the beneficiary didn't answer, the supporter should encourage the beneficiary to ask the cashier to repeat the question  </a:t>
            </a:r>
          </a:p>
          <a:p>
            <a:pPr marL="158750" indent="0" rtl="0" fontAlgn="base">
              <a:buNone/>
            </a:pPr>
            <a:r>
              <a:rPr lang="en-US" sz="1200" b="0" i="0" u="none" strike="noStrike" cap="none" dirty="0">
                <a:solidFill>
                  <a:srgbClr val="000000"/>
                </a:solidFill>
                <a:effectLst/>
                <a:latin typeface="Arial"/>
                <a:ea typeface="Arial"/>
                <a:cs typeface="Arial"/>
                <a:sym typeface="Arial"/>
              </a:rPr>
              <a:t>2. If the beneficiary didn't answer because he didn't understand, again the supporter should encourage the beneficiary to ask for some explanation </a:t>
            </a:r>
          </a:p>
          <a:p>
            <a:pPr marL="158750" indent="0" rtl="0" fontAlgn="base">
              <a:buNone/>
            </a:pPr>
            <a:r>
              <a:rPr lang="en-US" sz="1200" b="0" i="0" u="none" strike="noStrike" cap="none" dirty="0">
                <a:solidFill>
                  <a:srgbClr val="000000"/>
                </a:solidFill>
                <a:effectLst/>
                <a:latin typeface="Arial"/>
                <a:ea typeface="Arial"/>
                <a:cs typeface="Arial"/>
                <a:sym typeface="Arial"/>
              </a:rPr>
              <a:t>3. If the employee speaks to the supporter instead of speaking to the person with IDD, the supporter should redirect the employee toward the person with IDD. </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en-US" sz="1200" b="0" i="0" u="none" strike="noStrike" cap="none" dirty="0">
                <a:solidFill>
                  <a:srgbClr val="000000"/>
                </a:solidFill>
                <a:effectLst/>
                <a:latin typeface="Arial"/>
                <a:ea typeface="Arial"/>
                <a:cs typeface="Arial"/>
                <a:sym typeface="Arial"/>
              </a:rPr>
              <a:t>Conclusion: </a:t>
            </a:r>
          </a:p>
          <a:p>
            <a:pPr marL="158750" indent="0" rtl="0" fontAlgn="base">
              <a:buNone/>
            </a:pPr>
            <a:r>
              <a:rPr lang="en-US" sz="1200" b="0" i="0" u="none" strike="noStrike" cap="none" dirty="0">
                <a:solidFill>
                  <a:srgbClr val="000000"/>
                </a:solidFill>
                <a:effectLst/>
                <a:latin typeface="Arial"/>
                <a:ea typeface="Arial"/>
                <a:cs typeface="Arial"/>
                <a:sym typeface="Arial"/>
              </a:rPr>
              <a:t>The supporter has a double role:  </a:t>
            </a:r>
          </a:p>
          <a:p>
            <a:pPr marL="158750" indent="0" rtl="0" fontAlgn="base">
              <a:buNone/>
            </a:pPr>
            <a:r>
              <a:rPr lang="en-US" sz="1200" b="0" i="0" u="none" strike="noStrike" cap="none" dirty="0">
                <a:solidFill>
                  <a:srgbClr val="000000"/>
                </a:solidFill>
                <a:effectLst/>
                <a:latin typeface="Arial"/>
                <a:ea typeface="Arial"/>
                <a:cs typeface="Arial"/>
                <a:sym typeface="Arial"/>
              </a:rPr>
              <a:t>1) to train Emma to be able to answer questions that she might not understand, and 2) explain to the managers and employees in the shops that they should adapt their communication style and the environment, and accept non verbal communication. At the end of the process, after several visits, the professional supporter becomes </a:t>
            </a:r>
            <a:r>
              <a:rPr lang="en-US" sz="1200" b="0" i="0" u="none" strike="noStrike" cap="none" dirty="0" err="1">
                <a:solidFill>
                  <a:srgbClr val="000000"/>
                </a:solidFill>
                <a:effectLst/>
                <a:latin typeface="Arial"/>
                <a:ea typeface="Arial"/>
                <a:cs typeface="Arial"/>
                <a:sym typeface="Arial"/>
              </a:rPr>
              <a:t>unecessary</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Thus the support professional defines a plan to support communication in the person with IDD and then follows up.  </a:t>
            </a:r>
          </a:p>
          <a:p>
            <a:pPr marL="158750" indent="0" rtl="0" fontAlgn="base">
              <a:buNone/>
            </a:pPr>
            <a:r>
              <a:rPr lang="en-US" sz="1200" b="0" i="0" u="none" strike="noStrike" cap="none" dirty="0">
                <a:solidFill>
                  <a:srgbClr val="000000"/>
                </a:solidFill>
                <a:effectLst/>
                <a:latin typeface="Arial"/>
                <a:ea typeface="Arial"/>
                <a:cs typeface="Arial"/>
                <a:sym typeface="Arial"/>
              </a:rPr>
              <a:t>This situations involves different standards of communication: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Standard 3 because the support professional develops the best approaches to communication to support the person with IDD </a:t>
            </a:r>
          </a:p>
          <a:p>
            <a:pPr marL="158750" indent="0" rtl="0" fontAlgn="base">
              <a:buNone/>
            </a:pPr>
            <a:r>
              <a:rPr lang="en-US" sz="1200" b="0" i="0" u="none" strike="noStrike" cap="none" dirty="0">
                <a:solidFill>
                  <a:srgbClr val="000000"/>
                </a:solidFill>
                <a:effectLst/>
                <a:latin typeface="Arial"/>
                <a:ea typeface="Arial"/>
                <a:cs typeface="Arial"/>
                <a:sym typeface="Arial"/>
              </a:rPr>
              <a:t>Standard 4 because the support professional advocates for the person with IDD, defending their rights, leading people in the shop to adjust the communication style. Thus the support professional creates opportunities, relationships and environments that make individuals want to communicate. </a:t>
            </a:r>
          </a:p>
          <a:p>
            <a:pPr marL="158750" indent="0" rtl="0" fontAlgn="base">
              <a:buNone/>
            </a:pPr>
            <a:r>
              <a:rPr lang="en-US" sz="1200" b="0" i="0" u="none" strike="noStrike" cap="none" dirty="0">
                <a:solidFill>
                  <a:srgbClr val="000000"/>
                </a:solidFill>
                <a:effectLst/>
                <a:latin typeface="Arial"/>
                <a:ea typeface="Arial"/>
                <a:cs typeface="Arial"/>
                <a:sym typeface="Arial"/>
              </a:rPr>
              <a:t>Standard 5 because the person with IDD, Emma, is brought to achieve her needs, buying some bread. Thus, it is a way to express the person with IDD needs in relation to wellbeing.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6622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prepare Emma for the visit ? </a:t>
            </a:r>
          </a:p>
          <a:p>
            <a:pPr marL="158750" indent="0" rtl="0" fontAlgn="base">
              <a:buNone/>
            </a:pPr>
            <a:r>
              <a:rPr lang="en-US" sz="1200" b="0" i="0" u="none" strike="noStrike" cap="none" dirty="0">
                <a:solidFill>
                  <a:srgbClr val="000000"/>
                </a:solidFill>
                <a:effectLst/>
                <a:latin typeface="Arial"/>
                <a:ea typeface="Arial"/>
                <a:cs typeface="Arial"/>
                <a:sym typeface="Arial"/>
              </a:rPr>
              <a:t>To prepare the visit with Emma is the first step. Before the visit, explain to the beneficiary what to expect, prepare to answer some questions: “You will have to go to the cash register, We will have to communicate with the employee...”. The support professional assures that she agrees with the procedure, that she will be </a:t>
            </a:r>
            <a:r>
              <a:rPr lang="en-US" sz="1200" b="0" i="0" u="none" strike="noStrike" cap="none" dirty="0" err="1">
                <a:solidFill>
                  <a:srgbClr val="000000"/>
                </a:solidFill>
                <a:effectLst/>
                <a:latin typeface="Arial"/>
                <a:ea typeface="Arial"/>
                <a:cs typeface="Arial"/>
                <a:sym typeface="Arial"/>
              </a:rPr>
              <a:t>confortable</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prepare the environment ? </a:t>
            </a:r>
          </a:p>
          <a:p>
            <a:pPr marL="158750" indent="0" rtl="0" fontAlgn="base">
              <a:buNone/>
            </a:pPr>
            <a:r>
              <a:rPr lang="en-US" sz="1200" b="0" i="0" u="none" strike="noStrike" cap="none" dirty="0">
                <a:solidFill>
                  <a:srgbClr val="000000"/>
                </a:solidFill>
                <a:effectLst/>
                <a:latin typeface="Arial"/>
                <a:ea typeface="Arial"/>
                <a:cs typeface="Arial"/>
                <a:sym typeface="Arial"/>
              </a:rPr>
              <a:t>This is second step: to prepare the manager in the shop to the visit of persons with a IDD so that the manager can prepare the employees in the shop, may be adapt the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so that the person with IDD would always go this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which would become an inclusive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The support professional would talk to the manager about the rights of the persons, how to adapt to improve the communication with the person and their inclusion.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support Emma during the visit ? </a:t>
            </a:r>
          </a:p>
          <a:p>
            <a:pPr marL="158750" indent="0" rtl="0" fontAlgn="base">
              <a:buNone/>
            </a:pPr>
            <a:r>
              <a:rPr lang="en-US" sz="1200" b="0" i="0" u="none" strike="noStrike" cap="none" dirty="0">
                <a:solidFill>
                  <a:srgbClr val="000000"/>
                </a:solidFill>
                <a:effectLst/>
                <a:latin typeface="Arial"/>
                <a:ea typeface="Arial"/>
                <a:cs typeface="Arial"/>
                <a:sym typeface="Arial"/>
              </a:rPr>
              <a:t>As a the third step, the support professional helps Emma directly in the shop, to help her in relation with the real communicative situation: </a:t>
            </a:r>
          </a:p>
          <a:p>
            <a:pPr marL="158750" indent="0" rtl="0" fontAlgn="base">
              <a:buNone/>
            </a:pPr>
            <a:r>
              <a:rPr lang="en-US" sz="1200" b="0" i="0" u="none" strike="noStrike" cap="none" dirty="0">
                <a:solidFill>
                  <a:srgbClr val="000000"/>
                </a:solidFill>
                <a:effectLst/>
                <a:latin typeface="Arial"/>
                <a:ea typeface="Arial"/>
                <a:cs typeface="Arial"/>
                <a:sym typeface="Arial"/>
              </a:rPr>
              <a:t>1. If the cashier spoke softly and that's why the beneficiary didn't answer, the supporter should encourage the beneficiary to ask the cashier to repeat the question  </a:t>
            </a:r>
          </a:p>
          <a:p>
            <a:pPr marL="158750" indent="0" rtl="0" fontAlgn="base">
              <a:buNone/>
            </a:pPr>
            <a:r>
              <a:rPr lang="en-US" sz="1200" b="0" i="0" u="none" strike="noStrike" cap="none" dirty="0">
                <a:solidFill>
                  <a:srgbClr val="000000"/>
                </a:solidFill>
                <a:effectLst/>
                <a:latin typeface="Arial"/>
                <a:ea typeface="Arial"/>
                <a:cs typeface="Arial"/>
                <a:sym typeface="Arial"/>
              </a:rPr>
              <a:t>2. If the beneficiary didn't answer because he didn't understand, again the supporter should encourage the beneficiary to ask for some explanation </a:t>
            </a:r>
          </a:p>
          <a:p>
            <a:pPr marL="158750" indent="0" rtl="0" fontAlgn="base">
              <a:buNone/>
            </a:pPr>
            <a:r>
              <a:rPr lang="en-US" sz="1200" b="0" i="0" u="none" strike="noStrike" cap="none" dirty="0">
                <a:solidFill>
                  <a:srgbClr val="000000"/>
                </a:solidFill>
                <a:effectLst/>
                <a:latin typeface="Arial"/>
                <a:ea typeface="Arial"/>
                <a:cs typeface="Arial"/>
                <a:sym typeface="Arial"/>
              </a:rPr>
              <a:t>3. If the employee speaks to the supporter instead of speaking to the person with IDD, the supporter should redirect the employee toward the person with IDD. </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en-US" sz="1200" b="0" i="0" u="none" strike="noStrike" cap="none" dirty="0">
                <a:solidFill>
                  <a:srgbClr val="000000"/>
                </a:solidFill>
                <a:effectLst/>
                <a:latin typeface="Arial"/>
                <a:ea typeface="Arial"/>
                <a:cs typeface="Arial"/>
                <a:sym typeface="Arial"/>
              </a:rPr>
              <a:t>Conclusion: </a:t>
            </a:r>
          </a:p>
          <a:p>
            <a:pPr marL="158750" indent="0" rtl="0" fontAlgn="base">
              <a:buNone/>
            </a:pPr>
            <a:r>
              <a:rPr lang="en-US" sz="1200" b="0" i="0" u="none" strike="noStrike" cap="none" dirty="0">
                <a:solidFill>
                  <a:srgbClr val="000000"/>
                </a:solidFill>
                <a:effectLst/>
                <a:latin typeface="Arial"/>
                <a:ea typeface="Arial"/>
                <a:cs typeface="Arial"/>
                <a:sym typeface="Arial"/>
              </a:rPr>
              <a:t>The supporter has a double role:  </a:t>
            </a:r>
          </a:p>
          <a:p>
            <a:pPr marL="158750" indent="0" rtl="0" fontAlgn="base">
              <a:buNone/>
            </a:pPr>
            <a:r>
              <a:rPr lang="en-US" sz="1200" b="0" i="0" u="none" strike="noStrike" cap="none" dirty="0">
                <a:solidFill>
                  <a:srgbClr val="000000"/>
                </a:solidFill>
                <a:effectLst/>
                <a:latin typeface="Arial"/>
                <a:ea typeface="Arial"/>
                <a:cs typeface="Arial"/>
                <a:sym typeface="Arial"/>
              </a:rPr>
              <a:t>1) to train Emma to be able to answer questions that she might not understand, and 2) explain to the managers and employees in the shops that they should adapt their communication style and the environment, and accept non verbal communication. At the end of the process, after several visits, the professional supporter becomes </a:t>
            </a:r>
            <a:r>
              <a:rPr lang="en-US" sz="1200" b="0" i="0" u="none" strike="noStrike" cap="none" dirty="0" err="1">
                <a:solidFill>
                  <a:srgbClr val="000000"/>
                </a:solidFill>
                <a:effectLst/>
                <a:latin typeface="Arial"/>
                <a:ea typeface="Arial"/>
                <a:cs typeface="Arial"/>
                <a:sym typeface="Arial"/>
              </a:rPr>
              <a:t>unecessary</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Thus the support professional defines a plan to support communication in the person with IDD and then follows up.  </a:t>
            </a:r>
          </a:p>
          <a:p>
            <a:pPr marL="158750" indent="0" rtl="0" fontAlgn="base">
              <a:buNone/>
            </a:pPr>
            <a:r>
              <a:rPr lang="en-US" sz="1200" b="0" i="0" u="none" strike="noStrike" cap="none" dirty="0">
                <a:solidFill>
                  <a:srgbClr val="000000"/>
                </a:solidFill>
                <a:effectLst/>
                <a:latin typeface="Arial"/>
                <a:ea typeface="Arial"/>
                <a:cs typeface="Arial"/>
                <a:sym typeface="Arial"/>
              </a:rPr>
              <a:t>This situations involves different standards of communication: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Standard 3 because the support professional develops the best approaches to communication to support the person with IDD </a:t>
            </a:r>
          </a:p>
          <a:p>
            <a:pPr marL="158750" indent="0" rtl="0" fontAlgn="base">
              <a:buNone/>
            </a:pPr>
            <a:r>
              <a:rPr lang="en-US" sz="1200" b="0" i="0" u="none" strike="noStrike" cap="none" dirty="0">
                <a:solidFill>
                  <a:srgbClr val="000000"/>
                </a:solidFill>
                <a:effectLst/>
                <a:latin typeface="Arial"/>
                <a:ea typeface="Arial"/>
                <a:cs typeface="Arial"/>
                <a:sym typeface="Arial"/>
              </a:rPr>
              <a:t>Standard 4 because the support professional advocates for the person with IDD, defending their rights, leading people in the shop to adjust the communication style. Thus the support professional creates opportunities, relationships and environments that make individuals want to communicate. </a:t>
            </a:r>
          </a:p>
          <a:p>
            <a:pPr marL="158750" indent="0" rtl="0" fontAlgn="base">
              <a:buNone/>
            </a:pPr>
            <a:r>
              <a:rPr lang="en-US" sz="1200" b="0" i="0" u="none" strike="noStrike" cap="none" dirty="0">
                <a:solidFill>
                  <a:srgbClr val="000000"/>
                </a:solidFill>
                <a:effectLst/>
                <a:latin typeface="Arial"/>
                <a:ea typeface="Arial"/>
                <a:cs typeface="Arial"/>
                <a:sym typeface="Arial"/>
              </a:rPr>
              <a:t>Standard 5 because the person with IDD, Emma, is brought to achieve her needs, buying some bread. Thus, it is a way to express the person with IDD needs in relation to wellbeing.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4574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r>
              <a:rPr lang="en-US" sz="1100" b="0" i="0" u="none" strike="noStrike" cap="none" dirty="0">
                <a:solidFill>
                  <a:srgbClr val="000000"/>
                </a:solidFill>
                <a:effectLst/>
                <a:latin typeface="Arial"/>
                <a:ea typeface="Arial"/>
                <a:cs typeface="Arial"/>
                <a:sym typeface="Arial"/>
              </a:rPr>
              <a:t>Learning objectives </a:t>
            </a:r>
          </a:p>
          <a:p>
            <a:pPr rtl="0" fontAlgn="base"/>
            <a:r>
              <a:rPr lang="en-US" sz="1100" b="0" i="0" u="none" strike="noStrike" cap="none" dirty="0">
                <a:solidFill>
                  <a:srgbClr val="000000"/>
                </a:solidFill>
                <a:effectLst/>
                <a:latin typeface="Arial"/>
                <a:ea typeface="Arial"/>
                <a:cs typeface="Arial"/>
                <a:sym typeface="Arial"/>
              </a:rPr>
              <a:t>In this section, you will learn what is inclusive communication, which aspects are important to implement inclusive communication </a:t>
            </a:r>
          </a:p>
          <a:p>
            <a:pPr rtl="0" fontAlgn="base"/>
            <a:r>
              <a:rPr lang="en-US" sz="1100" b="0" i="0" u="none" strike="noStrike" cap="none" dirty="0">
                <a:solidFill>
                  <a:srgbClr val="000000"/>
                </a:solidFill>
                <a:effectLst/>
                <a:latin typeface="Arial"/>
                <a:ea typeface="Arial"/>
                <a:cs typeface="Arial"/>
                <a:sym typeface="Arial"/>
              </a:rPr>
              <a:t> </a:t>
            </a:r>
          </a:p>
          <a:p>
            <a:pPr rtl="0" fontAlgn="base"/>
            <a:r>
              <a:rPr lang="en-US" sz="1100" b="0" i="0" u="none" strike="noStrike" cap="none" dirty="0">
                <a:solidFill>
                  <a:srgbClr val="000000"/>
                </a:solidFill>
                <a:effectLst/>
                <a:latin typeface="Arial"/>
                <a:ea typeface="Arial"/>
                <a:cs typeface="Arial"/>
                <a:sym typeface="Arial"/>
              </a:rPr>
              <a:t> </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endParaRPr lang="en-US"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 What is Inclusive communication  </a:t>
            </a:r>
          </a:p>
          <a:p>
            <a:pPr marL="158750" indent="0" rtl="0" fontAlgn="base">
              <a:buNone/>
            </a:pPr>
            <a:r>
              <a:rPr lang="en-US" sz="1200" b="0" i="0" u="none" strike="noStrike" cap="none" dirty="0">
                <a:solidFill>
                  <a:srgbClr val="000000"/>
                </a:solidFill>
                <a:effectLst/>
                <a:latin typeface="Arial"/>
                <a:ea typeface="Arial"/>
                <a:cs typeface="Arial"/>
                <a:sym typeface="Arial"/>
              </a:rPr>
              <a:t>Considering a communication disability from a social perspective it can be thought that, as any form of disability, it is formed and established not so much from the individual impairment per se, but rather from different levels of social barriers (Walmsley, 2001).  </a:t>
            </a:r>
          </a:p>
          <a:p>
            <a:pPr marL="158750" indent="0" rtl="0" fontAlgn="base">
              <a:buNone/>
            </a:pPr>
            <a:r>
              <a:rPr lang="en-US" sz="1200" b="0" i="0" u="none" strike="noStrike" cap="none" dirty="0">
                <a:solidFill>
                  <a:srgbClr val="000000"/>
                </a:solidFill>
                <a:effectLst/>
                <a:latin typeface="Arial"/>
                <a:ea typeface="Arial"/>
                <a:cs typeface="Arial"/>
                <a:sym typeface="Arial"/>
              </a:rPr>
              <a:t>It follows that overcoming any such barriers is essential for the improvement of the quality of life of the people with any communication needs. To this end, the concept of inclusive communication is useful as its ultimate goal is to decrease any communication barriers.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Inclusive communication means sharing information in a way that everybody can understand. Inclusive Communication recognizes, respects, and uses all forms of communication. Encourages, supports, and enables people in all circumstances, to use whatever ways of understanding and expressing themselves which they find easiest. </a:t>
            </a:r>
          </a:p>
          <a:p>
            <a:pPr rtl="0" fontAlgn="base"/>
            <a:r>
              <a:rPr lang="en-US" sz="1200" b="0" i="0" u="none" strike="noStrike" cap="none" dirty="0">
                <a:solidFill>
                  <a:srgbClr val="000000"/>
                </a:solidFill>
                <a:effectLst/>
                <a:latin typeface="Arial"/>
                <a:ea typeface="Arial"/>
                <a:cs typeface="Arial"/>
                <a:sym typeface="Arial"/>
              </a:rPr>
              <a:t>Inclusive communication embraces all mean of understanding and expression and all tools which enable and support communication, including AAC. It is important to stress that here the focus is not only on developing resources and strategies for the individual concerned but also targeting the knowledge, skills, and attitudes of the communication partners regarding communication inclusion.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3408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The five good communication standards  </a:t>
            </a:r>
          </a:p>
          <a:p>
            <a:pPr marL="158750" indent="0" rtl="0" fontAlgn="base">
              <a:buNone/>
            </a:pPr>
            <a:r>
              <a:rPr lang="en-US" sz="1200" b="0" i="0" u="none" strike="noStrike" cap="none" dirty="0">
                <a:solidFill>
                  <a:srgbClr val="000000"/>
                </a:solidFill>
                <a:effectLst/>
                <a:latin typeface="Arial"/>
                <a:ea typeface="Arial"/>
                <a:cs typeface="Arial"/>
                <a:sym typeface="Arial"/>
              </a:rPr>
              <a:t>Good communication enables inclusive relationships, supporting individuals to have choice, control, greater independence, and improved health outcomes. Sustainable improvements in communication can only be achieved through a ‘whole systems approach’. </a:t>
            </a:r>
          </a:p>
          <a:p>
            <a:pPr marL="158750" indent="0" rtl="0" fontAlgn="base">
              <a:buNone/>
            </a:pPr>
            <a:r>
              <a:rPr lang="en-US" sz="1200" b="0" i="0" u="none" strike="noStrike" cap="none" dirty="0">
                <a:solidFill>
                  <a:srgbClr val="000000"/>
                </a:solidFill>
                <a:effectLst/>
                <a:latin typeface="Arial"/>
                <a:ea typeface="Arial"/>
                <a:cs typeface="Arial"/>
                <a:sym typeface="Arial"/>
              </a:rPr>
              <a:t>In the United Kingdom, the Royal College of Speech and Language Therapists (RCSLT) recommend five good practice standards to meet the speech, language and communication needs of individuals. These standards provide a practical framework by which families, </a:t>
            </a:r>
            <a:r>
              <a:rPr lang="en-US" sz="1200" b="0" i="0" u="none" strike="noStrike" cap="none" dirty="0" err="1">
                <a:solidFill>
                  <a:srgbClr val="000000"/>
                </a:solidFill>
                <a:effectLst/>
                <a:latin typeface="Arial"/>
                <a:ea typeface="Arial"/>
                <a:cs typeface="Arial"/>
                <a:sym typeface="Arial"/>
              </a:rPr>
              <a:t>carers</a:t>
            </a:r>
            <a:r>
              <a:rPr lang="en-US" sz="1200" b="0" i="0" u="none" strike="noStrike" cap="none" dirty="0">
                <a:solidFill>
                  <a:srgbClr val="000000"/>
                </a:solidFill>
                <a:effectLst/>
                <a:latin typeface="Arial"/>
                <a:ea typeface="Arial"/>
                <a:cs typeface="Arial"/>
                <a:sym typeface="Arial"/>
              </a:rPr>
              <a:t>, friends, professionals, and commissioners can know if a service has made reasonable adjustments to their communication practice. Each standard is clearly defined in terms of what the standard is, what good looks like and how others will know it has been achieved.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0109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In the United Kingdom, the Royal College of Speech and Language Therapists (RCSLT) recommend five good practice standards to meet the speech, language and communication needs of individuals. These standards provide a practical framework by which families, </a:t>
            </a:r>
            <a:r>
              <a:rPr lang="en-US" sz="1200" b="0" i="0" u="none" strike="noStrike" cap="none" dirty="0" err="1">
                <a:solidFill>
                  <a:srgbClr val="000000"/>
                </a:solidFill>
                <a:effectLst/>
                <a:latin typeface="Arial"/>
                <a:ea typeface="Arial"/>
                <a:cs typeface="Arial"/>
                <a:sym typeface="Arial"/>
              </a:rPr>
              <a:t>carers</a:t>
            </a:r>
            <a:r>
              <a:rPr lang="en-US" sz="1200" b="0" i="0" u="none" strike="noStrike" cap="none" dirty="0">
                <a:solidFill>
                  <a:srgbClr val="000000"/>
                </a:solidFill>
                <a:effectLst/>
                <a:latin typeface="Arial"/>
                <a:ea typeface="Arial"/>
                <a:cs typeface="Arial"/>
                <a:sym typeface="Arial"/>
              </a:rPr>
              <a:t>, friends, professionals, and commissioners can know if a service has made reasonable adjustments to their communication practice. Each standard is clearly defined in terms of what the standard is, what good looks like and how others will know it has been achieved. </a:t>
            </a:r>
          </a:p>
          <a:p>
            <a:pPr marL="158750" indent="0" rtl="0" fontAlgn="base">
              <a:buNone/>
            </a:pPr>
            <a:r>
              <a:rPr lang="en-US" sz="1200" b="1" i="0" u="none" strike="noStrike" cap="none" dirty="0">
                <a:solidFill>
                  <a:srgbClr val="000000"/>
                </a:solidFill>
                <a:effectLst/>
                <a:latin typeface="Arial"/>
                <a:ea typeface="Arial"/>
                <a:cs typeface="Arial"/>
                <a:sym typeface="Arial"/>
              </a:rPr>
              <a:t>Standard 1</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There is a detailed description of how best to communicate with individuals.</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Everyone understands and values an individual’s speech, language, and communication needs. Individuals are supported and involved, together with the people who know them best, to develop a rich description of the best ways to interact together. This description is agreed, active, regularly updated and readily available. This description may be referred to as a communication passport, guideline, or profile. It includes the best ways of supporting understanding and expression, promoting interaction and involvement and describes ‘how to be with someone. </a:t>
            </a:r>
          </a:p>
          <a:p>
            <a:pPr marL="158750" indent="0" rtl="0" fontAlgn="base">
              <a:buNone/>
            </a:pPr>
            <a:r>
              <a:rPr lang="en-US" sz="1200" b="1" i="0" u="none" strike="noStrike" cap="none" dirty="0">
                <a:solidFill>
                  <a:srgbClr val="000000"/>
                </a:solidFill>
                <a:effectLst/>
                <a:latin typeface="Arial"/>
                <a:ea typeface="Arial"/>
                <a:cs typeface="Arial"/>
                <a:sym typeface="Arial"/>
              </a:rPr>
              <a:t>Standard 2:</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Services demonstrate how they support individuals with communication needs to be involved with decisions about their care and their services.</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Service providers recognize that people understand and express themselves in different ways. For individuals this means getting information and expressing themselves in ways that meet their needs. Inclusive Communication is an approach that seeks to 'create a supportive and effective communication environment, using every available means of communication to understand and be understood’. For services to demonstrate inclusion and involvement innovative and creative solutions to understanding the views of individuals are often required. </a:t>
            </a:r>
          </a:p>
          <a:p>
            <a:pPr marL="158750" indent="0" rtl="0" fontAlgn="base">
              <a:buNone/>
            </a:pPr>
            <a:r>
              <a:rPr lang="en-US" sz="1200" b="1" i="0" u="none" strike="noStrike" cap="none" dirty="0">
                <a:solidFill>
                  <a:srgbClr val="000000"/>
                </a:solidFill>
                <a:effectLst/>
                <a:latin typeface="Arial"/>
                <a:ea typeface="Arial"/>
                <a:cs typeface="Arial"/>
                <a:sym typeface="Arial"/>
              </a:rPr>
              <a:t>Standard 3</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Staff value and use competently the best approaches to communication with each individual Staff recognize communication difficulties</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They understand that they need to change their communication style to support the service user and have the knowledge and skills to adapt their communication levels, styles and methods. Staff are aware of factors that impact on communication, especially hearing, sight and sensory integration. Staff know that how they are, what they think and how they say things matters. Staff understand how good communication underpins informed consent and capacity. </a:t>
            </a:r>
          </a:p>
          <a:p>
            <a:pPr marL="158750" indent="0" rtl="0" fontAlgn="base">
              <a:buNone/>
            </a:pPr>
            <a:r>
              <a:rPr lang="en-US" sz="1200" b="1" i="0" u="none" strike="noStrike" cap="none" dirty="0">
                <a:solidFill>
                  <a:srgbClr val="000000"/>
                </a:solidFill>
                <a:effectLst/>
                <a:latin typeface="Arial"/>
                <a:ea typeface="Arial"/>
                <a:cs typeface="Arial"/>
                <a:sym typeface="Arial"/>
              </a:rPr>
              <a:t>Standard 4</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Services create opportunities, relationships and environments that make individuals want to communicate</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An understanding, welcoming and socially rich environment is fundamental to relationships for all individuals, and particularly people with communication needs. Relationships are central to wellbeing. Getting the communication environment right contributes to enabling people to live valuable and meaningful lives. It is the quality of interaction that contributes to overall emotional and mental wellbeing, providing a sense of belonging, involvement, and inclusion. Interaction may not necessarily involve speech. Interaction is a way of ‘being’ with another person, making meaningful contact with those who are hard to reach or easy to ignore. </a:t>
            </a:r>
          </a:p>
          <a:p>
            <a:pPr marL="158750" indent="0" rtl="0" fontAlgn="base">
              <a:buNone/>
            </a:pPr>
            <a:r>
              <a:rPr lang="en-US" sz="1200" b="1" i="0" u="none" strike="noStrike" cap="none" dirty="0">
                <a:solidFill>
                  <a:srgbClr val="000000"/>
                </a:solidFill>
                <a:effectLst/>
                <a:latin typeface="Arial"/>
                <a:ea typeface="Arial"/>
                <a:cs typeface="Arial"/>
                <a:sym typeface="Arial"/>
              </a:rPr>
              <a:t>Standard 5:</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Individuals are supported to understand and express their needs in relation to their health and wellbeing</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People with learning disabilities face avoidable health inequalities. Limited communication and health literacy reduces capacity to convey health needs effectively. It is essential to consider communication needs to support individuals with their health. Arriving at a diagnosis can prove difficult if a person cannot describe signs and symptoms easily, or their </a:t>
            </a:r>
            <a:r>
              <a:rPr lang="en-US" sz="1200" b="0" i="0" u="none" strike="noStrike" cap="none" dirty="0" err="1">
                <a:solidFill>
                  <a:srgbClr val="000000"/>
                </a:solidFill>
                <a:effectLst/>
                <a:latin typeface="Arial"/>
                <a:ea typeface="Arial"/>
                <a:cs typeface="Arial"/>
                <a:sym typeface="Arial"/>
              </a:rPr>
              <a:t>behaviour</a:t>
            </a:r>
            <a:r>
              <a:rPr lang="en-US" sz="1200" b="0" i="0" u="none" strike="noStrike" cap="none" dirty="0">
                <a:solidFill>
                  <a:srgbClr val="000000"/>
                </a:solidFill>
                <a:effectLst/>
                <a:latin typeface="Arial"/>
                <a:ea typeface="Arial"/>
                <a:cs typeface="Arial"/>
                <a:sym typeface="Arial"/>
              </a:rPr>
              <a:t> is misunderstood and misconstrued. Staff need to be aware of how individuals communicate about their health and how they show that they are in pain. This includes considering ill health as a cause for changes in </a:t>
            </a:r>
            <a:r>
              <a:rPr lang="en-US" sz="1200" b="0" i="0" u="none" strike="noStrike" cap="none" dirty="0" err="1">
                <a:solidFill>
                  <a:srgbClr val="000000"/>
                </a:solidFill>
                <a:effectLst/>
                <a:latin typeface="Arial"/>
                <a:ea typeface="Arial"/>
                <a:cs typeface="Arial"/>
                <a:sym typeface="Arial"/>
              </a:rPr>
              <a:t>behaviour</a:t>
            </a:r>
            <a:r>
              <a:rPr lang="en-US" sz="1200" b="0" i="0" u="none" strike="noStrike" cap="none" dirty="0">
                <a:solidFill>
                  <a:srgbClr val="000000"/>
                </a:solidFill>
                <a:effectLst/>
                <a:latin typeface="Arial"/>
                <a:ea typeface="Arial"/>
                <a:cs typeface="Arial"/>
                <a:sym typeface="Arial"/>
              </a:rPr>
              <a:t>. Knowing how much a person can understand is also essential in deciding about their capacity to have health treatment.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0126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Consequently, we observe that inclusive communication reduces inequality and social isolation. It promotes human rights and helps public authorities avoid discrimination. Inclusive communication makes services more accessible for everyone. It will help to achieve successful outcomes for individuals and the wider community. It enables people to live more independently and to participate in public life.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5061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2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err="1">
                <a:solidFill>
                  <a:srgbClr val="674EA7"/>
                </a:solidFill>
                <a:latin typeface="Calibri"/>
                <a:cs typeface="Calibri"/>
              </a:rPr>
              <a:t>Communication</a:t>
            </a:r>
            <a:r>
              <a:rPr lang="es-ES" sz="3200" b="1" dirty="0">
                <a:solidFill>
                  <a:srgbClr val="674EA7"/>
                </a:solidFill>
                <a:latin typeface="Calibri"/>
                <a:cs typeface="Calibri"/>
              </a:rPr>
              <a:t> </a:t>
            </a:r>
            <a:r>
              <a:rPr lang="es-ES" sz="3200" b="1" dirty="0" err="1">
                <a:solidFill>
                  <a:srgbClr val="674EA7"/>
                </a:solidFill>
                <a:latin typeface="Calibri"/>
                <a:cs typeface="Calibri"/>
              </a:rPr>
              <a:t>Needs</a:t>
            </a:r>
            <a:r>
              <a:rPr lang="es-ES" sz="3200" b="1" dirty="0">
                <a:solidFill>
                  <a:srgbClr val="674EA7"/>
                </a:solidFill>
                <a:latin typeface="Calibri"/>
                <a:cs typeface="Calibri"/>
              </a:rPr>
              <a:t> and </a:t>
            </a:r>
            <a:r>
              <a:rPr lang="es-ES" sz="3200" b="1" dirty="0" err="1">
                <a:solidFill>
                  <a:srgbClr val="674EA7"/>
                </a:solidFill>
                <a:latin typeface="Calibri"/>
                <a:cs typeface="Calibri"/>
              </a:rPr>
              <a:t>importance</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D4EC665E-669D-4F16-957D-AB0AEDD125B3}"/>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65B2DBE2-C5CE-4BCC-928A-32557436C046}"/>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Activities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dirty="0">
                <a:solidFill>
                  <a:schemeClr val="dk1"/>
                </a:solidFill>
                <a:latin typeface="Calibri"/>
                <a:ea typeface="Calibri"/>
                <a:cs typeface="Calibri"/>
                <a:sym typeface="Calibri"/>
              </a:rPr>
              <a:t>Chapter 4: What is inclusive communication</a:t>
            </a:r>
            <a:endParaRPr lang="en-US" sz="2800" dirty="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223155"/>
            <a:ext cx="10706386" cy="3739998"/>
          </a:xfrm>
          <a:prstGeom prst="rect">
            <a:avLst/>
          </a:prstGeom>
        </p:spPr>
        <p:txBody>
          <a:bodyPr wrap="square">
            <a:spAutoFit/>
          </a:bodyPr>
          <a:lstStyle/>
          <a:p>
            <a:pPr algn="just" fontAlgn="base">
              <a:lnSpc>
                <a:spcPct val="150000"/>
              </a:lnSpc>
            </a:pPr>
            <a:r>
              <a:rPr lang="en-US" sz="1600" dirty="0">
                <a:latin typeface="+mj-lt"/>
                <a:cs typeface="Calibri" panose="020F0502020204030204" pitchFamily="34" charset="0"/>
              </a:rPr>
              <a:t>#1</a:t>
            </a:r>
          </a:p>
          <a:p>
            <a:pPr algn="just" fontAlgn="base">
              <a:lnSpc>
                <a:spcPct val="150000"/>
              </a:lnSpc>
            </a:pPr>
            <a:r>
              <a:rPr lang="en-US" sz="1600" dirty="0">
                <a:latin typeface="+mj-lt"/>
                <a:cs typeface="Calibri" panose="020F0502020204030204" pitchFamily="34" charset="0"/>
              </a:rPr>
              <a:t>Max is a tall, broad, thirty-year-old man. He has a moderate intellectual disability with significant autistic features. These features are verbal and </a:t>
            </a:r>
            <a:r>
              <a:rPr lang="en-US" sz="1600" dirty="0" err="1">
                <a:latin typeface="+mj-lt"/>
                <a:cs typeface="Calibri" panose="020F0502020204030204" pitchFamily="34" charset="0"/>
              </a:rPr>
              <a:t>behavioural</a:t>
            </a:r>
            <a:r>
              <a:rPr lang="en-US" sz="1600" dirty="0">
                <a:latin typeface="+mj-lt"/>
                <a:cs typeface="Calibri" panose="020F0502020204030204" pitchFamily="34" charset="0"/>
              </a:rPr>
              <a:t>, for example, with unfamiliar people Max cannot make eye contact and will repeat words and sentence to himself as a soothing mechanism. He loves music, which is one of the things that helps him feel good. He would like to play the drums. His parents have enrolled him in a group drumming lesson, attended by children aged around ten. During the class, the children found Max different to them, but also found him to be nice and kind. However, when some parents discovered Max in the class, they were surprised and thought it inappropriate for an adult with an intellectual disability to attend the same class as their children. They complained to the music teacher and threatened to withdraw their children from the class if Max continued to attend. The teacher's only solution was to ask Max's parents to find another class elsewhere.  </a:t>
            </a:r>
          </a:p>
        </p:txBody>
      </p:sp>
    </p:spTree>
    <p:extLst>
      <p:ext uri="{BB962C8B-B14F-4D97-AF65-F5344CB8AC3E}">
        <p14:creationId xmlns:p14="http://schemas.microsoft.com/office/powerpoint/2010/main" val="3481296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Activities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a:solidFill>
                  <a:schemeClr val="dk1"/>
                </a:solidFill>
                <a:latin typeface="Calibri"/>
                <a:ea typeface="Calibri"/>
                <a:cs typeface="Calibri"/>
                <a:sym typeface="Calibri"/>
              </a:rPr>
              <a:t>Chapter 4: What is inclusive communication</a:t>
            </a:r>
            <a:endParaRPr lang="en-US" sz="280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346766"/>
            <a:ext cx="10706386" cy="2632003"/>
          </a:xfrm>
          <a:prstGeom prst="rect">
            <a:avLst/>
          </a:prstGeom>
        </p:spPr>
        <p:txBody>
          <a:bodyPr wrap="square">
            <a:spAutoFit/>
          </a:bodyPr>
          <a:lstStyle/>
          <a:p>
            <a:pPr algn="just" fontAlgn="base">
              <a:lnSpc>
                <a:spcPct val="150000"/>
              </a:lnSpc>
            </a:pPr>
            <a:r>
              <a:rPr lang="en-US" sz="1600" dirty="0">
                <a:latin typeface="+mj-lt"/>
                <a:cs typeface="Calibri" panose="020F0502020204030204" pitchFamily="34" charset="0"/>
              </a:rPr>
              <a:t>#2</a:t>
            </a:r>
          </a:p>
          <a:p>
            <a:pPr algn="just" fontAlgn="base">
              <a:lnSpc>
                <a:spcPct val="150000"/>
              </a:lnSpc>
            </a:pPr>
            <a:r>
              <a:rPr lang="en-US" sz="1600" dirty="0"/>
              <a:t> Emma is 19 and she is going to the supermarket. She wants to buy some bread. She picks up the product and goes to the cash register. The employee asks her if she needs anything else or a bag. Emma is not able to answer this question.  </a:t>
            </a:r>
          </a:p>
          <a:p>
            <a:pPr fontAlgn="base">
              <a:lnSpc>
                <a:spcPct val="150000"/>
              </a:lnSpc>
            </a:pPr>
            <a:endParaRPr lang="en-US" sz="1600" dirty="0"/>
          </a:p>
          <a:p>
            <a:pPr fontAlgn="base">
              <a:lnSpc>
                <a:spcPct val="150000"/>
              </a:lnSpc>
            </a:pPr>
            <a:r>
              <a:rPr lang="en-US" sz="1600" dirty="0"/>
              <a:t>	As a professional, how would you manage in this situation ? </a:t>
            </a:r>
          </a:p>
          <a:p>
            <a:pPr fontAlgn="base">
              <a:lnSpc>
                <a:spcPct val="150000"/>
              </a:lnSpc>
            </a:pPr>
            <a:r>
              <a:rPr lang="en-US" sz="1600" dirty="0"/>
              <a:t>	</a:t>
            </a:r>
            <a:endParaRPr lang="en-US" sz="1600" dirty="0">
              <a:latin typeface="+mj-lt"/>
              <a:cs typeface="Calibri" panose="020F0502020204030204" pitchFamily="34" charset="0"/>
            </a:endParaRPr>
          </a:p>
        </p:txBody>
      </p:sp>
    </p:spTree>
    <p:extLst>
      <p:ext uri="{BB962C8B-B14F-4D97-AF65-F5344CB8AC3E}">
        <p14:creationId xmlns:p14="http://schemas.microsoft.com/office/powerpoint/2010/main" val="775156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Activities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a:solidFill>
                  <a:schemeClr val="dk1"/>
                </a:solidFill>
                <a:latin typeface="Calibri"/>
                <a:ea typeface="Calibri"/>
                <a:cs typeface="Calibri"/>
                <a:sym typeface="Calibri"/>
              </a:rPr>
              <a:t>Chapter 4: What is inclusive communication</a:t>
            </a:r>
            <a:endParaRPr lang="en-US" sz="280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346766"/>
            <a:ext cx="10706386" cy="3001334"/>
          </a:xfrm>
          <a:prstGeom prst="rect">
            <a:avLst/>
          </a:prstGeom>
        </p:spPr>
        <p:txBody>
          <a:bodyPr wrap="square">
            <a:spAutoFit/>
          </a:bodyPr>
          <a:lstStyle/>
          <a:p>
            <a:pPr algn="just" fontAlgn="base">
              <a:lnSpc>
                <a:spcPct val="150000"/>
              </a:lnSpc>
            </a:pPr>
            <a:r>
              <a:rPr lang="en-US" sz="1600" dirty="0">
                <a:latin typeface="+mj-lt"/>
                <a:cs typeface="Calibri" panose="020F0502020204030204" pitchFamily="34" charset="0"/>
              </a:rPr>
              <a:t>#2</a:t>
            </a:r>
          </a:p>
          <a:p>
            <a:pPr algn="just" fontAlgn="base">
              <a:lnSpc>
                <a:spcPct val="150000"/>
              </a:lnSpc>
            </a:pPr>
            <a:r>
              <a:rPr lang="en-US" sz="1600" dirty="0"/>
              <a:t> Emma is 19 and she is going to the supermarket. She wants to buy some bread. She picks up the product and goes to the cash register. The employee asks her if she needs anything else or a bag. Emma is not able to answer this question.  </a:t>
            </a:r>
          </a:p>
          <a:p>
            <a:pPr fontAlgn="base">
              <a:lnSpc>
                <a:spcPct val="150000"/>
              </a:lnSpc>
            </a:pPr>
            <a:endParaRPr lang="en-US" sz="1600" dirty="0"/>
          </a:p>
          <a:p>
            <a:pPr fontAlgn="base">
              <a:lnSpc>
                <a:spcPct val="150000"/>
              </a:lnSpc>
            </a:pPr>
            <a:r>
              <a:rPr lang="en-US" sz="1600" dirty="0"/>
              <a:t>	How would you proceed to prepare Emma for the visit ?  </a:t>
            </a:r>
          </a:p>
          <a:p>
            <a:pPr fontAlgn="base">
              <a:lnSpc>
                <a:spcPct val="150000"/>
              </a:lnSpc>
            </a:pPr>
            <a:r>
              <a:rPr lang="en-US" sz="1600" dirty="0"/>
              <a:t>	How would you proceed to prepare the environment ?  </a:t>
            </a:r>
          </a:p>
          <a:p>
            <a:pPr fontAlgn="base">
              <a:lnSpc>
                <a:spcPct val="150000"/>
              </a:lnSpc>
            </a:pPr>
            <a:r>
              <a:rPr lang="en-US" sz="1600" dirty="0"/>
              <a:t>	How would you proceed to support Emma during the visit ? </a:t>
            </a:r>
            <a:endParaRPr lang="en-US" sz="1600" dirty="0">
              <a:latin typeface="+mj-lt"/>
              <a:cs typeface="Calibri" panose="020F0502020204030204" pitchFamily="34" charset="0"/>
            </a:endParaRPr>
          </a:p>
        </p:txBody>
      </p:sp>
    </p:spTree>
    <p:extLst>
      <p:ext uri="{BB962C8B-B14F-4D97-AF65-F5344CB8AC3E}">
        <p14:creationId xmlns:p14="http://schemas.microsoft.com/office/powerpoint/2010/main" val="1651490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442976" y="2473612"/>
            <a:ext cx="11009327"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Communication and communicative </a:t>
            </a:r>
            <a:r>
              <a:rPr lang="en-US" sz="2800" dirty="0">
                <a:solidFill>
                  <a:schemeClr val="dk1"/>
                </a:solidFill>
                <a:latin typeface="Calibri"/>
                <a:ea typeface="Calibri"/>
                <a:cs typeface="Calibri"/>
                <a:sym typeface="Calibri"/>
              </a:rPr>
              <a:t>functions</a:t>
            </a:r>
            <a:endParaRPr lang="es-ES" sz="1100" dirty="0">
              <a:solidFill>
                <a:schemeClr val="dk1"/>
              </a:solidFill>
            </a:endParaRPr>
          </a:p>
          <a:p>
            <a:r>
              <a:rPr lang="en-US" sz="2800" b="1" dirty="0">
                <a:solidFill>
                  <a:schemeClr val="dk1"/>
                </a:solidFill>
                <a:latin typeface="Calibri"/>
                <a:ea typeface="Calibri"/>
                <a:cs typeface="Calibri"/>
                <a:sym typeface="Calibri"/>
              </a:rPr>
              <a:t>Chapter 2</a:t>
            </a:r>
            <a:r>
              <a:rPr lang="en-US" sz="2800" dirty="0">
                <a:solidFill>
                  <a:schemeClr val="dk1"/>
                </a:solidFill>
                <a:latin typeface="Calibri"/>
                <a:ea typeface="Calibri"/>
                <a:cs typeface="Calibri"/>
                <a:sym typeface="Calibri"/>
              </a:rPr>
              <a:t>: </a:t>
            </a:r>
            <a:r>
              <a:rPr lang="en-US" sz="2800" dirty="0" err="1">
                <a:solidFill>
                  <a:schemeClr val="dk1"/>
                </a:solidFill>
                <a:latin typeface="Calibri"/>
                <a:ea typeface="Calibri"/>
                <a:cs typeface="Calibri"/>
              </a:rPr>
              <a:t>Communcation</a:t>
            </a:r>
            <a:r>
              <a:rPr lang="en-US" sz="2800" dirty="0">
                <a:solidFill>
                  <a:schemeClr val="dk1"/>
                </a:solidFill>
                <a:latin typeface="Calibri"/>
                <a:ea typeface="Calibri"/>
                <a:cs typeface="Calibri"/>
              </a:rPr>
              <a:t> partners and their roles </a:t>
            </a:r>
            <a:endParaRPr lang="en-US" sz="2800" dirty="0">
              <a:solidFill>
                <a:schemeClr val="dk1"/>
              </a:solidFill>
              <a:latin typeface="Calibri"/>
              <a:ea typeface="Calibri"/>
              <a:cs typeface="Calibri"/>
              <a:sym typeface="Calibri"/>
            </a:endParaRPr>
          </a:p>
          <a:p>
            <a:pPr lvl="0"/>
            <a:r>
              <a:rPr lang="en-US" sz="2800" b="1" dirty="0">
                <a:solidFill>
                  <a:schemeClr val="dk1"/>
                </a:solidFill>
                <a:latin typeface="Calibri"/>
                <a:cs typeface="Calibri"/>
              </a:rPr>
              <a:t>Chapter 3</a:t>
            </a:r>
            <a:r>
              <a:rPr lang="en-US" sz="2800" dirty="0">
                <a:solidFill>
                  <a:schemeClr val="dk1"/>
                </a:solidFill>
                <a:latin typeface="Calibri"/>
                <a:cs typeface="Calibri"/>
              </a:rPr>
              <a:t>: Impact of IDD on communicative functions - </a:t>
            </a:r>
            <a:r>
              <a:rPr lang="en-US" sz="2800" dirty="0">
                <a:solidFill>
                  <a:schemeClr val="dk1"/>
                </a:solidFill>
                <a:latin typeface="Calibri"/>
                <a:ea typeface="Calibri"/>
                <a:cs typeface="Calibri"/>
              </a:rPr>
              <a:t>Support needs</a:t>
            </a:r>
            <a:endParaRPr lang="en-US" sz="2800" dirty="0">
              <a:solidFill>
                <a:schemeClr val="dk1"/>
              </a:solidFill>
              <a:latin typeface="Calibri"/>
              <a:cs typeface="Calibri"/>
            </a:endParaRPr>
          </a:p>
          <a:p>
            <a:r>
              <a:rPr lang="en-US" sz="2800" b="1" dirty="0">
                <a:solidFill>
                  <a:schemeClr val="dk1"/>
                </a:solidFill>
                <a:latin typeface="Calibri"/>
                <a:cs typeface="Calibri"/>
              </a:rPr>
              <a:t>Chapter 4</a:t>
            </a:r>
            <a:r>
              <a:rPr lang="en-US" sz="2800" dirty="0">
                <a:solidFill>
                  <a:schemeClr val="dk1"/>
                </a:solidFill>
                <a:latin typeface="Calibri"/>
                <a:cs typeface="Calibri"/>
              </a:rPr>
              <a:t>:</a:t>
            </a:r>
            <a:r>
              <a:rPr lang="en-US" sz="2800" b="1" dirty="0">
                <a:solidFill>
                  <a:schemeClr val="dk1"/>
                </a:solidFill>
                <a:latin typeface="Calibri"/>
                <a:ea typeface="Calibri"/>
                <a:cs typeface="Calibri"/>
                <a:sym typeface="Calibri"/>
              </a:rPr>
              <a:t> What is inclusive communication</a:t>
            </a:r>
            <a:endParaRPr lang="en-US" sz="2800" dirty="0">
              <a:solidFill>
                <a:schemeClr val="dk1"/>
              </a:solidFill>
              <a:latin typeface="Calibri"/>
              <a:cs typeface="Calibri"/>
            </a:endParaRPr>
          </a:p>
          <a:p>
            <a:r>
              <a:rPr lang="en-US" sz="2800" b="1" dirty="0">
                <a:solidFill>
                  <a:schemeClr val="dk1"/>
                </a:solidFill>
                <a:latin typeface="Calibri"/>
                <a:ea typeface="Calibri"/>
                <a:cs typeface="Calibri"/>
              </a:rPr>
              <a:t>Chapter 5: </a:t>
            </a:r>
            <a:r>
              <a:rPr lang="en-US" sz="2800" dirty="0">
                <a:solidFill>
                  <a:schemeClr val="dk1"/>
                </a:solidFill>
                <a:latin typeface="Calibri"/>
                <a:cs typeface="Calibri"/>
              </a:rPr>
              <a:t>Support decision making</a:t>
            </a:r>
            <a:endParaRPr lang="en-US" sz="2800"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710267" y="1587684"/>
            <a:ext cx="8263465"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i="0" u="none" strike="noStrike" cap="none" dirty="0">
                <a:solidFill>
                  <a:schemeClr val="dk1"/>
                </a:solidFill>
                <a:latin typeface="Calibri"/>
                <a:ea typeface="Calibri"/>
                <a:cs typeface="Calibri"/>
                <a:sym typeface="Calibri"/>
              </a:rPr>
              <a:t>Chapter 4</a:t>
            </a:r>
            <a:r>
              <a:rPr lang="en-US" sz="3300" b="1" dirty="0">
                <a:solidFill>
                  <a:schemeClr val="dk1"/>
                </a:solidFill>
                <a:latin typeface="Calibri"/>
                <a:ea typeface="Calibri"/>
                <a:cs typeface="Calibri"/>
                <a:sym typeface="Calibri"/>
              </a:rPr>
              <a:t>: What is inclusive communication</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710268" y="3133088"/>
            <a:ext cx="8263464" cy="17876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Learning Objectives</a:t>
            </a:r>
          </a:p>
          <a:p>
            <a:pPr marL="457200" lvl="4" indent="-7938">
              <a:buFont typeface="Arial" panose="020B0604020202020204" pitchFamily="34" charset="0"/>
              <a:buChar char="•"/>
            </a:pPr>
            <a:r>
              <a:rPr lang="en-US" sz="3200" dirty="0">
                <a:solidFill>
                  <a:schemeClr val="dk1"/>
                </a:solidFill>
                <a:latin typeface="Calibri"/>
                <a:cs typeface="Calibri"/>
              </a:rPr>
              <a:t> What is inclusive communication</a:t>
            </a:r>
          </a:p>
          <a:p>
            <a:pPr marL="457200" lvl="2" indent="-7938">
              <a:buFont typeface="Arial" panose="020B0604020202020204" pitchFamily="34" charset="0"/>
              <a:buChar char="•"/>
            </a:pPr>
            <a:r>
              <a:rPr lang="en-US" sz="3200" dirty="0">
                <a:solidFill>
                  <a:schemeClr val="dk1"/>
                </a:solidFill>
                <a:latin typeface="Calibri"/>
                <a:cs typeface="Calibri"/>
              </a:rPr>
              <a:t> Which aspects are important to implement</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445500" y="1774788"/>
            <a:ext cx="6706947"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dirty="0">
                <a:solidFill>
                  <a:schemeClr val="dk1"/>
                </a:solidFill>
                <a:latin typeface="Calibri"/>
                <a:ea typeface="Calibri"/>
                <a:cs typeface="Calibri"/>
                <a:sym typeface="Calibri"/>
              </a:rPr>
              <a:t>Chapter 4: What is inclusive communication</a:t>
            </a:r>
            <a:endParaRPr lang="en-US" sz="24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3124573"/>
            <a:ext cx="5768050" cy="20260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Sections</a:t>
            </a:r>
          </a:p>
          <a:p>
            <a:r>
              <a:rPr lang="en-US" sz="2000" dirty="0">
                <a:solidFill>
                  <a:schemeClr val="dk1"/>
                </a:solidFill>
              </a:rPr>
              <a:t>2.1 Definition</a:t>
            </a:r>
          </a:p>
          <a:p>
            <a:r>
              <a:rPr lang="en-US" sz="2000">
                <a:solidFill>
                  <a:schemeClr val="dk1"/>
                </a:solidFill>
              </a:rPr>
              <a:t>2.2 The five good communication standards</a:t>
            </a:r>
            <a:endParaRPr lang="en-US">
              <a:solidFill>
                <a:schemeClr val="dk1"/>
              </a:solidFill>
            </a:endParaRPr>
          </a:p>
          <a:p>
            <a:r>
              <a:rPr lang="en-US" sz="2000" dirty="0">
                <a:solidFill>
                  <a:schemeClr val="dk1"/>
                </a:solidFill>
              </a:rPr>
              <a:t>2.3 Conclusion</a:t>
            </a:r>
            <a:endParaRPr lang="en-US" dirty="0">
              <a:solidFill>
                <a:schemeClr val="dk1"/>
              </a:solidFill>
            </a:endParaRPr>
          </a:p>
          <a:p>
            <a:pPr marL="342900" lvl="1" indent="-342900">
              <a:buFont typeface="Courier New"/>
              <a:buChar char="o"/>
            </a:pPr>
            <a:r>
              <a:rPr lang="en-US" sz="2000" dirty="0">
                <a:solidFill>
                  <a:schemeClr val="dk1"/>
                </a:solidFill>
              </a:rPr>
              <a:t>Activities</a:t>
            </a:r>
          </a:p>
        </p:txBody>
      </p:sp>
      <p:sp>
        <p:nvSpPr>
          <p:cNvPr id="9" name="Google Shape;131;p3">
            <a:extLst>
              <a:ext uri="{FF2B5EF4-FFF2-40B4-BE49-F238E27FC236}">
                <a16:creationId xmlns:a16="http://schemas.microsoft.com/office/drawing/2014/main" id="{38CEAADB-370F-4F55-A889-E545F17BD40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dirty="0">
                <a:solidFill>
                  <a:schemeClr val="dk1"/>
                </a:solidFill>
                <a:latin typeface="Calibri"/>
                <a:ea typeface="Calibri"/>
                <a:cs typeface="Calibri"/>
                <a:sym typeface="Calibri"/>
              </a:rPr>
              <a:t>4.1 Definition </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1930101" y="39474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dirty="0">
                <a:solidFill>
                  <a:schemeClr val="dk1"/>
                </a:solidFill>
                <a:latin typeface="Calibri"/>
                <a:ea typeface="Calibri"/>
                <a:cs typeface="Calibri"/>
                <a:sym typeface="Calibri"/>
              </a:rPr>
              <a:t>Chapter 4: What is inclusive communication</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AF9A3A07-DDF8-4E23-AA8B-63E9074AD6D5}"/>
              </a:ext>
            </a:extLst>
          </p:cNvPr>
          <p:cNvGraphicFramePr/>
          <p:nvPr>
            <p:extLst>
              <p:ext uri="{D42A27DB-BD31-4B8C-83A1-F6EECF244321}">
                <p14:modId xmlns:p14="http://schemas.microsoft.com/office/powerpoint/2010/main" val="403455347"/>
              </p:ext>
            </p:extLst>
          </p:nvPr>
        </p:nvGraphicFramePr>
        <p:xfrm>
          <a:off x="1617133" y="2328766"/>
          <a:ext cx="8314267" cy="343746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dirty="0">
                <a:solidFill>
                  <a:schemeClr val="dk1"/>
                </a:solidFill>
                <a:latin typeface="Calibri"/>
                <a:ea typeface="Calibri"/>
                <a:cs typeface="Calibri"/>
                <a:sym typeface="Calibri"/>
              </a:rPr>
              <a:t>4.1 Definition </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1930101" y="39474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dirty="0">
                <a:solidFill>
                  <a:schemeClr val="dk1"/>
                </a:solidFill>
                <a:latin typeface="Calibri"/>
                <a:ea typeface="Calibri"/>
                <a:cs typeface="Calibri"/>
                <a:sym typeface="Calibri"/>
              </a:rPr>
              <a:t>Chapter 4: What is inclusive communication</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776AF7A0-9B0D-4AB2-B096-F3A9329108BB}"/>
              </a:ext>
            </a:extLst>
          </p:cNvPr>
          <p:cNvGraphicFramePr/>
          <p:nvPr>
            <p:extLst>
              <p:ext uri="{D42A27DB-BD31-4B8C-83A1-F6EECF244321}">
                <p14:modId xmlns:p14="http://schemas.microsoft.com/office/powerpoint/2010/main" val="156077330"/>
              </p:ext>
            </p:extLst>
          </p:nvPr>
        </p:nvGraphicFramePr>
        <p:xfrm>
          <a:off x="876300" y="2398468"/>
          <a:ext cx="10629899" cy="32907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83069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9032" y="459608"/>
            <a:ext cx="7770380" cy="954067"/>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4.2 The five good communication standards</a:t>
            </a:r>
          </a:p>
          <a:p>
            <a:r>
              <a:rPr lang="en-US" sz="2400" dirty="0">
                <a:solidFill>
                  <a:schemeClr val="dk1"/>
                </a:solidFill>
                <a:latin typeface="Calibri"/>
                <a:ea typeface="Calibri"/>
                <a:cs typeface="Calibri"/>
                <a:sym typeface="Calibri"/>
              </a:rPr>
              <a:t>Royal College of Speech and Language Therapists (UK) </a:t>
            </a:r>
            <a:endParaRPr sz="1800" b="1" dirty="0">
              <a:solidFill>
                <a:schemeClr val="dk1"/>
              </a:solidFill>
              <a:latin typeface="Calibri"/>
              <a:ea typeface="Calibri"/>
              <a:cs typeface="Calibri"/>
              <a:sym typeface="Calibri"/>
            </a:endParaRPr>
          </a:p>
        </p:txBody>
      </p:sp>
      <p:graphicFrame>
        <p:nvGraphicFramePr>
          <p:cNvPr id="3" name="Diagramme 2">
            <a:extLst>
              <a:ext uri="{FF2B5EF4-FFF2-40B4-BE49-F238E27FC236}">
                <a16:creationId xmlns:a16="http://schemas.microsoft.com/office/drawing/2014/main" id="{11CD612C-B186-45BC-B2B2-41B8A61F0388}"/>
              </a:ext>
            </a:extLst>
          </p:cNvPr>
          <p:cNvGraphicFramePr/>
          <p:nvPr>
            <p:extLst>
              <p:ext uri="{D42A27DB-BD31-4B8C-83A1-F6EECF244321}">
                <p14:modId xmlns:p14="http://schemas.microsoft.com/office/powerpoint/2010/main" val="2660803085"/>
              </p:ext>
            </p:extLst>
          </p:nvPr>
        </p:nvGraphicFramePr>
        <p:xfrm>
          <a:off x="2259032" y="1663150"/>
          <a:ext cx="7770380" cy="41788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87013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1143" y="589415"/>
            <a:ext cx="7770380" cy="954067"/>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4.2 The five good communication standards</a:t>
            </a:r>
          </a:p>
          <a:p>
            <a:r>
              <a:rPr lang="en-US" sz="2400" dirty="0">
                <a:solidFill>
                  <a:schemeClr val="dk1"/>
                </a:solidFill>
                <a:latin typeface="Calibri"/>
                <a:ea typeface="Calibri"/>
                <a:cs typeface="Calibri"/>
                <a:sym typeface="Calibri"/>
              </a:rPr>
              <a:t>Royal College of Speech and Language Therapists (UK) </a:t>
            </a:r>
            <a:endParaRPr sz="1800" b="1" dirty="0">
              <a:solidFill>
                <a:schemeClr val="dk1"/>
              </a:solidFill>
              <a:latin typeface="Calibri"/>
              <a:ea typeface="Calibri"/>
              <a:cs typeface="Calibri"/>
              <a:sym typeface="Calibri"/>
            </a:endParaRPr>
          </a:p>
        </p:txBody>
      </p:sp>
      <p:graphicFrame>
        <p:nvGraphicFramePr>
          <p:cNvPr id="2" name="Diagramme 1">
            <a:extLst>
              <a:ext uri="{FF2B5EF4-FFF2-40B4-BE49-F238E27FC236}">
                <a16:creationId xmlns:a16="http://schemas.microsoft.com/office/drawing/2014/main" id="{0CE6E12D-FF05-411E-B547-DD97D63630FE}"/>
              </a:ext>
            </a:extLst>
          </p:cNvPr>
          <p:cNvGraphicFramePr/>
          <p:nvPr>
            <p:extLst>
              <p:ext uri="{D42A27DB-BD31-4B8C-83A1-F6EECF244321}">
                <p14:modId xmlns:p14="http://schemas.microsoft.com/office/powerpoint/2010/main" val="3041300429"/>
              </p:ext>
            </p:extLst>
          </p:nvPr>
        </p:nvGraphicFramePr>
        <p:xfrm>
          <a:off x="-1382901" y="2057400"/>
          <a:ext cx="14630401" cy="365948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904388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Google Shape;131;p3">
            <a:extLst>
              <a:ext uri="{FF2B5EF4-FFF2-40B4-BE49-F238E27FC236}">
                <a16:creationId xmlns:a16="http://schemas.microsoft.com/office/drawing/2014/main" id="{59BE461E-5D7C-4667-95E6-8EB3D99BB902}"/>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dirty="0">
                <a:solidFill>
                  <a:schemeClr val="dk1"/>
                </a:solidFill>
                <a:latin typeface="Calibri"/>
                <a:ea typeface="Calibri"/>
                <a:cs typeface="Calibri"/>
                <a:sym typeface="Calibri"/>
              </a:rPr>
              <a:t>Chapter 4: What is inclusive communication</a:t>
            </a:r>
            <a:endParaRPr lang="en-US" sz="2800" dirty="0">
              <a:solidFill>
                <a:schemeClr val="dk1"/>
              </a:solidFill>
              <a:latin typeface="Calibri"/>
              <a:cs typeface="Calibri"/>
            </a:endParaRPr>
          </a:p>
        </p:txBody>
      </p:sp>
      <p:graphicFrame>
        <p:nvGraphicFramePr>
          <p:cNvPr id="3" name="Diagramme 2">
            <a:extLst>
              <a:ext uri="{FF2B5EF4-FFF2-40B4-BE49-F238E27FC236}">
                <a16:creationId xmlns:a16="http://schemas.microsoft.com/office/drawing/2014/main" id="{396FE4D7-BDD1-4F90-BB12-035ABADC1B11}"/>
              </a:ext>
            </a:extLst>
          </p:cNvPr>
          <p:cNvGraphicFramePr/>
          <p:nvPr>
            <p:extLst>
              <p:ext uri="{D42A27DB-BD31-4B8C-83A1-F6EECF244321}">
                <p14:modId xmlns:p14="http://schemas.microsoft.com/office/powerpoint/2010/main" val="2478131572"/>
              </p:ext>
            </p:extLst>
          </p:nvPr>
        </p:nvGraphicFramePr>
        <p:xfrm>
          <a:off x="334594" y="2144403"/>
          <a:ext cx="11036212" cy="35158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21024691"/>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BCC6F750-EBFC-4A1A-B1F4-C6985D90CE40}"/>
</file>

<file path=customXml/itemProps3.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1405</TotalTime>
  <Words>3374</Words>
  <Application>Microsoft Office PowerPoint</Application>
  <PresentationFormat>Grand écran</PresentationFormat>
  <Paragraphs>204</Paragraphs>
  <Slides>12</Slides>
  <Notes>12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Arial</vt:lpstr>
      <vt:lpstr>Calibri</vt:lpstr>
      <vt:lpstr>Courier New</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171</cp:revision>
  <dcterms:created xsi:type="dcterms:W3CDTF">2023-11-23T08:37:25Z</dcterms:created>
  <dcterms:modified xsi:type="dcterms:W3CDTF">2024-11-28T10:09:58Z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