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20"/>
  </p:notesMasterIdLst>
  <p:sldIdLst>
    <p:sldId id="256" r:id="rId5"/>
    <p:sldId id="257" r:id="rId6"/>
    <p:sldId id="261" r:id="rId7"/>
    <p:sldId id="258" r:id="rId8"/>
    <p:sldId id="262" r:id="rId9"/>
    <p:sldId id="263" r:id="rId10"/>
    <p:sldId id="264" r:id="rId11"/>
    <p:sldId id="269" r:id="rId12"/>
    <p:sldId id="265" r:id="rId13"/>
    <p:sldId id="266" r:id="rId14"/>
    <p:sldId id="271" r:id="rId15"/>
    <p:sldId id="272" r:id="rId16"/>
    <p:sldId id="267" r:id="rId17"/>
    <p:sldId id="273" r:id="rId18"/>
    <p:sldId id="268" r:id="rId19"/>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1"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E05D6E3-DD67-44EB-AE25-375FAF4A41BC}" v="3" dt="2024-11-28T10:16:26.216"/>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5758FB7-9AC5-4552-8A53-C91805E547FA}" styleName="Style à thème 1 - Accentuation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9095" autoAdjust="0"/>
  </p:normalViewPr>
  <p:slideViewPr>
    <p:cSldViewPr snapToGrid="0">
      <p:cViewPr varScale="1">
        <p:scale>
          <a:sx n="50" d="100"/>
          <a:sy n="50" d="100"/>
        </p:scale>
        <p:origin x="1476" y="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customschemas.google.com/relationships/presentationmetadata" Target="meta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ELLE DECLERCQ" userId="6105ae43-a600-46e8-812e-1762419aa502" providerId="ADAL" clId="{4E05D6E3-DD67-44EB-AE25-375FAF4A41BC}"/>
    <pc:docChg chg="custSel modSld">
      <pc:chgData name="CHRISTELLE DECLERCQ" userId="6105ae43-a600-46e8-812e-1762419aa502" providerId="ADAL" clId="{4E05D6E3-DD67-44EB-AE25-375FAF4A41BC}" dt="2024-11-28T10:16:26.216" v="6"/>
      <pc:docMkLst>
        <pc:docMk/>
      </pc:docMkLst>
      <pc:sldChg chg="addSp delSp modSp mod">
        <pc:chgData name="CHRISTELLE DECLERCQ" userId="6105ae43-a600-46e8-812e-1762419aa502" providerId="ADAL" clId="{4E05D6E3-DD67-44EB-AE25-375FAF4A41BC}" dt="2024-11-28T10:16:26.216" v="6"/>
        <pc:sldMkLst>
          <pc:docMk/>
          <pc:sldMk cId="0" sldId="256"/>
        </pc:sldMkLst>
        <pc:spChg chg="add del mod">
          <ac:chgData name="CHRISTELLE DECLERCQ" userId="6105ae43-a600-46e8-812e-1762419aa502" providerId="ADAL" clId="{4E05D6E3-DD67-44EB-AE25-375FAF4A41BC}" dt="2024-11-28T10:16:25.199" v="5" actId="478"/>
          <ac:spMkLst>
            <pc:docMk/>
            <pc:sldMk cId="0" sldId="256"/>
            <ac:spMk id="15" creationId="{FFECE05C-5C30-4AC5-9CAE-85D7D87E503A}"/>
          </ac:spMkLst>
        </pc:spChg>
        <pc:spChg chg="add mod">
          <ac:chgData name="CHRISTELLE DECLERCQ" userId="6105ae43-a600-46e8-812e-1762419aa502" providerId="ADAL" clId="{4E05D6E3-DD67-44EB-AE25-375FAF4A41BC}" dt="2024-11-28T10:16:26.216" v="6"/>
          <ac:spMkLst>
            <pc:docMk/>
            <pc:sldMk cId="0" sldId="256"/>
            <ac:spMk id="16" creationId="{C4860299-8083-40E6-A300-51361E458F29}"/>
          </ac:spMkLst>
        </pc:spChg>
        <pc:picChg chg="add del mod">
          <ac:chgData name="CHRISTELLE DECLERCQ" userId="6105ae43-a600-46e8-812e-1762419aa502" providerId="ADAL" clId="{4E05D6E3-DD67-44EB-AE25-375FAF4A41BC}" dt="2024-11-25T13:15:55.443" v="3" actId="478"/>
          <ac:picMkLst>
            <pc:docMk/>
            <pc:sldMk cId="0" sldId="256"/>
            <ac:picMk id="13" creationId="{A7082E95-7B59-4875-A640-5AC14121AA2B}"/>
          </ac:picMkLst>
        </pc:picChg>
        <pc:picChg chg="add mod">
          <ac:chgData name="CHRISTELLE DECLERCQ" userId="6105ae43-a600-46e8-812e-1762419aa502" providerId="ADAL" clId="{4E05D6E3-DD67-44EB-AE25-375FAF4A41BC}" dt="2024-11-25T13:15:55.844" v="4"/>
          <ac:picMkLst>
            <pc:docMk/>
            <pc:sldMk cId="0" sldId="256"/>
            <ac:picMk id="14" creationId="{C12139A8-8711-4246-B903-0732C6B7BDC4}"/>
          </ac:picMkLst>
        </pc:picChg>
      </pc:sldChg>
      <pc:sldChg chg="modNotesTx">
        <pc:chgData name="CHRISTELLE DECLERCQ" userId="6105ae43-a600-46e8-812e-1762419aa502" providerId="ADAL" clId="{4E05D6E3-DD67-44EB-AE25-375FAF4A41BC}" dt="2024-11-18T14:22:02.864" v="1" actId="6549"/>
        <pc:sldMkLst>
          <pc:docMk/>
          <pc:sldMk cId="3932859392" sldId="273"/>
        </pc:sldMkLst>
      </pc:sldChg>
    </pc:docChg>
  </pc:docChgLst>
  <pc:docChgLst>
    <pc:chgData name="CHRISTELLE DECLERCQ" userId="S::christelle.declercq@univ-reims.fr::6105ae43-a600-46e8-812e-1762419aa502" providerId="AD" clId="Web-{77AE98B7-451C-47DA-896F-8AD23BC2D1CD}"/>
    <pc:docChg chg="delSld modSld">
      <pc:chgData name="CHRISTELLE DECLERCQ" userId="S::christelle.declercq@univ-reims.fr::6105ae43-a600-46e8-812e-1762419aa502" providerId="AD" clId="Web-{77AE98B7-451C-47DA-896F-8AD23BC2D1CD}" dt="2024-07-23T14:27:25.237" v="5"/>
      <pc:docMkLst>
        <pc:docMk/>
      </pc:docMkLst>
      <pc:sldChg chg="del">
        <pc:chgData name="CHRISTELLE DECLERCQ" userId="S::christelle.declercq@univ-reims.fr::6105ae43-a600-46e8-812e-1762419aa502" providerId="AD" clId="Web-{77AE98B7-451C-47DA-896F-8AD23BC2D1CD}" dt="2024-07-23T14:22:44.352" v="0"/>
        <pc:sldMkLst>
          <pc:docMk/>
          <pc:sldMk cId="1062621727" sldId="262"/>
        </pc:sldMkLst>
      </pc:sldChg>
      <pc:sldChg chg="addSp delSp modSp del">
        <pc:chgData name="CHRISTELLE DECLERCQ" userId="S::christelle.declercq@univ-reims.fr::6105ae43-a600-46e8-812e-1762419aa502" providerId="AD" clId="Web-{77AE98B7-451C-47DA-896F-8AD23BC2D1CD}" dt="2024-07-23T14:27:25.237" v="5"/>
        <pc:sldMkLst>
          <pc:docMk/>
          <pc:sldMk cId="1433995988" sldId="263"/>
        </pc:sldMkLst>
        <pc:spChg chg="add del mod">
          <ac:chgData name="CHRISTELLE DECLERCQ" userId="S::christelle.declercq@univ-reims.fr::6105ae43-a600-46e8-812e-1762419aa502" providerId="AD" clId="Web-{77AE98B7-451C-47DA-896F-8AD23BC2D1CD}" dt="2024-07-23T14:27:25.237" v="5"/>
          <ac:spMkLst>
            <pc:docMk/>
            <pc:sldMk cId="1433995988" sldId="263"/>
            <ac:spMk id="84" creationId="{74D26CB7-6B61-F6AE-E200-999CC474249F}"/>
          </ac:spMkLst>
        </pc:spChg>
      </pc:sldChg>
    </pc:docChg>
  </pc:docChgLst>
  <pc:docChgLst>
    <pc:chgData name="CHRISTELLE DECLERCQ" userId="6105ae43-a600-46e8-812e-1762419aa502" providerId="ADAL" clId="{9A0B093D-9F00-441C-8DC8-AB1A8FF5B955}"/>
    <pc:docChg chg="undo custSel addSld delSld modSld sldOrd">
      <pc:chgData name="CHRISTELLE DECLERCQ" userId="6105ae43-a600-46e8-812e-1762419aa502" providerId="ADAL" clId="{9A0B093D-9F00-441C-8DC8-AB1A8FF5B955}" dt="2024-07-22T13:49:56.951" v="3156" actId="14734"/>
      <pc:docMkLst>
        <pc:docMk/>
      </pc:docMkLst>
      <pc:sldChg chg="modSp mod">
        <pc:chgData name="CHRISTELLE DECLERCQ" userId="6105ae43-a600-46e8-812e-1762419aa502" providerId="ADAL" clId="{9A0B093D-9F00-441C-8DC8-AB1A8FF5B955}" dt="2024-07-22T12:07:39.024" v="1" actId="20577"/>
        <pc:sldMkLst>
          <pc:docMk/>
          <pc:sldMk cId="0" sldId="256"/>
        </pc:sldMkLst>
        <pc:spChg chg="mod">
          <ac:chgData name="CHRISTELLE DECLERCQ" userId="6105ae43-a600-46e8-812e-1762419aa502" providerId="ADAL" clId="{9A0B093D-9F00-441C-8DC8-AB1A8FF5B955}" dt="2024-07-22T12:07:39.024" v="1" actId="20577"/>
          <ac:spMkLst>
            <pc:docMk/>
            <pc:sldMk cId="0" sldId="256"/>
            <ac:spMk id="99" creationId="{00000000-0000-0000-0000-000000000000}"/>
          </ac:spMkLst>
        </pc:spChg>
      </pc:sldChg>
      <pc:sldChg chg="modSp mod">
        <pc:chgData name="CHRISTELLE DECLERCQ" userId="6105ae43-a600-46e8-812e-1762419aa502" providerId="ADAL" clId="{9A0B093D-9F00-441C-8DC8-AB1A8FF5B955}" dt="2024-07-22T12:08:05.390" v="3" actId="113"/>
        <pc:sldMkLst>
          <pc:docMk/>
          <pc:sldMk cId="0" sldId="257"/>
        </pc:sldMkLst>
        <pc:spChg chg="mod">
          <ac:chgData name="CHRISTELLE DECLERCQ" userId="6105ae43-a600-46e8-812e-1762419aa502" providerId="ADAL" clId="{9A0B093D-9F00-441C-8DC8-AB1A8FF5B955}" dt="2024-07-22T12:08:05.390" v="3" actId="113"/>
          <ac:spMkLst>
            <pc:docMk/>
            <pc:sldMk cId="0" sldId="257"/>
            <ac:spMk id="115" creationId="{00000000-0000-0000-0000-000000000000}"/>
          </ac:spMkLst>
        </pc:spChg>
      </pc:sldChg>
      <pc:sldChg chg="addSp delSp modSp mod modNotesTx">
        <pc:chgData name="CHRISTELLE DECLERCQ" userId="6105ae43-a600-46e8-812e-1762419aa502" providerId="ADAL" clId="{9A0B093D-9F00-441C-8DC8-AB1A8FF5B955}" dt="2024-07-22T12:56:09.646" v="949" actId="14100"/>
        <pc:sldMkLst>
          <pc:docMk/>
          <pc:sldMk cId="0" sldId="258"/>
        </pc:sldMkLst>
        <pc:spChg chg="add del mod">
          <ac:chgData name="CHRISTELLE DECLERCQ" userId="6105ae43-a600-46e8-812e-1762419aa502" providerId="ADAL" clId="{9A0B093D-9F00-441C-8DC8-AB1A8FF5B955}" dt="2024-07-22T12:13:06.884" v="400" actId="14100"/>
          <ac:spMkLst>
            <pc:docMk/>
            <pc:sldMk cId="0" sldId="258"/>
            <ac:spMk id="2" creationId="{B89DA231-CF4C-40FA-8246-B2F037391183}"/>
          </ac:spMkLst>
        </pc:spChg>
        <pc:spChg chg="add del mod">
          <ac:chgData name="CHRISTELLE DECLERCQ" userId="6105ae43-a600-46e8-812e-1762419aa502" providerId="ADAL" clId="{9A0B093D-9F00-441C-8DC8-AB1A8FF5B955}" dt="2024-07-22T12:12:58.044" v="397" actId="1076"/>
          <ac:spMkLst>
            <pc:docMk/>
            <pc:sldMk cId="0" sldId="258"/>
            <ac:spMk id="19" creationId="{5FB42577-0894-4BA1-BDD0-BA64577936DC}"/>
          </ac:spMkLst>
        </pc:spChg>
        <pc:spChg chg="mod">
          <ac:chgData name="CHRISTELLE DECLERCQ" userId="6105ae43-a600-46e8-812e-1762419aa502" providerId="ADAL" clId="{9A0B093D-9F00-441C-8DC8-AB1A8FF5B955}" dt="2024-07-22T12:56:09.646" v="949" actId="14100"/>
          <ac:spMkLst>
            <pc:docMk/>
            <pc:sldMk cId="0" sldId="258"/>
            <ac:spMk id="131" creationId="{00000000-0000-0000-0000-000000000000}"/>
          </ac:spMkLst>
        </pc:spChg>
        <pc:picChg chg="add mod">
          <ac:chgData name="CHRISTELLE DECLERCQ" userId="6105ae43-a600-46e8-812e-1762419aa502" providerId="ADAL" clId="{9A0B093D-9F00-441C-8DC8-AB1A8FF5B955}" dt="2024-07-22T12:13:00.504" v="398" actId="1076"/>
          <ac:picMkLst>
            <pc:docMk/>
            <pc:sldMk cId="0" sldId="258"/>
            <ac:picMk id="12" creationId="{C9D8B149-5CA6-47D9-8A91-5B22EC09B1ED}"/>
          </ac:picMkLst>
        </pc:picChg>
        <pc:picChg chg="del">
          <ac:chgData name="CHRISTELLE DECLERCQ" userId="6105ae43-a600-46e8-812e-1762419aa502" providerId="ADAL" clId="{9A0B093D-9F00-441C-8DC8-AB1A8FF5B955}" dt="2024-07-22T12:10:03.664" v="218" actId="478"/>
          <ac:picMkLst>
            <pc:docMk/>
            <pc:sldMk cId="0" sldId="258"/>
            <ac:picMk id="17" creationId="{0BDD2CC8-B357-454F-BE61-6E002174D88D}"/>
          </ac:picMkLst>
        </pc:picChg>
      </pc:sldChg>
      <pc:sldChg chg="modSp mod modNotesTx">
        <pc:chgData name="CHRISTELLE DECLERCQ" userId="6105ae43-a600-46e8-812e-1762419aa502" providerId="ADAL" clId="{9A0B093D-9F00-441C-8DC8-AB1A8FF5B955}" dt="2024-07-22T12:09:53.784" v="216" actId="20577"/>
        <pc:sldMkLst>
          <pc:docMk/>
          <pc:sldMk cId="1608186336" sldId="261"/>
        </pc:sldMkLst>
        <pc:spChg chg="mod">
          <ac:chgData name="CHRISTELLE DECLERCQ" userId="6105ae43-a600-46e8-812e-1762419aa502" providerId="ADAL" clId="{9A0B093D-9F00-441C-8DC8-AB1A8FF5B955}" dt="2024-07-22T12:09:53.784" v="216" actId="20577"/>
          <ac:spMkLst>
            <pc:docMk/>
            <pc:sldMk cId="1608186336" sldId="261"/>
            <ac:spMk id="10" creationId="{80CAD999-F6EA-65F6-0817-5F188F64C5F7}"/>
          </ac:spMkLst>
        </pc:spChg>
        <pc:spChg chg="mod">
          <ac:chgData name="CHRISTELLE DECLERCQ" userId="6105ae43-a600-46e8-812e-1762419aa502" providerId="ADAL" clId="{9A0B093D-9F00-441C-8DC8-AB1A8FF5B955}" dt="2024-07-22T12:09:41.510" v="203" actId="14100"/>
          <ac:spMkLst>
            <pc:docMk/>
            <pc:sldMk cId="1608186336" sldId="261"/>
            <ac:spMk id="13" creationId="{4AFB8E46-F25C-24F4-A5AE-77D5D65E24CB}"/>
          </ac:spMkLst>
        </pc:spChg>
      </pc:sldChg>
      <pc:sldChg chg="addSp delSp modSp mod modNotesTx">
        <pc:chgData name="CHRISTELLE DECLERCQ" userId="6105ae43-a600-46e8-812e-1762419aa502" providerId="ADAL" clId="{9A0B093D-9F00-441C-8DC8-AB1A8FF5B955}" dt="2024-07-22T13:26:41.918" v="1828" actId="1076"/>
        <pc:sldMkLst>
          <pc:docMk/>
          <pc:sldMk cId="1062621727" sldId="262"/>
        </pc:sldMkLst>
        <pc:spChg chg="add mod">
          <ac:chgData name="CHRISTELLE DECLERCQ" userId="6105ae43-a600-46e8-812e-1762419aa502" providerId="ADAL" clId="{9A0B093D-9F00-441C-8DC8-AB1A8FF5B955}" dt="2024-07-22T13:26:39.697" v="1827" actId="1076"/>
          <ac:spMkLst>
            <pc:docMk/>
            <pc:sldMk cId="1062621727" sldId="262"/>
            <ac:spMk id="5" creationId="{0CF835DF-0943-4D62-BAD3-C06329E68B88}"/>
          </ac:spMkLst>
        </pc:spChg>
        <pc:spChg chg="add mod">
          <ac:chgData name="CHRISTELLE DECLERCQ" userId="6105ae43-a600-46e8-812e-1762419aa502" providerId="ADAL" clId="{9A0B093D-9F00-441C-8DC8-AB1A8FF5B955}" dt="2024-07-22T12:26:54.121" v="427" actId="20577"/>
          <ac:spMkLst>
            <pc:docMk/>
            <pc:sldMk cId="1062621727" sldId="262"/>
            <ac:spMk id="10" creationId="{7AC221E5-0B03-4DCC-B79E-36246AF7611F}"/>
          </ac:spMkLst>
        </pc:spChg>
        <pc:spChg chg="add mod">
          <ac:chgData name="CHRISTELLE DECLERCQ" userId="6105ae43-a600-46e8-812e-1762419aa502" providerId="ADAL" clId="{9A0B093D-9F00-441C-8DC8-AB1A8FF5B955}" dt="2024-07-22T12:30:45.172" v="544" actId="113"/>
          <ac:spMkLst>
            <pc:docMk/>
            <pc:sldMk cId="1062621727" sldId="262"/>
            <ac:spMk id="13" creationId="{7E97E6B3-B818-4510-BDE3-8E432F3A7C88}"/>
          </ac:spMkLst>
        </pc:spChg>
        <pc:spChg chg="mod">
          <ac:chgData name="CHRISTELLE DECLERCQ" userId="6105ae43-a600-46e8-812e-1762419aa502" providerId="ADAL" clId="{9A0B093D-9F00-441C-8DC8-AB1A8FF5B955}" dt="2024-07-22T12:56:23.466" v="953" actId="255"/>
          <ac:spMkLst>
            <pc:docMk/>
            <pc:sldMk cId="1062621727" sldId="262"/>
            <ac:spMk id="131" creationId="{00000000-0000-0000-0000-000000000000}"/>
          </ac:spMkLst>
        </pc:spChg>
        <pc:graphicFrameChg chg="del">
          <ac:chgData name="CHRISTELLE DECLERCQ" userId="6105ae43-a600-46e8-812e-1762419aa502" providerId="ADAL" clId="{9A0B093D-9F00-441C-8DC8-AB1A8FF5B955}" dt="2024-07-22T12:13:18.598" v="401" actId="478"/>
          <ac:graphicFrameMkLst>
            <pc:docMk/>
            <pc:sldMk cId="1062621727" sldId="262"/>
            <ac:graphicFrameMk id="3" creationId="{4965163C-B90F-4795-A86A-3CA12732B843}"/>
          </ac:graphicFrameMkLst>
        </pc:graphicFrameChg>
        <pc:picChg chg="add mod">
          <ac:chgData name="CHRISTELLE DECLERCQ" userId="6105ae43-a600-46e8-812e-1762419aa502" providerId="ADAL" clId="{9A0B093D-9F00-441C-8DC8-AB1A8FF5B955}" dt="2024-07-22T13:26:41.918" v="1828" actId="1076"/>
          <ac:picMkLst>
            <pc:docMk/>
            <pc:sldMk cId="1062621727" sldId="262"/>
            <ac:picMk id="4" creationId="{41012E08-B792-4D7C-A8E8-92B240C7FCA0}"/>
          </ac:picMkLst>
        </pc:picChg>
      </pc:sldChg>
      <pc:sldChg chg="addSp delSp modSp mod modNotesTx">
        <pc:chgData name="CHRISTELLE DECLERCQ" userId="6105ae43-a600-46e8-812e-1762419aa502" providerId="ADAL" clId="{9A0B093D-9F00-441C-8DC8-AB1A8FF5B955}" dt="2024-07-22T12:56:36.810" v="957" actId="14100"/>
        <pc:sldMkLst>
          <pc:docMk/>
          <pc:sldMk cId="1433995988" sldId="263"/>
        </pc:sldMkLst>
        <pc:spChg chg="mod">
          <ac:chgData name="CHRISTELLE DECLERCQ" userId="6105ae43-a600-46e8-812e-1762419aa502" providerId="ADAL" clId="{9A0B093D-9F00-441C-8DC8-AB1A8FF5B955}" dt="2024-07-22T12:56:36.810" v="957" actId="14100"/>
          <ac:spMkLst>
            <pc:docMk/>
            <pc:sldMk cId="1433995988" sldId="263"/>
            <ac:spMk id="131" creationId="{00000000-0000-0000-0000-000000000000}"/>
          </ac:spMkLst>
        </pc:spChg>
        <pc:graphicFrameChg chg="add mod">
          <ac:chgData name="CHRISTELLE DECLERCQ" userId="6105ae43-a600-46e8-812e-1762419aa502" providerId="ADAL" clId="{9A0B093D-9F00-441C-8DC8-AB1A8FF5B955}" dt="2024-07-22T12:33:08.106" v="575" actId="12"/>
          <ac:graphicFrameMkLst>
            <pc:docMk/>
            <pc:sldMk cId="1433995988" sldId="263"/>
            <ac:graphicFrameMk id="11" creationId="{1B12F6D1-D508-42F8-BB57-95CC3ECC7CE4}"/>
          </ac:graphicFrameMkLst>
        </pc:graphicFrameChg>
        <pc:picChg chg="del">
          <ac:chgData name="CHRISTELLE DECLERCQ" userId="6105ae43-a600-46e8-812e-1762419aa502" providerId="ADAL" clId="{9A0B093D-9F00-441C-8DC8-AB1A8FF5B955}" dt="2024-07-22T12:31:13.003" v="545" actId="478"/>
          <ac:picMkLst>
            <pc:docMk/>
            <pc:sldMk cId="1433995988" sldId="263"/>
            <ac:picMk id="10" creationId="{76ACF5B4-E39C-4E99-9D40-6A458DAB033D}"/>
          </ac:picMkLst>
        </pc:picChg>
      </pc:sldChg>
      <pc:sldChg chg="addSp delSp modSp mod modNotesTx">
        <pc:chgData name="CHRISTELLE DECLERCQ" userId="6105ae43-a600-46e8-812e-1762419aa502" providerId="ADAL" clId="{9A0B093D-9F00-441C-8DC8-AB1A8FF5B955}" dt="2024-07-22T13:46:47.621" v="3107" actId="20577"/>
        <pc:sldMkLst>
          <pc:docMk/>
          <pc:sldMk cId="1100313335" sldId="264"/>
        </pc:sldMkLst>
        <pc:spChg chg="del">
          <ac:chgData name="CHRISTELLE DECLERCQ" userId="6105ae43-a600-46e8-812e-1762419aa502" providerId="ADAL" clId="{9A0B093D-9F00-441C-8DC8-AB1A8FF5B955}" dt="2024-07-22T12:34:48.722" v="582" actId="478"/>
          <ac:spMkLst>
            <pc:docMk/>
            <pc:sldMk cId="1100313335" sldId="264"/>
            <ac:spMk id="6" creationId="{CC5D399B-832F-4CF7-BADB-393941F5B608}"/>
          </ac:spMkLst>
        </pc:spChg>
        <pc:spChg chg="mod">
          <ac:chgData name="CHRISTELLE DECLERCQ" userId="6105ae43-a600-46e8-812e-1762419aa502" providerId="ADAL" clId="{9A0B093D-9F00-441C-8DC8-AB1A8FF5B955}" dt="2024-07-22T12:56:48.626" v="961" actId="14100"/>
          <ac:spMkLst>
            <pc:docMk/>
            <pc:sldMk cId="1100313335" sldId="264"/>
            <ac:spMk id="131" creationId="{00000000-0000-0000-0000-000000000000}"/>
          </ac:spMkLst>
        </pc:spChg>
        <pc:graphicFrameChg chg="add mod modGraphic">
          <ac:chgData name="CHRISTELLE DECLERCQ" userId="6105ae43-a600-46e8-812e-1762419aa502" providerId="ADAL" clId="{9A0B093D-9F00-441C-8DC8-AB1A8FF5B955}" dt="2024-07-22T13:46:47.621" v="3107" actId="20577"/>
          <ac:graphicFrameMkLst>
            <pc:docMk/>
            <pc:sldMk cId="1100313335" sldId="264"/>
            <ac:graphicFrameMk id="2" creationId="{78EB6B21-914B-41F7-AEB2-E7549A739729}"/>
          </ac:graphicFrameMkLst>
        </pc:graphicFrameChg>
        <pc:graphicFrameChg chg="del">
          <ac:chgData name="CHRISTELLE DECLERCQ" userId="6105ae43-a600-46e8-812e-1762419aa502" providerId="ADAL" clId="{9A0B093D-9F00-441C-8DC8-AB1A8FF5B955}" dt="2024-07-22T12:33:33.581" v="578" actId="478"/>
          <ac:graphicFrameMkLst>
            <pc:docMk/>
            <pc:sldMk cId="1100313335" sldId="264"/>
            <ac:graphicFrameMk id="5" creationId="{40BA61BF-F2B5-40DA-BA27-BBD3672C0EC4}"/>
          </ac:graphicFrameMkLst>
        </pc:graphicFrameChg>
      </pc:sldChg>
      <pc:sldChg chg="addSp delSp modSp mod ord modNotesTx">
        <pc:chgData name="CHRISTELLE DECLERCQ" userId="6105ae43-a600-46e8-812e-1762419aa502" providerId="ADAL" clId="{9A0B093D-9F00-441C-8DC8-AB1A8FF5B955}" dt="2024-07-22T13:48:12.083" v="3127" actId="1076"/>
        <pc:sldMkLst>
          <pc:docMk/>
          <pc:sldMk cId="3473132355" sldId="265"/>
        </pc:sldMkLst>
        <pc:spChg chg="del">
          <ac:chgData name="CHRISTELLE DECLERCQ" userId="6105ae43-a600-46e8-812e-1762419aa502" providerId="ADAL" clId="{9A0B093D-9F00-441C-8DC8-AB1A8FF5B955}" dt="2024-07-22T12:55:34.057" v="944" actId="478"/>
          <ac:spMkLst>
            <pc:docMk/>
            <pc:sldMk cId="3473132355" sldId="265"/>
            <ac:spMk id="2" creationId="{135EDB78-2389-4C6F-A764-63D4B9B1E0AE}"/>
          </ac:spMkLst>
        </pc:spChg>
        <pc:spChg chg="mod">
          <ac:chgData name="CHRISTELLE DECLERCQ" userId="6105ae43-a600-46e8-812e-1762419aa502" providerId="ADAL" clId="{9A0B093D-9F00-441C-8DC8-AB1A8FF5B955}" dt="2024-07-22T12:57:02.098" v="965" actId="14100"/>
          <ac:spMkLst>
            <pc:docMk/>
            <pc:sldMk cId="3473132355" sldId="265"/>
            <ac:spMk id="131" creationId="{00000000-0000-0000-0000-000000000000}"/>
          </ac:spMkLst>
        </pc:spChg>
        <pc:graphicFrameChg chg="add mod modGraphic">
          <ac:chgData name="CHRISTELLE DECLERCQ" userId="6105ae43-a600-46e8-812e-1762419aa502" providerId="ADAL" clId="{9A0B093D-9F00-441C-8DC8-AB1A8FF5B955}" dt="2024-07-22T13:48:12.083" v="3127" actId="1076"/>
          <ac:graphicFrameMkLst>
            <pc:docMk/>
            <pc:sldMk cId="3473132355" sldId="265"/>
            <ac:graphicFrameMk id="3" creationId="{B8C4BA26-FB23-416F-AF65-8196D1B751E5}"/>
          </ac:graphicFrameMkLst>
        </pc:graphicFrameChg>
        <pc:picChg chg="del">
          <ac:chgData name="CHRISTELLE DECLERCQ" userId="6105ae43-a600-46e8-812e-1762419aa502" providerId="ADAL" clId="{9A0B093D-9F00-441C-8DC8-AB1A8FF5B955}" dt="2024-07-22T12:55:30.635" v="943" actId="478"/>
          <ac:picMkLst>
            <pc:docMk/>
            <pc:sldMk cId="3473132355" sldId="265"/>
            <ac:picMk id="11" creationId="{2178584C-5E3C-49B6-A952-8099379D793D}"/>
          </ac:picMkLst>
        </pc:picChg>
      </pc:sldChg>
      <pc:sldChg chg="addSp delSp modSp mod modNotesTx">
        <pc:chgData name="CHRISTELLE DECLERCQ" userId="6105ae43-a600-46e8-812e-1762419aa502" providerId="ADAL" clId="{9A0B093D-9F00-441C-8DC8-AB1A8FF5B955}" dt="2024-07-22T13:48:57.497" v="3143" actId="14100"/>
        <pc:sldMkLst>
          <pc:docMk/>
          <pc:sldMk cId="2893968652" sldId="266"/>
        </pc:sldMkLst>
        <pc:spChg chg="mod">
          <ac:chgData name="CHRISTELLE DECLERCQ" userId="6105ae43-a600-46e8-812e-1762419aa502" providerId="ADAL" clId="{9A0B093D-9F00-441C-8DC8-AB1A8FF5B955}" dt="2024-07-22T13:11:51.509" v="1371" actId="14100"/>
          <ac:spMkLst>
            <pc:docMk/>
            <pc:sldMk cId="2893968652" sldId="266"/>
            <ac:spMk id="131" creationId="{00000000-0000-0000-0000-000000000000}"/>
          </ac:spMkLst>
        </pc:spChg>
        <pc:graphicFrameChg chg="add del">
          <ac:chgData name="CHRISTELLE DECLERCQ" userId="6105ae43-a600-46e8-812e-1762419aa502" providerId="ADAL" clId="{9A0B093D-9F00-441C-8DC8-AB1A8FF5B955}" dt="2024-07-22T13:16:02.606" v="1384" actId="478"/>
          <ac:graphicFrameMkLst>
            <pc:docMk/>
            <pc:sldMk cId="2893968652" sldId="266"/>
            <ac:graphicFrameMk id="2" creationId="{885A6C1A-9DDE-42DC-9DB7-CE7AD18CDE5C}"/>
          </ac:graphicFrameMkLst>
        </pc:graphicFrameChg>
        <pc:graphicFrameChg chg="add mod modGraphic">
          <ac:chgData name="CHRISTELLE DECLERCQ" userId="6105ae43-a600-46e8-812e-1762419aa502" providerId="ADAL" clId="{9A0B093D-9F00-441C-8DC8-AB1A8FF5B955}" dt="2024-07-22T13:48:57.497" v="3143" actId="14100"/>
          <ac:graphicFrameMkLst>
            <pc:docMk/>
            <pc:sldMk cId="2893968652" sldId="266"/>
            <ac:graphicFrameMk id="3" creationId="{3B711B22-0379-482F-BF55-315AC2025452}"/>
          </ac:graphicFrameMkLst>
        </pc:graphicFrameChg>
        <pc:picChg chg="del">
          <ac:chgData name="CHRISTELLE DECLERCQ" userId="6105ae43-a600-46e8-812e-1762419aa502" providerId="ADAL" clId="{9A0B093D-9F00-441C-8DC8-AB1A8FF5B955}" dt="2024-07-22T13:11:32.377" v="1367" actId="478"/>
          <ac:picMkLst>
            <pc:docMk/>
            <pc:sldMk cId="2893968652" sldId="266"/>
            <ac:picMk id="12" creationId="{036952C2-A619-4538-ADA8-59B13EDEA84E}"/>
          </ac:picMkLst>
        </pc:picChg>
      </pc:sldChg>
      <pc:sldChg chg="addSp delSp modSp mod modNotesTx">
        <pc:chgData name="CHRISTELLE DECLERCQ" userId="6105ae43-a600-46e8-812e-1762419aa502" providerId="ADAL" clId="{9A0B093D-9F00-441C-8DC8-AB1A8FF5B955}" dt="2024-07-22T13:44:33.266" v="3085" actId="14100"/>
        <pc:sldMkLst>
          <pc:docMk/>
          <pc:sldMk cId="1113508281" sldId="267"/>
        </pc:sldMkLst>
        <pc:spChg chg="add mod">
          <ac:chgData name="CHRISTELLE DECLERCQ" userId="6105ae43-a600-46e8-812e-1762419aa502" providerId="ADAL" clId="{9A0B093D-9F00-441C-8DC8-AB1A8FF5B955}" dt="2024-07-22T13:34:03.430" v="2182" actId="20577"/>
          <ac:spMkLst>
            <pc:docMk/>
            <pc:sldMk cId="1113508281" sldId="267"/>
            <ac:spMk id="10" creationId="{95179DAF-3894-43DF-A21B-D4E7C89A53C1}"/>
          </ac:spMkLst>
        </pc:spChg>
        <pc:spChg chg="mod">
          <ac:chgData name="CHRISTELLE DECLERCQ" userId="6105ae43-a600-46e8-812e-1762419aa502" providerId="ADAL" clId="{9A0B093D-9F00-441C-8DC8-AB1A8FF5B955}" dt="2024-07-22T13:44:33.266" v="3085" actId="14100"/>
          <ac:spMkLst>
            <pc:docMk/>
            <pc:sldMk cId="1113508281" sldId="267"/>
            <ac:spMk id="131" creationId="{00000000-0000-0000-0000-000000000000}"/>
          </ac:spMkLst>
        </pc:spChg>
        <pc:graphicFrameChg chg="del mod">
          <ac:chgData name="CHRISTELLE DECLERCQ" userId="6105ae43-a600-46e8-812e-1762419aa502" providerId="ADAL" clId="{9A0B093D-9F00-441C-8DC8-AB1A8FF5B955}" dt="2024-07-22T13:13:24.652" v="1378" actId="478"/>
          <ac:graphicFrameMkLst>
            <pc:docMk/>
            <pc:sldMk cId="1113508281" sldId="267"/>
            <ac:graphicFrameMk id="3" creationId="{F6F02680-7EB3-43A6-B0BB-68AB193999C6}"/>
          </ac:graphicFrameMkLst>
        </pc:graphicFrameChg>
        <pc:picChg chg="add mod">
          <ac:chgData name="CHRISTELLE DECLERCQ" userId="6105ae43-a600-46e8-812e-1762419aa502" providerId="ADAL" clId="{9A0B093D-9F00-441C-8DC8-AB1A8FF5B955}" dt="2024-07-22T13:34:36.864" v="2230" actId="1076"/>
          <ac:picMkLst>
            <pc:docMk/>
            <pc:sldMk cId="1113508281" sldId="267"/>
            <ac:picMk id="11" creationId="{C803D00F-C4DA-414D-99DA-6DFECA1D5D2C}"/>
          </ac:picMkLst>
        </pc:picChg>
      </pc:sldChg>
      <pc:sldChg chg="modSp mod">
        <pc:chgData name="CHRISTELLE DECLERCQ" userId="6105ae43-a600-46e8-812e-1762419aa502" providerId="ADAL" clId="{9A0B093D-9F00-441C-8DC8-AB1A8FF5B955}" dt="2024-07-22T13:44:54.520" v="3093" actId="14100"/>
        <pc:sldMkLst>
          <pc:docMk/>
          <pc:sldMk cId="110182478" sldId="268"/>
        </pc:sldMkLst>
        <pc:spChg chg="mod">
          <ac:chgData name="CHRISTELLE DECLERCQ" userId="6105ae43-a600-46e8-812e-1762419aa502" providerId="ADAL" clId="{9A0B093D-9F00-441C-8DC8-AB1A8FF5B955}" dt="2024-07-22T13:44:09.817" v="3081" actId="2710"/>
          <ac:spMkLst>
            <pc:docMk/>
            <pc:sldMk cId="110182478" sldId="268"/>
            <ac:spMk id="11" creationId="{B70C9DAC-317B-4843-9645-F6F0DCDA0CE5}"/>
          </ac:spMkLst>
        </pc:spChg>
        <pc:spChg chg="mod">
          <ac:chgData name="CHRISTELLE DECLERCQ" userId="6105ae43-a600-46e8-812e-1762419aa502" providerId="ADAL" clId="{9A0B093D-9F00-441C-8DC8-AB1A8FF5B955}" dt="2024-07-22T13:44:54.520" v="3093" actId="14100"/>
          <ac:spMkLst>
            <pc:docMk/>
            <pc:sldMk cId="110182478" sldId="268"/>
            <ac:spMk id="131" creationId="{00000000-0000-0000-0000-000000000000}"/>
          </ac:spMkLst>
        </pc:spChg>
      </pc:sldChg>
      <pc:sldChg chg="addSp delSp modSp add mod ord modNotesTx">
        <pc:chgData name="CHRISTELLE DECLERCQ" userId="6105ae43-a600-46e8-812e-1762419aa502" providerId="ADAL" clId="{9A0B093D-9F00-441C-8DC8-AB1A8FF5B955}" dt="2024-07-22T13:47:00.376" v="3111" actId="14100"/>
        <pc:sldMkLst>
          <pc:docMk/>
          <pc:sldMk cId="242146591" sldId="269"/>
        </pc:sldMkLst>
        <pc:graphicFrameChg chg="add mod modGraphic">
          <ac:chgData name="CHRISTELLE DECLERCQ" userId="6105ae43-a600-46e8-812e-1762419aa502" providerId="ADAL" clId="{9A0B093D-9F00-441C-8DC8-AB1A8FF5B955}" dt="2024-07-22T13:47:00.376" v="3111" actId="14100"/>
          <ac:graphicFrameMkLst>
            <pc:docMk/>
            <pc:sldMk cId="242146591" sldId="269"/>
            <ac:graphicFrameMk id="2" creationId="{3D32B842-CB83-43E0-B4F1-C4DD39CD4993}"/>
          </ac:graphicFrameMkLst>
        </pc:graphicFrameChg>
        <pc:graphicFrameChg chg="del">
          <ac:chgData name="CHRISTELLE DECLERCQ" userId="6105ae43-a600-46e8-812e-1762419aa502" providerId="ADAL" clId="{9A0B093D-9F00-441C-8DC8-AB1A8FF5B955}" dt="2024-07-22T12:59:19.108" v="997" actId="478"/>
          <ac:graphicFrameMkLst>
            <pc:docMk/>
            <pc:sldMk cId="242146591" sldId="269"/>
            <ac:graphicFrameMk id="3" creationId="{B8C4BA26-FB23-416F-AF65-8196D1B751E5}"/>
          </ac:graphicFrameMkLst>
        </pc:graphicFrameChg>
      </pc:sldChg>
      <pc:sldChg chg="addSp delSp modSp add del mod modNotesTx">
        <pc:chgData name="CHRISTELLE DECLERCQ" userId="6105ae43-a600-46e8-812e-1762419aa502" providerId="ADAL" clId="{9A0B093D-9F00-441C-8DC8-AB1A8FF5B955}" dt="2024-07-22T13:29:54.783" v="2050" actId="2696"/>
        <pc:sldMkLst>
          <pc:docMk/>
          <pc:sldMk cId="2012821500" sldId="270"/>
        </pc:sldMkLst>
        <pc:spChg chg="add mod">
          <ac:chgData name="CHRISTELLE DECLERCQ" userId="6105ae43-a600-46e8-812e-1762419aa502" providerId="ADAL" clId="{9A0B093D-9F00-441C-8DC8-AB1A8FF5B955}" dt="2024-07-22T13:28:30.107" v="2025" actId="20577"/>
          <ac:spMkLst>
            <pc:docMk/>
            <pc:sldMk cId="2012821500" sldId="270"/>
            <ac:spMk id="2" creationId="{7348C6AE-4A12-45E7-AA17-0B85C9AD8BB6}"/>
          </ac:spMkLst>
        </pc:spChg>
        <pc:graphicFrameChg chg="del">
          <ac:chgData name="CHRISTELLE DECLERCQ" userId="6105ae43-a600-46e8-812e-1762419aa502" providerId="ADAL" clId="{9A0B093D-9F00-441C-8DC8-AB1A8FF5B955}" dt="2024-07-22T13:22:28.580" v="1798" actId="478"/>
          <ac:graphicFrameMkLst>
            <pc:docMk/>
            <pc:sldMk cId="2012821500" sldId="270"/>
            <ac:graphicFrameMk id="3" creationId="{3B711B22-0379-482F-BF55-315AC2025452}"/>
          </ac:graphicFrameMkLst>
        </pc:graphicFrameChg>
        <pc:picChg chg="add mod">
          <ac:chgData name="CHRISTELLE DECLERCQ" userId="6105ae43-a600-46e8-812e-1762419aa502" providerId="ADAL" clId="{9A0B093D-9F00-441C-8DC8-AB1A8FF5B955}" dt="2024-07-22T13:26:52.537" v="1831" actId="1076"/>
          <ac:picMkLst>
            <pc:docMk/>
            <pc:sldMk cId="2012821500" sldId="270"/>
            <ac:picMk id="10" creationId="{AEA3243B-B08C-4749-924A-BB62A09D5771}"/>
          </ac:picMkLst>
        </pc:picChg>
      </pc:sldChg>
      <pc:sldChg chg="addSp delSp modSp add mod modNotesTx">
        <pc:chgData name="CHRISTELLE DECLERCQ" userId="6105ae43-a600-46e8-812e-1762419aa502" providerId="ADAL" clId="{9A0B093D-9F00-441C-8DC8-AB1A8FF5B955}" dt="2024-07-22T13:30:48.446" v="2090" actId="20577"/>
        <pc:sldMkLst>
          <pc:docMk/>
          <pc:sldMk cId="334585071" sldId="271"/>
        </pc:sldMkLst>
        <pc:spChg chg="mod">
          <ac:chgData name="CHRISTELLE DECLERCQ" userId="6105ae43-a600-46e8-812e-1762419aa502" providerId="ADAL" clId="{9A0B093D-9F00-441C-8DC8-AB1A8FF5B955}" dt="2024-07-22T13:30:13.041" v="2071" actId="14100"/>
          <ac:spMkLst>
            <pc:docMk/>
            <pc:sldMk cId="334585071" sldId="271"/>
            <ac:spMk id="2" creationId="{7348C6AE-4A12-45E7-AA17-0B85C9AD8BB6}"/>
          </ac:spMkLst>
        </pc:spChg>
        <pc:spChg chg="add del mod">
          <ac:chgData name="CHRISTELLE DECLERCQ" userId="6105ae43-a600-46e8-812e-1762419aa502" providerId="ADAL" clId="{9A0B093D-9F00-441C-8DC8-AB1A8FF5B955}" dt="2024-07-22T13:30:43.700" v="2089" actId="478"/>
          <ac:spMkLst>
            <pc:docMk/>
            <pc:sldMk cId="334585071" sldId="271"/>
            <ac:spMk id="12" creationId="{AA643458-1700-4F6F-813B-F322BAE3BE1C}"/>
          </ac:spMkLst>
        </pc:spChg>
        <pc:picChg chg="mod">
          <ac:chgData name="CHRISTELLE DECLERCQ" userId="6105ae43-a600-46e8-812e-1762419aa502" providerId="ADAL" clId="{9A0B093D-9F00-441C-8DC8-AB1A8FF5B955}" dt="2024-07-22T13:30:09.497" v="2070" actId="1076"/>
          <ac:picMkLst>
            <pc:docMk/>
            <pc:sldMk cId="334585071" sldId="271"/>
            <ac:picMk id="10" creationId="{AEA3243B-B08C-4749-924A-BB62A09D5771}"/>
          </ac:picMkLst>
        </pc:picChg>
      </pc:sldChg>
      <pc:sldChg chg="modSp add mod modNotesTx">
        <pc:chgData name="CHRISTELLE DECLERCQ" userId="6105ae43-a600-46e8-812e-1762419aa502" providerId="ADAL" clId="{9A0B093D-9F00-441C-8DC8-AB1A8FF5B955}" dt="2024-07-22T13:49:27.191" v="3148" actId="255"/>
        <pc:sldMkLst>
          <pc:docMk/>
          <pc:sldMk cId="62002215" sldId="272"/>
        </pc:sldMkLst>
        <pc:spChg chg="mod">
          <ac:chgData name="CHRISTELLE DECLERCQ" userId="6105ae43-a600-46e8-812e-1762419aa502" providerId="ADAL" clId="{9A0B093D-9F00-441C-8DC8-AB1A8FF5B955}" dt="2024-07-22T13:49:27.191" v="3148" actId="255"/>
          <ac:spMkLst>
            <pc:docMk/>
            <pc:sldMk cId="62002215" sldId="272"/>
            <ac:spMk id="12" creationId="{AA643458-1700-4F6F-813B-F322BAE3BE1C}"/>
          </ac:spMkLst>
        </pc:spChg>
      </pc:sldChg>
      <pc:sldChg chg="addSp delSp modSp add mod modNotesTx">
        <pc:chgData name="CHRISTELLE DECLERCQ" userId="6105ae43-a600-46e8-812e-1762419aa502" providerId="ADAL" clId="{9A0B093D-9F00-441C-8DC8-AB1A8FF5B955}" dt="2024-07-22T13:49:56.951" v="3156" actId="14734"/>
        <pc:sldMkLst>
          <pc:docMk/>
          <pc:sldMk cId="3932859392" sldId="273"/>
        </pc:sldMkLst>
        <pc:spChg chg="del">
          <ac:chgData name="CHRISTELLE DECLERCQ" userId="6105ae43-a600-46e8-812e-1762419aa502" providerId="ADAL" clId="{9A0B093D-9F00-441C-8DC8-AB1A8FF5B955}" dt="2024-07-22T13:35:31.959" v="2235" actId="478"/>
          <ac:spMkLst>
            <pc:docMk/>
            <pc:sldMk cId="3932859392" sldId="273"/>
            <ac:spMk id="10" creationId="{95179DAF-3894-43DF-A21B-D4E7C89A53C1}"/>
          </ac:spMkLst>
        </pc:spChg>
        <pc:spChg chg="mod">
          <ac:chgData name="CHRISTELLE DECLERCQ" userId="6105ae43-a600-46e8-812e-1762419aa502" providerId="ADAL" clId="{9A0B093D-9F00-441C-8DC8-AB1A8FF5B955}" dt="2024-07-22T13:44:44.708" v="3089" actId="14100"/>
          <ac:spMkLst>
            <pc:docMk/>
            <pc:sldMk cId="3932859392" sldId="273"/>
            <ac:spMk id="131" creationId="{00000000-0000-0000-0000-000000000000}"/>
          </ac:spMkLst>
        </pc:spChg>
        <pc:graphicFrameChg chg="add mod modGraphic">
          <ac:chgData name="CHRISTELLE DECLERCQ" userId="6105ae43-a600-46e8-812e-1762419aa502" providerId="ADAL" clId="{9A0B093D-9F00-441C-8DC8-AB1A8FF5B955}" dt="2024-07-22T13:49:56.951" v="3156" actId="14734"/>
          <ac:graphicFrameMkLst>
            <pc:docMk/>
            <pc:sldMk cId="3932859392" sldId="273"/>
            <ac:graphicFrameMk id="2" creationId="{51460969-0E3C-4CFC-AE94-C96CAC313CB9}"/>
          </ac:graphicFrameMkLst>
        </pc:graphicFrameChg>
        <pc:picChg chg="del">
          <ac:chgData name="CHRISTELLE DECLERCQ" userId="6105ae43-a600-46e8-812e-1762419aa502" providerId="ADAL" clId="{9A0B093D-9F00-441C-8DC8-AB1A8FF5B955}" dt="2024-07-22T13:35:28.647" v="2234" actId="478"/>
          <ac:picMkLst>
            <pc:docMk/>
            <pc:sldMk cId="3932859392" sldId="273"/>
            <ac:picMk id="11" creationId="{C803D00F-C4DA-414D-99DA-6DFECA1D5D2C}"/>
          </ac:picMkLst>
        </pc:picChg>
      </pc:sldChg>
    </pc:docChg>
  </pc:docChgLst>
  <pc:docChgLst>
    <pc:chgData name="CHRISTELLE DECLERCQ" userId="S::christelle.declercq@univ-reims.fr::6105ae43-a600-46e8-812e-1762419aa502" providerId="AD" clId="Web-{8DCDCA72-6071-47AF-8FC0-1CA6C5BB2964}"/>
    <pc:docChg chg="modSld">
      <pc:chgData name="CHRISTELLE DECLERCQ" userId="S::christelle.declercq@univ-reims.fr::6105ae43-a600-46e8-812e-1762419aa502" providerId="AD" clId="Web-{8DCDCA72-6071-47AF-8FC0-1CA6C5BB2964}" dt="2024-07-24T06:41:40.414" v="1"/>
      <pc:docMkLst>
        <pc:docMk/>
      </pc:docMkLst>
      <pc:sldChg chg="modNotes">
        <pc:chgData name="CHRISTELLE DECLERCQ" userId="S::christelle.declercq@univ-reims.fr::6105ae43-a600-46e8-812e-1762419aa502" providerId="AD" clId="Web-{8DCDCA72-6071-47AF-8FC0-1CA6C5BB2964}" dt="2024-07-24T06:40:39.083" v="0"/>
        <pc:sldMkLst>
          <pc:docMk/>
          <pc:sldMk cId="334585071" sldId="271"/>
        </pc:sldMkLst>
      </pc:sldChg>
      <pc:sldChg chg="modNotes">
        <pc:chgData name="CHRISTELLE DECLERCQ" userId="S::christelle.declercq@univ-reims.fr::6105ae43-a600-46e8-812e-1762419aa502" providerId="AD" clId="Web-{8DCDCA72-6071-47AF-8FC0-1CA6C5BB2964}" dt="2024-07-24T06:41:40.414" v="1"/>
        <pc:sldMkLst>
          <pc:docMk/>
          <pc:sldMk cId="62002215" sldId="272"/>
        </pc:sldMkLst>
      </pc:sldChg>
    </pc:docChg>
  </pc:docChgLst>
</pc:chgInfo>
</file>

<file path=ppt/diagrams/_rels/data2.xml.rels><?xml version="1.0" encoding="UTF-8" standalone="yes"?>
<Relationships xmlns="http://schemas.openxmlformats.org/package/2006/relationships"><Relationship Id="rId1" Type="http://schemas.openxmlformats.org/officeDocument/2006/relationships/image" Target="../media/image4.png"/></Relationships>
</file>

<file path=ppt/diagrams/_rels/drawing2.xml.rels><?xml version="1.0" encoding="UTF-8" standalone="yes"?>
<Relationships xmlns="http://schemas.openxmlformats.org/package/2006/relationships"><Relationship Id="rId1" Type="http://schemas.openxmlformats.org/officeDocument/2006/relationships/image" Target="../media/image4.pn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42576AE-4E12-614D-B6B8-85A3F0C5C4AB}" type="doc">
      <dgm:prSet loTypeId="urn:microsoft.com/office/officeart/2005/8/layout/process3" loCatId="" qsTypeId="urn:microsoft.com/office/officeart/2005/8/quickstyle/simple1" qsCatId="simple" csTypeId="urn:microsoft.com/office/officeart/2005/8/colors/colorful5" csCatId="colorful" phldr="1"/>
      <dgm:spPr/>
      <dgm:t>
        <a:bodyPr/>
        <a:lstStyle/>
        <a:p>
          <a:endParaRPr lang="fr-FR"/>
        </a:p>
      </dgm:t>
    </dgm:pt>
    <dgm:pt modelId="{B4B31553-AFD3-F640-BEEA-9028A187DA47}">
      <dgm:prSet phldrT="[Texte]"/>
      <dgm:spPr/>
      <dgm:t>
        <a:bodyPr/>
        <a:lstStyle/>
        <a:p>
          <a:r>
            <a:rPr lang="fr-FR" dirty="0"/>
            <a:t>9 - 10 </a:t>
          </a:r>
          <a:r>
            <a:rPr lang="fr-FR" dirty="0" err="1"/>
            <a:t>months</a:t>
          </a:r>
          <a:endParaRPr lang="fr-FR" dirty="0"/>
        </a:p>
      </dgm:t>
    </dgm:pt>
    <dgm:pt modelId="{2AA863E3-12BD-CC4B-9AFC-DADBD7B49F9F}" type="parTrans" cxnId="{0D339BE2-B970-8346-A57E-8F71D75BE509}">
      <dgm:prSet/>
      <dgm:spPr/>
      <dgm:t>
        <a:bodyPr/>
        <a:lstStyle/>
        <a:p>
          <a:endParaRPr lang="fr-FR"/>
        </a:p>
      </dgm:t>
    </dgm:pt>
    <dgm:pt modelId="{5561CCB6-9489-E449-A850-D90F8EE91020}" type="sibTrans" cxnId="{0D339BE2-B970-8346-A57E-8F71D75BE509}">
      <dgm:prSet/>
      <dgm:spPr/>
      <dgm:t>
        <a:bodyPr/>
        <a:lstStyle/>
        <a:p>
          <a:endParaRPr lang="fr-FR"/>
        </a:p>
      </dgm:t>
    </dgm:pt>
    <dgm:pt modelId="{96E328B0-BB03-434A-8957-D51BD89342D6}">
      <dgm:prSet phldrT="[Texte]"/>
      <dgm:spPr/>
      <dgm:t>
        <a:bodyPr/>
        <a:lstStyle/>
        <a:p>
          <a:pPr>
            <a:buNone/>
            <a:tabLst/>
          </a:pPr>
          <a:r>
            <a:rPr lang="fr-FR" dirty="0" err="1"/>
            <a:t>Ritual</a:t>
          </a:r>
          <a:r>
            <a:rPr lang="fr-FR" dirty="0"/>
            <a:t> </a:t>
          </a:r>
          <a:r>
            <a:rPr lang="fr-FR" dirty="0" err="1"/>
            <a:t>gestures</a:t>
          </a:r>
          <a:r>
            <a:rPr lang="fr-FR" dirty="0"/>
            <a:t> to show and </a:t>
          </a:r>
          <a:r>
            <a:rPr lang="fr-FR" dirty="0" err="1"/>
            <a:t>ask</a:t>
          </a:r>
          <a:endParaRPr lang="fr-FR" dirty="0"/>
        </a:p>
      </dgm:t>
    </dgm:pt>
    <dgm:pt modelId="{6E960DD3-ACE3-C241-9D16-8F7D29569703}" type="parTrans" cxnId="{B988910E-A7F2-124E-BA99-EB17358BDC3D}">
      <dgm:prSet/>
      <dgm:spPr/>
      <dgm:t>
        <a:bodyPr/>
        <a:lstStyle/>
        <a:p>
          <a:endParaRPr lang="fr-FR"/>
        </a:p>
      </dgm:t>
    </dgm:pt>
    <dgm:pt modelId="{912F9E17-62A8-4F44-B05D-3ED711738C5A}" type="sibTrans" cxnId="{B988910E-A7F2-124E-BA99-EB17358BDC3D}">
      <dgm:prSet/>
      <dgm:spPr/>
      <dgm:t>
        <a:bodyPr/>
        <a:lstStyle/>
        <a:p>
          <a:endParaRPr lang="fr-FR"/>
        </a:p>
      </dgm:t>
    </dgm:pt>
    <dgm:pt modelId="{0837FBEC-21BB-924D-8067-7552FE21C38F}">
      <dgm:prSet phldrT="[Texte]"/>
      <dgm:spPr/>
      <dgm:t>
        <a:bodyPr/>
        <a:lstStyle/>
        <a:p>
          <a:r>
            <a:rPr lang="fr-FR" dirty="0"/>
            <a:t>12 </a:t>
          </a:r>
          <a:r>
            <a:rPr lang="fr-FR" dirty="0" err="1"/>
            <a:t>months</a:t>
          </a:r>
        </a:p>
      </dgm:t>
    </dgm:pt>
    <dgm:pt modelId="{8B20E5DE-E5B6-6042-8453-FCE2DF8D4DA8}" type="parTrans" cxnId="{8981B835-F612-DD45-B253-557139D7ED39}">
      <dgm:prSet/>
      <dgm:spPr/>
      <dgm:t>
        <a:bodyPr/>
        <a:lstStyle/>
        <a:p>
          <a:endParaRPr lang="fr-FR"/>
        </a:p>
      </dgm:t>
    </dgm:pt>
    <dgm:pt modelId="{12AD5C86-5D58-0B4B-981F-61E0E93EF438}" type="sibTrans" cxnId="{8981B835-F612-DD45-B253-557139D7ED39}">
      <dgm:prSet/>
      <dgm:spPr/>
      <dgm:t>
        <a:bodyPr/>
        <a:lstStyle/>
        <a:p>
          <a:endParaRPr lang="fr-FR"/>
        </a:p>
      </dgm:t>
    </dgm:pt>
    <dgm:pt modelId="{2600A1B5-941B-0244-8028-2EEBD7EF7CDB}">
      <dgm:prSet phldrT="[Texte]"/>
      <dgm:spPr/>
      <dgm:t>
        <a:bodyPr/>
        <a:lstStyle/>
        <a:p>
          <a:pPr>
            <a:buNone/>
          </a:pPr>
          <a:r>
            <a:rPr lang="fr-FR" dirty="0" err="1"/>
            <a:t>Gesture</a:t>
          </a:r>
          <a:r>
            <a:rPr lang="fr-FR" dirty="0"/>
            <a:t> to </a:t>
          </a:r>
          <a:r>
            <a:rPr lang="fr-FR" dirty="0" err="1"/>
            <a:t>give</a:t>
          </a:r>
          <a:endParaRPr lang="fr-FR" dirty="0"/>
        </a:p>
      </dgm:t>
    </dgm:pt>
    <dgm:pt modelId="{F15DB842-5B93-574D-81BF-D8D49E5BD3FA}" type="parTrans" cxnId="{EB0A60FD-F6CE-B14D-B940-E06CD8F799F9}">
      <dgm:prSet/>
      <dgm:spPr/>
      <dgm:t>
        <a:bodyPr/>
        <a:lstStyle/>
        <a:p>
          <a:endParaRPr lang="fr-FR"/>
        </a:p>
      </dgm:t>
    </dgm:pt>
    <dgm:pt modelId="{8AE3894C-CCC4-854C-9CAB-F6723F3E4C99}" type="sibTrans" cxnId="{EB0A60FD-F6CE-B14D-B940-E06CD8F799F9}">
      <dgm:prSet/>
      <dgm:spPr/>
      <dgm:t>
        <a:bodyPr/>
        <a:lstStyle/>
        <a:p>
          <a:endParaRPr lang="fr-FR"/>
        </a:p>
      </dgm:t>
    </dgm:pt>
    <dgm:pt modelId="{0F6505E7-93B1-B84E-8249-C7FDFD8382B6}">
      <dgm:prSet phldrT="[Texte]"/>
      <dgm:spPr/>
      <dgm:t>
        <a:bodyPr/>
        <a:lstStyle/>
        <a:p>
          <a:r>
            <a:rPr lang="fr-FR" dirty="0"/>
            <a:t>13 </a:t>
          </a:r>
          <a:r>
            <a:rPr lang="fr-FR" dirty="0" err="1"/>
            <a:t>months</a:t>
          </a:r>
          <a:endParaRPr lang="fr-FR" dirty="0"/>
        </a:p>
      </dgm:t>
    </dgm:pt>
    <dgm:pt modelId="{B9376231-F570-7743-9896-6D2AD9E62B34}" type="parTrans" cxnId="{897F3729-9423-2B42-81B9-0AE27CA8D764}">
      <dgm:prSet/>
      <dgm:spPr/>
      <dgm:t>
        <a:bodyPr/>
        <a:lstStyle/>
        <a:p>
          <a:endParaRPr lang="fr-FR"/>
        </a:p>
      </dgm:t>
    </dgm:pt>
    <dgm:pt modelId="{5D222F4F-7E7F-674A-AC0B-CA4D0746C42B}" type="sibTrans" cxnId="{897F3729-9423-2B42-81B9-0AE27CA8D764}">
      <dgm:prSet/>
      <dgm:spPr/>
      <dgm:t>
        <a:bodyPr/>
        <a:lstStyle/>
        <a:p>
          <a:endParaRPr lang="fr-FR"/>
        </a:p>
      </dgm:t>
    </dgm:pt>
    <dgm:pt modelId="{3D579811-1CF6-D048-B171-94F76C7845EA}">
      <dgm:prSet phldrT="[Texte]"/>
      <dgm:spPr/>
      <dgm:t>
        <a:bodyPr/>
        <a:lstStyle/>
        <a:p>
          <a:pPr>
            <a:buNone/>
          </a:pPr>
          <a:r>
            <a:rPr lang="fr-FR" dirty="0" err="1"/>
            <a:t>Pointing</a:t>
          </a:r>
          <a:endParaRPr lang="fr-FR" dirty="0"/>
        </a:p>
      </dgm:t>
    </dgm:pt>
    <dgm:pt modelId="{BA0DFBFB-138F-0C46-BDE7-8FC15A04703E}" type="parTrans" cxnId="{3E2B7FFB-D556-264B-89BF-50286E39672A}">
      <dgm:prSet/>
      <dgm:spPr/>
      <dgm:t>
        <a:bodyPr/>
        <a:lstStyle/>
        <a:p>
          <a:endParaRPr lang="fr-FR"/>
        </a:p>
      </dgm:t>
    </dgm:pt>
    <dgm:pt modelId="{607DB62F-5A50-AF41-84B6-25920246A9D5}" type="sibTrans" cxnId="{3E2B7FFB-D556-264B-89BF-50286E39672A}">
      <dgm:prSet/>
      <dgm:spPr/>
      <dgm:t>
        <a:bodyPr/>
        <a:lstStyle/>
        <a:p>
          <a:endParaRPr lang="fr-FR"/>
        </a:p>
      </dgm:t>
    </dgm:pt>
    <dgm:pt modelId="{74E2DB6B-6CC9-E946-82AB-AD24C3F9EC22}" type="pres">
      <dgm:prSet presAssocID="{B42576AE-4E12-614D-B6B8-85A3F0C5C4AB}" presName="linearFlow" presStyleCnt="0">
        <dgm:presLayoutVars>
          <dgm:dir/>
          <dgm:animLvl val="lvl"/>
          <dgm:resizeHandles val="exact"/>
        </dgm:presLayoutVars>
      </dgm:prSet>
      <dgm:spPr/>
    </dgm:pt>
    <dgm:pt modelId="{676A77D3-353E-F24F-9C3C-B75AE87D3BC1}" type="pres">
      <dgm:prSet presAssocID="{B4B31553-AFD3-F640-BEEA-9028A187DA47}" presName="composite" presStyleCnt="0"/>
      <dgm:spPr/>
    </dgm:pt>
    <dgm:pt modelId="{66C6D1A9-FD32-A94F-8B33-9979874D463C}" type="pres">
      <dgm:prSet presAssocID="{B4B31553-AFD3-F640-BEEA-9028A187DA47}" presName="parTx" presStyleLbl="node1" presStyleIdx="0" presStyleCnt="3">
        <dgm:presLayoutVars>
          <dgm:chMax val="0"/>
          <dgm:chPref val="0"/>
          <dgm:bulletEnabled val="1"/>
        </dgm:presLayoutVars>
      </dgm:prSet>
      <dgm:spPr/>
    </dgm:pt>
    <dgm:pt modelId="{A3A020A6-AB43-CF4D-A132-D2911B814A37}" type="pres">
      <dgm:prSet presAssocID="{B4B31553-AFD3-F640-BEEA-9028A187DA47}" presName="parSh" presStyleLbl="node1" presStyleIdx="0" presStyleCnt="3"/>
      <dgm:spPr/>
    </dgm:pt>
    <dgm:pt modelId="{22294F7C-DBA6-384E-8667-BAD43CCD51F7}" type="pres">
      <dgm:prSet presAssocID="{B4B31553-AFD3-F640-BEEA-9028A187DA47}" presName="desTx" presStyleLbl="fgAcc1" presStyleIdx="0" presStyleCnt="3">
        <dgm:presLayoutVars>
          <dgm:bulletEnabled val="1"/>
        </dgm:presLayoutVars>
      </dgm:prSet>
      <dgm:spPr/>
    </dgm:pt>
    <dgm:pt modelId="{C79BE816-6A54-7245-B3BD-20A2F11E267F}" type="pres">
      <dgm:prSet presAssocID="{5561CCB6-9489-E449-A850-D90F8EE91020}" presName="sibTrans" presStyleLbl="sibTrans2D1" presStyleIdx="0" presStyleCnt="2"/>
      <dgm:spPr/>
    </dgm:pt>
    <dgm:pt modelId="{54051BEA-0480-9844-9D8C-C169019594F1}" type="pres">
      <dgm:prSet presAssocID="{5561CCB6-9489-E449-A850-D90F8EE91020}" presName="connTx" presStyleLbl="sibTrans2D1" presStyleIdx="0" presStyleCnt="2"/>
      <dgm:spPr/>
    </dgm:pt>
    <dgm:pt modelId="{23CC0169-CF7F-DF47-A5EC-4F177CD03649}" type="pres">
      <dgm:prSet presAssocID="{0837FBEC-21BB-924D-8067-7552FE21C38F}" presName="composite" presStyleCnt="0"/>
      <dgm:spPr/>
    </dgm:pt>
    <dgm:pt modelId="{6B0908F7-F7D0-8946-B4A7-5E9056A94D36}" type="pres">
      <dgm:prSet presAssocID="{0837FBEC-21BB-924D-8067-7552FE21C38F}" presName="parTx" presStyleLbl="node1" presStyleIdx="0" presStyleCnt="3">
        <dgm:presLayoutVars>
          <dgm:chMax val="0"/>
          <dgm:chPref val="0"/>
          <dgm:bulletEnabled val="1"/>
        </dgm:presLayoutVars>
      </dgm:prSet>
      <dgm:spPr/>
    </dgm:pt>
    <dgm:pt modelId="{45F88330-13FE-2143-A51F-DD561B94FBF1}" type="pres">
      <dgm:prSet presAssocID="{0837FBEC-21BB-924D-8067-7552FE21C38F}" presName="parSh" presStyleLbl="node1" presStyleIdx="1" presStyleCnt="3"/>
      <dgm:spPr/>
    </dgm:pt>
    <dgm:pt modelId="{FE2FBE32-1EC9-814B-9E92-3FDC7C01F418}" type="pres">
      <dgm:prSet presAssocID="{0837FBEC-21BB-924D-8067-7552FE21C38F}" presName="desTx" presStyleLbl="fgAcc1" presStyleIdx="1" presStyleCnt="3">
        <dgm:presLayoutVars>
          <dgm:bulletEnabled val="1"/>
        </dgm:presLayoutVars>
      </dgm:prSet>
      <dgm:spPr/>
    </dgm:pt>
    <dgm:pt modelId="{E4E25043-964F-4543-9F58-7BB66165D57E}" type="pres">
      <dgm:prSet presAssocID="{12AD5C86-5D58-0B4B-981F-61E0E93EF438}" presName="sibTrans" presStyleLbl="sibTrans2D1" presStyleIdx="1" presStyleCnt="2"/>
      <dgm:spPr/>
    </dgm:pt>
    <dgm:pt modelId="{E7FF70C2-6758-7644-829D-093A4AC609F2}" type="pres">
      <dgm:prSet presAssocID="{12AD5C86-5D58-0B4B-981F-61E0E93EF438}" presName="connTx" presStyleLbl="sibTrans2D1" presStyleIdx="1" presStyleCnt="2"/>
      <dgm:spPr/>
    </dgm:pt>
    <dgm:pt modelId="{0E154578-AC15-D144-81A1-D11C282A269B}" type="pres">
      <dgm:prSet presAssocID="{0F6505E7-93B1-B84E-8249-C7FDFD8382B6}" presName="composite" presStyleCnt="0"/>
      <dgm:spPr/>
    </dgm:pt>
    <dgm:pt modelId="{F7A879A4-6E15-2249-8325-770BBB5B702A}" type="pres">
      <dgm:prSet presAssocID="{0F6505E7-93B1-B84E-8249-C7FDFD8382B6}" presName="parTx" presStyleLbl="node1" presStyleIdx="1" presStyleCnt="3">
        <dgm:presLayoutVars>
          <dgm:chMax val="0"/>
          <dgm:chPref val="0"/>
          <dgm:bulletEnabled val="1"/>
        </dgm:presLayoutVars>
      </dgm:prSet>
      <dgm:spPr/>
    </dgm:pt>
    <dgm:pt modelId="{EF7D81D1-2596-A147-B069-2DA4283F3CCD}" type="pres">
      <dgm:prSet presAssocID="{0F6505E7-93B1-B84E-8249-C7FDFD8382B6}" presName="parSh" presStyleLbl="node1" presStyleIdx="2" presStyleCnt="3"/>
      <dgm:spPr/>
    </dgm:pt>
    <dgm:pt modelId="{FDE4E5DE-59B5-A442-B007-06065196C668}" type="pres">
      <dgm:prSet presAssocID="{0F6505E7-93B1-B84E-8249-C7FDFD8382B6}" presName="desTx" presStyleLbl="fgAcc1" presStyleIdx="2" presStyleCnt="3">
        <dgm:presLayoutVars>
          <dgm:bulletEnabled val="1"/>
        </dgm:presLayoutVars>
      </dgm:prSet>
      <dgm:spPr/>
    </dgm:pt>
  </dgm:ptLst>
  <dgm:cxnLst>
    <dgm:cxn modelId="{1E5C6806-1FB8-FB48-9309-785474726B9E}" type="presOf" srcId="{96E328B0-BB03-434A-8957-D51BD89342D6}" destId="{22294F7C-DBA6-384E-8667-BAD43CCD51F7}" srcOrd="0" destOrd="0" presId="urn:microsoft.com/office/officeart/2005/8/layout/process3"/>
    <dgm:cxn modelId="{B988910E-A7F2-124E-BA99-EB17358BDC3D}" srcId="{B4B31553-AFD3-F640-BEEA-9028A187DA47}" destId="{96E328B0-BB03-434A-8957-D51BD89342D6}" srcOrd="0" destOrd="0" parTransId="{6E960DD3-ACE3-C241-9D16-8F7D29569703}" sibTransId="{912F9E17-62A8-4F44-B05D-3ED711738C5A}"/>
    <dgm:cxn modelId="{A754E122-07F4-A144-8CC2-104324CC7BAA}" type="presOf" srcId="{3D579811-1CF6-D048-B171-94F76C7845EA}" destId="{FDE4E5DE-59B5-A442-B007-06065196C668}" srcOrd="0" destOrd="0" presId="urn:microsoft.com/office/officeart/2005/8/layout/process3"/>
    <dgm:cxn modelId="{C9B03627-0A00-7A46-9243-7DCCE3221B4E}" type="presOf" srcId="{0837FBEC-21BB-924D-8067-7552FE21C38F}" destId="{45F88330-13FE-2143-A51F-DD561B94FBF1}" srcOrd="1" destOrd="0" presId="urn:microsoft.com/office/officeart/2005/8/layout/process3"/>
    <dgm:cxn modelId="{897F3729-9423-2B42-81B9-0AE27CA8D764}" srcId="{B42576AE-4E12-614D-B6B8-85A3F0C5C4AB}" destId="{0F6505E7-93B1-B84E-8249-C7FDFD8382B6}" srcOrd="2" destOrd="0" parTransId="{B9376231-F570-7743-9896-6D2AD9E62B34}" sibTransId="{5D222F4F-7E7F-674A-AC0B-CA4D0746C42B}"/>
    <dgm:cxn modelId="{35287433-A201-194A-B1A3-F57ACB995501}" type="presOf" srcId="{0F6505E7-93B1-B84E-8249-C7FDFD8382B6}" destId="{F7A879A4-6E15-2249-8325-770BBB5B702A}" srcOrd="0" destOrd="0" presId="urn:microsoft.com/office/officeart/2005/8/layout/process3"/>
    <dgm:cxn modelId="{8981B835-F612-DD45-B253-557139D7ED39}" srcId="{B42576AE-4E12-614D-B6B8-85A3F0C5C4AB}" destId="{0837FBEC-21BB-924D-8067-7552FE21C38F}" srcOrd="1" destOrd="0" parTransId="{8B20E5DE-E5B6-6042-8453-FCE2DF8D4DA8}" sibTransId="{12AD5C86-5D58-0B4B-981F-61E0E93EF438}"/>
    <dgm:cxn modelId="{F738D43B-C16D-4C47-A710-601870541618}" type="presOf" srcId="{12AD5C86-5D58-0B4B-981F-61E0E93EF438}" destId="{E7FF70C2-6758-7644-829D-093A4AC609F2}" srcOrd="1" destOrd="0" presId="urn:microsoft.com/office/officeart/2005/8/layout/process3"/>
    <dgm:cxn modelId="{B5151941-C4CE-3944-AE27-A5E4762443D1}" type="presOf" srcId="{0F6505E7-93B1-B84E-8249-C7FDFD8382B6}" destId="{EF7D81D1-2596-A147-B069-2DA4283F3CCD}" srcOrd="1" destOrd="0" presId="urn:microsoft.com/office/officeart/2005/8/layout/process3"/>
    <dgm:cxn modelId="{09205743-A2F9-3743-85FA-057481524CFE}" type="presOf" srcId="{B4B31553-AFD3-F640-BEEA-9028A187DA47}" destId="{66C6D1A9-FD32-A94F-8B33-9979874D463C}" srcOrd="0" destOrd="0" presId="urn:microsoft.com/office/officeart/2005/8/layout/process3"/>
    <dgm:cxn modelId="{E10C3585-812D-AF47-9C88-D0F3824273AD}" type="presOf" srcId="{12AD5C86-5D58-0B4B-981F-61E0E93EF438}" destId="{E4E25043-964F-4543-9F58-7BB66165D57E}" srcOrd="0" destOrd="0" presId="urn:microsoft.com/office/officeart/2005/8/layout/process3"/>
    <dgm:cxn modelId="{170D6795-FF49-1F49-AE82-D40207920A5F}" type="presOf" srcId="{2600A1B5-941B-0244-8028-2EEBD7EF7CDB}" destId="{FE2FBE32-1EC9-814B-9E92-3FDC7C01F418}" srcOrd="0" destOrd="0" presId="urn:microsoft.com/office/officeart/2005/8/layout/process3"/>
    <dgm:cxn modelId="{AD8977B3-E8D7-974A-BC9A-DF0989492D5F}" type="presOf" srcId="{5561CCB6-9489-E449-A850-D90F8EE91020}" destId="{54051BEA-0480-9844-9D8C-C169019594F1}" srcOrd="1" destOrd="0" presId="urn:microsoft.com/office/officeart/2005/8/layout/process3"/>
    <dgm:cxn modelId="{29BEE1CB-9D0D-0342-A54A-EC5693A4BB34}" type="presOf" srcId="{B4B31553-AFD3-F640-BEEA-9028A187DA47}" destId="{A3A020A6-AB43-CF4D-A132-D2911B814A37}" srcOrd="1" destOrd="0" presId="urn:microsoft.com/office/officeart/2005/8/layout/process3"/>
    <dgm:cxn modelId="{6A8A98D0-DAA1-1546-81A8-F19B6CB1428D}" type="presOf" srcId="{5561CCB6-9489-E449-A850-D90F8EE91020}" destId="{C79BE816-6A54-7245-B3BD-20A2F11E267F}" srcOrd="0" destOrd="0" presId="urn:microsoft.com/office/officeart/2005/8/layout/process3"/>
    <dgm:cxn modelId="{0D339BE2-B970-8346-A57E-8F71D75BE509}" srcId="{B42576AE-4E12-614D-B6B8-85A3F0C5C4AB}" destId="{B4B31553-AFD3-F640-BEEA-9028A187DA47}" srcOrd="0" destOrd="0" parTransId="{2AA863E3-12BD-CC4B-9AFC-DADBD7B49F9F}" sibTransId="{5561CCB6-9489-E449-A850-D90F8EE91020}"/>
    <dgm:cxn modelId="{D648D9E9-222D-1542-8A71-EEC65BE2C54A}" type="presOf" srcId="{0837FBEC-21BB-924D-8067-7552FE21C38F}" destId="{6B0908F7-F7D0-8946-B4A7-5E9056A94D36}" srcOrd="0" destOrd="0" presId="urn:microsoft.com/office/officeart/2005/8/layout/process3"/>
    <dgm:cxn modelId="{2F1D65F1-32D2-B84A-88E8-975BDDD2AA65}" type="presOf" srcId="{B42576AE-4E12-614D-B6B8-85A3F0C5C4AB}" destId="{74E2DB6B-6CC9-E946-82AB-AD24C3F9EC22}" srcOrd="0" destOrd="0" presId="urn:microsoft.com/office/officeart/2005/8/layout/process3"/>
    <dgm:cxn modelId="{3E2B7FFB-D556-264B-89BF-50286E39672A}" srcId="{0F6505E7-93B1-B84E-8249-C7FDFD8382B6}" destId="{3D579811-1CF6-D048-B171-94F76C7845EA}" srcOrd="0" destOrd="0" parTransId="{BA0DFBFB-138F-0C46-BDE7-8FC15A04703E}" sibTransId="{607DB62F-5A50-AF41-84B6-25920246A9D5}"/>
    <dgm:cxn modelId="{EB0A60FD-F6CE-B14D-B940-E06CD8F799F9}" srcId="{0837FBEC-21BB-924D-8067-7552FE21C38F}" destId="{2600A1B5-941B-0244-8028-2EEBD7EF7CDB}" srcOrd="0" destOrd="0" parTransId="{F15DB842-5B93-574D-81BF-D8D49E5BD3FA}" sibTransId="{8AE3894C-CCC4-854C-9CAB-F6723F3E4C99}"/>
    <dgm:cxn modelId="{128C844B-6855-9B45-B1FA-74BAF1B81636}" type="presParOf" srcId="{74E2DB6B-6CC9-E946-82AB-AD24C3F9EC22}" destId="{676A77D3-353E-F24F-9C3C-B75AE87D3BC1}" srcOrd="0" destOrd="0" presId="urn:microsoft.com/office/officeart/2005/8/layout/process3"/>
    <dgm:cxn modelId="{C75C8701-C14C-9340-B76A-35EC320F15AE}" type="presParOf" srcId="{676A77D3-353E-F24F-9C3C-B75AE87D3BC1}" destId="{66C6D1A9-FD32-A94F-8B33-9979874D463C}" srcOrd="0" destOrd="0" presId="urn:microsoft.com/office/officeart/2005/8/layout/process3"/>
    <dgm:cxn modelId="{9B49A198-D41A-984F-BB39-DB59FF4ED691}" type="presParOf" srcId="{676A77D3-353E-F24F-9C3C-B75AE87D3BC1}" destId="{A3A020A6-AB43-CF4D-A132-D2911B814A37}" srcOrd="1" destOrd="0" presId="urn:microsoft.com/office/officeart/2005/8/layout/process3"/>
    <dgm:cxn modelId="{8E7D8A5A-2312-F948-BBB7-4E236F71EACB}" type="presParOf" srcId="{676A77D3-353E-F24F-9C3C-B75AE87D3BC1}" destId="{22294F7C-DBA6-384E-8667-BAD43CCD51F7}" srcOrd="2" destOrd="0" presId="urn:microsoft.com/office/officeart/2005/8/layout/process3"/>
    <dgm:cxn modelId="{A9394B81-5460-9444-B3D2-9B3FCAD125CB}" type="presParOf" srcId="{74E2DB6B-6CC9-E946-82AB-AD24C3F9EC22}" destId="{C79BE816-6A54-7245-B3BD-20A2F11E267F}" srcOrd="1" destOrd="0" presId="urn:microsoft.com/office/officeart/2005/8/layout/process3"/>
    <dgm:cxn modelId="{8481681B-633E-AF4B-A325-42D6592CCDAD}" type="presParOf" srcId="{C79BE816-6A54-7245-B3BD-20A2F11E267F}" destId="{54051BEA-0480-9844-9D8C-C169019594F1}" srcOrd="0" destOrd="0" presId="urn:microsoft.com/office/officeart/2005/8/layout/process3"/>
    <dgm:cxn modelId="{CE0CFFED-7598-5841-8819-C5304CED81AD}" type="presParOf" srcId="{74E2DB6B-6CC9-E946-82AB-AD24C3F9EC22}" destId="{23CC0169-CF7F-DF47-A5EC-4F177CD03649}" srcOrd="2" destOrd="0" presId="urn:microsoft.com/office/officeart/2005/8/layout/process3"/>
    <dgm:cxn modelId="{5DAA5036-2AD0-DB4E-82C7-ED23C20D273C}" type="presParOf" srcId="{23CC0169-CF7F-DF47-A5EC-4F177CD03649}" destId="{6B0908F7-F7D0-8946-B4A7-5E9056A94D36}" srcOrd="0" destOrd="0" presId="urn:microsoft.com/office/officeart/2005/8/layout/process3"/>
    <dgm:cxn modelId="{4FB31CEC-D1A0-D346-BD9B-2186D8333087}" type="presParOf" srcId="{23CC0169-CF7F-DF47-A5EC-4F177CD03649}" destId="{45F88330-13FE-2143-A51F-DD561B94FBF1}" srcOrd="1" destOrd="0" presId="urn:microsoft.com/office/officeart/2005/8/layout/process3"/>
    <dgm:cxn modelId="{41B09AD2-D722-9945-8CC8-A805EDAADA07}" type="presParOf" srcId="{23CC0169-CF7F-DF47-A5EC-4F177CD03649}" destId="{FE2FBE32-1EC9-814B-9E92-3FDC7C01F418}" srcOrd="2" destOrd="0" presId="urn:microsoft.com/office/officeart/2005/8/layout/process3"/>
    <dgm:cxn modelId="{B7EEA085-58F1-634B-AA45-FE3582E99EF0}" type="presParOf" srcId="{74E2DB6B-6CC9-E946-82AB-AD24C3F9EC22}" destId="{E4E25043-964F-4543-9F58-7BB66165D57E}" srcOrd="3" destOrd="0" presId="urn:microsoft.com/office/officeart/2005/8/layout/process3"/>
    <dgm:cxn modelId="{FD648766-8E76-F44C-9820-4C70E2B4EC21}" type="presParOf" srcId="{E4E25043-964F-4543-9F58-7BB66165D57E}" destId="{E7FF70C2-6758-7644-829D-093A4AC609F2}" srcOrd="0" destOrd="0" presId="urn:microsoft.com/office/officeart/2005/8/layout/process3"/>
    <dgm:cxn modelId="{C0A215CC-24B1-9D46-8394-6B45B015A68B}" type="presParOf" srcId="{74E2DB6B-6CC9-E946-82AB-AD24C3F9EC22}" destId="{0E154578-AC15-D144-81A1-D11C282A269B}" srcOrd="4" destOrd="0" presId="urn:microsoft.com/office/officeart/2005/8/layout/process3"/>
    <dgm:cxn modelId="{5ACA3956-1844-6841-9635-6B965DD31D1A}" type="presParOf" srcId="{0E154578-AC15-D144-81A1-D11C282A269B}" destId="{F7A879A4-6E15-2249-8325-770BBB5B702A}" srcOrd="0" destOrd="0" presId="urn:microsoft.com/office/officeart/2005/8/layout/process3"/>
    <dgm:cxn modelId="{BB41BE98-D25B-744D-A0CC-9A2A049FD07E}" type="presParOf" srcId="{0E154578-AC15-D144-81A1-D11C282A269B}" destId="{EF7D81D1-2596-A147-B069-2DA4283F3CCD}" srcOrd="1" destOrd="0" presId="urn:microsoft.com/office/officeart/2005/8/layout/process3"/>
    <dgm:cxn modelId="{5D0212F9-C3E5-9A43-A717-2C10F6DAEA68}" type="presParOf" srcId="{0E154578-AC15-D144-81A1-D11C282A269B}" destId="{FDE4E5DE-59B5-A442-B007-06065196C668}" srcOrd="2" destOrd="0" presId="urn:microsoft.com/office/officeart/2005/8/layout/process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79BB432-1D9D-4383-9838-01494AC63317}" type="doc">
      <dgm:prSet loTypeId="urn:microsoft.com/office/officeart/2005/8/layout/vList4" loCatId="list" qsTypeId="urn:microsoft.com/office/officeart/2005/8/quickstyle/simple1" qsCatId="simple" csTypeId="urn:microsoft.com/office/officeart/2005/8/colors/accent4_4" csCatId="accent4" phldr="1"/>
      <dgm:spPr/>
      <dgm:t>
        <a:bodyPr/>
        <a:lstStyle/>
        <a:p>
          <a:endParaRPr lang="fr-FR"/>
        </a:p>
      </dgm:t>
    </dgm:pt>
    <dgm:pt modelId="{1384AF8F-8D44-4114-B5A2-38A420D6B734}">
      <dgm:prSet phldrT="[Texte]" custT="1"/>
      <dgm:spPr/>
      <dgm:t>
        <a:bodyPr/>
        <a:lstStyle/>
        <a:p>
          <a:pPr marL="0" algn="l">
            <a:lnSpc>
              <a:spcPct val="90000"/>
            </a:lnSpc>
          </a:pPr>
          <a:r>
            <a:rPr lang="fr-FR" sz="2400" dirty="0"/>
            <a:t>	</a:t>
          </a:r>
          <a:r>
            <a:rPr lang="fr-FR" sz="2400" dirty="0" err="1"/>
            <a:t>Pointing</a:t>
          </a:r>
          <a:r>
            <a:rPr lang="fr-FR" sz="2400" dirty="0"/>
            <a:t> </a:t>
          </a:r>
          <a:r>
            <a:rPr lang="fr-FR" sz="2400" dirty="0" err="1"/>
            <a:t>is</a:t>
          </a:r>
          <a:r>
            <a:rPr lang="fr-FR" sz="2400" dirty="0"/>
            <a:t> a social </a:t>
          </a:r>
          <a:r>
            <a:rPr lang="fr-FR" sz="2400" dirty="0" err="1"/>
            <a:t>act</a:t>
          </a:r>
          <a:endParaRPr lang="fr-FR" sz="2400" dirty="0"/>
        </a:p>
        <a:p>
          <a:pPr marL="0" algn="l">
            <a:lnSpc>
              <a:spcPct val="90000"/>
            </a:lnSpc>
          </a:pPr>
          <a:endParaRPr lang="fr-FR" sz="2400" dirty="0"/>
        </a:p>
      </dgm:t>
    </dgm:pt>
    <dgm:pt modelId="{5E7504CC-7ECA-4846-9AAD-2884EAA446BF}" type="parTrans" cxnId="{50E9EEEB-6DED-4A46-BC51-21ADC0F81069}">
      <dgm:prSet/>
      <dgm:spPr/>
      <dgm:t>
        <a:bodyPr/>
        <a:lstStyle/>
        <a:p>
          <a:endParaRPr lang="fr-FR"/>
        </a:p>
      </dgm:t>
    </dgm:pt>
    <dgm:pt modelId="{D323E7B2-F224-4ED3-B771-BF2DA4C56375}" type="sibTrans" cxnId="{50E9EEEB-6DED-4A46-BC51-21ADC0F81069}">
      <dgm:prSet/>
      <dgm:spPr/>
      <dgm:t>
        <a:bodyPr/>
        <a:lstStyle/>
        <a:p>
          <a:endParaRPr lang="fr-FR"/>
        </a:p>
      </dgm:t>
    </dgm:pt>
    <dgm:pt modelId="{A3DD22BC-D9AB-4C46-80B6-7F938697BFE0}">
      <dgm:prSet phldrT="[Texte]" custT="1"/>
      <dgm:spPr/>
      <dgm:t>
        <a:bodyPr/>
        <a:lstStyle/>
        <a:p>
          <a:pPr marL="360363" indent="0" algn="l">
            <a:lnSpc>
              <a:spcPct val="100000"/>
            </a:lnSpc>
          </a:pPr>
          <a:r>
            <a:rPr lang="fr-FR" sz="1800" dirty="0"/>
            <a:t> </a:t>
          </a:r>
          <a:r>
            <a:rPr lang="fr-FR" sz="1800" dirty="0" err="1"/>
            <a:t>During</a:t>
          </a:r>
          <a:r>
            <a:rPr lang="fr-FR" sz="1800" dirty="0"/>
            <a:t> one </a:t>
          </a:r>
          <a:r>
            <a:rPr lang="fr-FR" sz="1800" dirty="0" err="1"/>
            <a:t>ensures</a:t>
          </a:r>
          <a:r>
            <a:rPr lang="fr-FR" sz="1800" dirty="0"/>
            <a:t> the </a:t>
          </a:r>
          <a:r>
            <a:rPr lang="fr-FR" sz="1800" dirty="0" err="1"/>
            <a:t>partner’s</a:t>
          </a:r>
          <a:r>
            <a:rPr lang="fr-FR" sz="1800" dirty="0"/>
            <a:t> attention</a:t>
          </a:r>
        </a:p>
      </dgm:t>
    </dgm:pt>
    <dgm:pt modelId="{0F16564E-9E55-4B8B-A3C6-C679F52656A4}" type="parTrans" cxnId="{1A3AA07B-0BE9-4CB8-A3BD-FD04D669E610}">
      <dgm:prSet/>
      <dgm:spPr/>
      <dgm:t>
        <a:bodyPr/>
        <a:lstStyle/>
        <a:p>
          <a:endParaRPr lang="fr-FR"/>
        </a:p>
      </dgm:t>
    </dgm:pt>
    <dgm:pt modelId="{87027447-F707-414B-9CE8-1ED2B702CD02}" type="sibTrans" cxnId="{1A3AA07B-0BE9-4CB8-A3BD-FD04D669E610}">
      <dgm:prSet/>
      <dgm:spPr/>
      <dgm:t>
        <a:bodyPr/>
        <a:lstStyle/>
        <a:p>
          <a:endParaRPr lang="fr-FR"/>
        </a:p>
      </dgm:t>
    </dgm:pt>
    <dgm:pt modelId="{3B2CDD97-2DBB-4DC3-B6C8-1C35624FD302}">
      <dgm:prSet phldrT="[Texte]" custT="1"/>
      <dgm:spPr/>
      <dgm:t>
        <a:bodyPr/>
        <a:lstStyle/>
        <a:p>
          <a:pPr marL="360363" indent="0" algn="l">
            <a:lnSpc>
              <a:spcPct val="100000"/>
            </a:lnSpc>
          </a:pPr>
          <a:r>
            <a:rPr lang="fr-FR" sz="1800" dirty="0"/>
            <a:t> </a:t>
          </a:r>
          <a:r>
            <a:rPr lang="fr-FR" sz="1800" dirty="0" err="1"/>
            <a:t>Involving</a:t>
          </a:r>
          <a:r>
            <a:rPr lang="fr-FR" sz="1800" dirty="0"/>
            <a:t> the </a:t>
          </a:r>
          <a:r>
            <a:rPr lang="fr-FR" sz="1800" dirty="0" err="1"/>
            <a:t>child</a:t>
          </a:r>
          <a:r>
            <a:rPr lang="fr-FR" sz="1800" dirty="0"/>
            <a:t> in an exchange</a:t>
          </a:r>
        </a:p>
      </dgm:t>
    </dgm:pt>
    <dgm:pt modelId="{AF980112-7C56-431A-B521-2BC9DD04028F}" type="parTrans" cxnId="{F582DB82-D54C-44D5-A3AF-1CC677276447}">
      <dgm:prSet/>
      <dgm:spPr/>
      <dgm:t>
        <a:bodyPr/>
        <a:lstStyle/>
        <a:p>
          <a:endParaRPr lang="fr-FR"/>
        </a:p>
      </dgm:t>
    </dgm:pt>
    <dgm:pt modelId="{053B2174-67E6-43EF-8116-CFD3DB23C15B}" type="sibTrans" cxnId="{F582DB82-D54C-44D5-A3AF-1CC677276447}">
      <dgm:prSet/>
      <dgm:spPr/>
      <dgm:t>
        <a:bodyPr/>
        <a:lstStyle/>
        <a:p>
          <a:endParaRPr lang="fr-FR"/>
        </a:p>
      </dgm:t>
    </dgm:pt>
    <dgm:pt modelId="{74F2C819-441B-4C17-B76F-E4343360C50A}">
      <dgm:prSet phldrT="[Texte]" custT="1"/>
      <dgm:spPr/>
      <dgm:t>
        <a:bodyPr/>
        <a:lstStyle/>
        <a:p>
          <a:pPr marL="360363" indent="0" algn="l">
            <a:lnSpc>
              <a:spcPct val="100000"/>
            </a:lnSpc>
          </a:pPr>
          <a:r>
            <a:rPr lang="fr-FR" sz="1800" dirty="0"/>
            <a:t> </a:t>
          </a:r>
          <a:r>
            <a:rPr lang="fr-FR" sz="1800" dirty="0" err="1"/>
            <a:t>Often</a:t>
          </a:r>
          <a:r>
            <a:rPr lang="fr-FR" sz="1800" dirty="0"/>
            <a:t> </a:t>
          </a:r>
          <a:r>
            <a:rPr lang="fr-FR" sz="1800" dirty="0" err="1"/>
            <a:t>associated</a:t>
          </a:r>
          <a:r>
            <a:rPr lang="fr-FR" sz="1800" dirty="0"/>
            <a:t> </a:t>
          </a:r>
          <a:r>
            <a:rPr lang="fr-FR" sz="1800" dirty="0" err="1"/>
            <a:t>with</a:t>
          </a:r>
          <a:r>
            <a:rPr lang="fr-FR" sz="1800" dirty="0"/>
            <a:t> vocalisations</a:t>
          </a:r>
        </a:p>
      </dgm:t>
    </dgm:pt>
    <dgm:pt modelId="{ECE04A5E-9EE0-4715-A90C-CB0422CE483B}" type="parTrans" cxnId="{3A137F54-5331-4E4F-8367-7EB2CE8638AA}">
      <dgm:prSet/>
      <dgm:spPr/>
      <dgm:t>
        <a:bodyPr/>
        <a:lstStyle/>
        <a:p>
          <a:endParaRPr lang="fr-FR"/>
        </a:p>
      </dgm:t>
    </dgm:pt>
    <dgm:pt modelId="{2388C50A-ED8E-47B9-992E-5BD4F3529F4B}" type="sibTrans" cxnId="{3A137F54-5331-4E4F-8367-7EB2CE8638AA}">
      <dgm:prSet/>
      <dgm:spPr/>
      <dgm:t>
        <a:bodyPr/>
        <a:lstStyle/>
        <a:p>
          <a:endParaRPr lang="fr-FR"/>
        </a:p>
      </dgm:t>
    </dgm:pt>
    <dgm:pt modelId="{69EBEAA8-2F86-4EA8-9D9C-6B553FEAE9D1}">
      <dgm:prSet phldrT="[Texte]" custT="1"/>
      <dgm:spPr/>
      <dgm:t>
        <a:bodyPr/>
        <a:lstStyle/>
        <a:p>
          <a:pPr marL="360363" indent="0" algn="l">
            <a:lnSpc>
              <a:spcPct val="100000"/>
            </a:lnSpc>
          </a:pPr>
          <a:r>
            <a:rPr lang="fr-FR" sz="1800" dirty="0"/>
            <a:t> Associated </a:t>
          </a:r>
          <a:r>
            <a:rPr lang="fr-FR" sz="1800" dirty="0" err="1"/>
            <a:t>with</a:t>
          </a:r>
          <a:r>
            <a:rPr lang="fr-FR" sz="1800" dirty="0"/>
            <a:t> a back-and-</a:t>
          </a:r>
          <a:r>
            <a:rPr lang="fr-FR" sz="1800" dirty="0" err="1"/>
            <a:t>forth</a:t>
          </a:r>
          <a:r>
            <a:rPr lang="fr-FR" sz="1800" dirty="0"/>
            <a:t> gaze </a:t>
          </a:r>
          <a:r>
            <a:rPr lang="fr-FR" sz="1800" dirty="0" err="1"/>
            <a:t>after</a:t>
          </a:r>
          <a:r>
            <a:rPr lang="fr-FR" sz="1800" dirty="0"/>
            <a:t> the </a:t>
          </a:r>
          <a:r>
            <a:rPr lang="fr-FR" sz="1800" dirty="0" err="1"/>
            <a:t>gesture</a:t>
          </a:r>
          <a:r>
            <a:rPr lang="fr-FR" sz="1800" dirty="0"/>
            <a:t> </a:t>
          </a:r>
          <a:r>
            <a:rPr lang="fr-FR" sz="1800" dirty="0" err="1"/>
            <a:t>is</a:t>
          </a:r>
          <a:r>
            <a:rPr lang="fr-FR" sz="1800" dirty="0"/>
            <a:t> </a:t>
          </a:r>
          <a:r>
            <a:rPr lang="fr-FR" sz="1800" dirty="0" err="1"/>
            <a:t>produced</a:t>
          </a:r>
          <a:endParaRPr lang="fr-FR" sz="1800" dirty="0"/>
        </a:p>
      </dgm:t>
    </dgm:pt>
    <dgm:pt modelId="{736428F5-5991-4A91-AD26-5D36ECB0EE73}" type="parTrans" cxnId="{92EC0113-56B3-40AE-AC0D-2EBC977EBE60}">
      <dgm:prSet/>
      <dgm:spPr/>
      <dgm:t>
        <a:bodyPr/>
        <a:lstStyle/>
        <a:p>
          <a:endParaRPr lang="fr-FR"/>
        </a:p>
      </dgm:t>
    </dgm:pt>
    <dgm:pt modelId="{E2E000E2-D6FC-4D92-96EA-ECAAFEA9A616}" type="sibTrans" cxnId="{92EC0113-56B3-40AE-AC0D-2EBC977EBE60}">
      <dgm:prSet/>
      <dgm:spPr/>
      <dgm:t>
        <a:bodyPr/>
        <a:lstStyle/>
        <a:p>
          <a:endParaRPr lang="fr-FR"/>
        </a:p>
      </dgm:t>
    </dgm:pt>
    <dgm:pt modelId="{07BA2B7D-AA05-4101-B90C-C7C1A94CF57D}">
      <dgm:prSet phldrT="[Texte]" custT="1"/>
      <dgm:spPr/>
      <dgm:t>
        <a:bodyPr/>
        <a:lstStyle/>
        <a:p>
          <a:pPr marL="360363" indent="0" algn="l">
            <a:lnSpc>
              <a:spcPct val="100000"/>
            </a:lnSpc>
          </a:pPr>
          <a:endParaRPr lang="fr-FR" sz="800" dirty="0"/>
        </a:p>
      </dgm:t>
    </dgm:pt>
    <dgm:pt modelId="{DD537D74-E926-4A03-B65B-EF6295F8184C}" type="parTrans" cxnId="{90D7E4E6-115C-46B3-9911-4604C32486EA}">
      <dgm:prSet/>
      <dgm:spPr/>
      <dgm:t>
        <a:bodyPr/>
        <a:lstStyle/>
        <a:p>
          <a:endParaRPr lang="fr-FR"/>
        </a:p>
      </dgm:t>
    </dgm:pt>
    <dgm:pt modelId="{5AAF5EDA-F3A6-4F51-8E1E-43EBF515B5DC}" type="sibTrans" cxnId="{90D7E4E6-115C-46B3-9911-4604C32486EA}">
      <dgm:prSet/>
      <dgm:spPr/>
      <dgm:t>
        <a:bodyPr/>
        <a:lstStyle/>
        <a:p>
          <a:endParaRPr lang="fr-FR"/>
        </a:p>
      </dgm:t>
    </dgm:pt>
    <dgm:pt modelId="{0D622610-09C0-4AD8-A225-8DC6AE35B07C}">
      <dgm:prSet phldrT="[Texte]" custT="1"/>
      <dgm:spPr/>
      <dgm:t>
        <a:bodyPr/>
        <a:lstStyle/>
        <a:p>
          <a:pPr marL="360363" indent="0" algn="l">
            <a:lnSpc>
              <a:spcPct val="100000"/>
            </a:lnSpc>
          </a:pPr>
          <a:endParaRPr lang="fr-FR" sz="800" dirty="0"/>
        </a:p>
      </dgm:t>
    </dgm:pt>
    <dgm:pt modelId="{85EE9EE6-FAD3-4C2E-8CF5-80D940F0383C}" type="parTrans" cxnId="{87890AF0-0660-43A6-B35F-1083EFF1D7E3}">
      <dgm:prSet/>
      <dgm:spPr/>
      <dgm:t>
        <a:bodyPr/>
        <a:lstStyle/>
        <a:p>
          <a:endParaRPr lang="fr-FR"/>
        </a:p>
      </dgm:t>
    </dgm:pt>
    <dgm:pt modelId="{1CD1DDA5-A69C-4BE9-A06A-71FE71150952}" type="sibTrans" cxnId="{87890AF0-0660-43A6-B35F-1083EFF1D7E3}">
      <dgm:prSet/>
      <dgm:spPr/>
      <dgm:t>
        <a:bodyPr/>
        <a:lstStyle/>
        <a:p>
          <a:endParaRPr lang="fr-FR"/>
        </a:p>
      </dgm:t>
    </dgm:pt>
    <dgm:pt modelId="{502BE082-82C7-4952-ABA9-A009AF408A1A}">
      <dgm:prSet phldrT="[Texte]" custT="1"/>
      <dgm:spPr/>
      <dgm:t>
        <a:bodyPr/>
        <a:lstStyle/>
        <a:p>
          <a:pPr marL="360363" indent="0" algn="l">
            <a:lnSpc>
              <a:spcPct val="100000"/>
            </a:lnSpc>
          </a:pPr>
          <a:endParaRPr lang="fr-FR" sz="800" dirty="0"/>
        </a:p>
      </dgm:t>
    </dgm:pt>
    <dgm:pt modelId="{8AD54381-B681-4405-BF29-94ACF7C3983A}" type="parTrans" cxnId="{6237A735-8A40-448F-B467-52411AB0ECAA}">
      <dgm:prSet/>
      <dgm:spPr/>
      <dgm:t>
        <a:bodyPr/>
        <a:lstStyle/>
        <a:p>
          <a:endParaRPr lang="fr-FR"/>
        </a:p>
      </dgm:t>
    </dgm:pt>
    <dgm:pt modelId="{37C26B3B-1164-4155-AEF8-38309EA5EFD6}" type="sibTrans" cxnId="{6237A735-8A40-448F-B467-52411AB0ECAA}">
      <dgm:prSet/>
      <dgm:spPr/>
      <dgm:t>
        <a:bodyPr/>
        <a:lstStyle/>
        <a:p>
          <a:endParaRPr lang="fr-FR"/>
        </a:p>
      </dgm:t>
    </dgm:pt>
    <dgm:pt modelId="{34C9AF49-43CD-4343-A206-4D5A3569CFA3}" type="pres">
      <dgm:prSet presAssocID="{C79BB432-1D9D-4383-9838-01494AC63317}" presName="linear" presStyleCnt="0">
        <dgm:presLayoutVars>
          <dgm:dir/>
          <dgm:resizeHandles val="exact"/>
        </dgm:presLayoutVars>
      </dgm:prSet>
      <dgm:spPr/>
    </dgm:pt>
    <dgm:pt modelId="{3CF92FF4-FE08-4248-9687-0C88919C4A74}" type="pres">
      <dgm:prSet presAssocID="{1384AF8F-8D44-4114-B5A2-38A420D6B734}" presName="comp" presStyleCnt="0"/>
      <dgm:spPr/>
    </dgm:pt>
    <dgm:pt modelId="{FCF3530A-AE85-4DE3-9E39-268910D28D11}" type="pres">
      <dgm:prSet presAssocID="{1384AF8F-8D44-4114-B5A2-38A420D6B734}" presName="box" presStyleLbl="node1" presStyleIdx="0" presStyleCnt="1" custScaleX="94771" custScaleY="100098"/>
      <dgm:spPr/>
    </dgm:pt>
    <dgm:pt modelId="{EE72BAD7-3264-4491-8E1F-5831C6180A88}" type="pres">
      <dgm:prSet presAssocID="{1384AF8F-8D44-4114-B5A2-38A420D6B734}" presName="img" presStyleLbl="fgImgPlace1" presStyleIdx="0" presStyleCnt="1" custScaleY="69137" custLinFactNeighborX="8791" custLinFactNeighborY="3595"/>
      <dgm:spPr>
        <a:blipFill rotWithShape="1">
          <a:blip xmlns:r="http://schemas.openxmlformats.org/officeDocument/2006/relationships" r:embed="rId1">
            <a:extLst>
              <a:ext uri="{28A0092B-C50C-407E-A947-70E740481C1C}">
                <a14:useLocalDpi xmlns:a14="http://schemas.microsoft.com/office/drawing/2010/main" val="0"/>
              </a:ext>
            </a:extLst>
          </a:blip>
          <a:srcRect/>
          <a:stretch>
            <a:fillRect t="-10000" b="-10000"/>
          </a:stretch>
        </a:blipFill>
      </dgm:spPr>
    </dgm:pt>
    <dgm:pt modelId="{98946263-FEEE-4701-AF3F-7F2B1D8E17F7}" type="pres">
      <dgm:prSet presAssocID="{1384AF8F-8D44-4114-B5A2-38A420D6B734}" presName="text" presStyleLbl="node1" presStyleIdx="0" presStyleCnt="1">
        <dgm:presLayoutVars>
          <dgm:bulletEnabled val="1"/>
        </dgm:presLayoutVars>
      </dgm:prSet>
      <dgm:spPr/>
    </dgm:pt>
  </dgm:ptLst>
  <dgm:cxnLst>
    <dgm:cxn modelId="{D2B3B608-F18F-4D5B-8CDE-6EACE3A09C9F}" type="presOf" srcId="{1384AF8F-8D44-4114-B5A2-38A420D6B734}" destId="{98946263-FEEE-4701-AF3F-7F2B1D8E17F7}" srcOrd="1" destOrd="0" presId="urn:microsoft.com/office/officeart/2005/8/layout/vList4"/>
    <dgm:cxn modelId="{92EC0113-56B3-40AE-AC0D-2EBC977EBE60}" srcId="{1384AF8F-8D44-4114-B5A2-38A420D6B734}" destId="{69EBEAA8-2F86-4EA8-9D9C-6B553FEAE9D1}" srcOrd="4" destOrd="0" parTransId="{736428F5-5991-4A91-AD26-5D36ECB0EE73}" sibTransId="{E2E000E2-D6FC-4D92-96EA-ECAAFEA9A616}"/>
    <dgm:cxn modelId="{5DF77017-400D-4427-BF2C-DCCBA4996059}" type="presOf" srcId="{0D622610-09C0-4AD8-A225-8DC6AE35B07C}" destId="{FCF3530A-AE85-4DE3-9E39-268910D28D11}" srcOrd="0" destOrd="4" presId="urn:microsoft.com/office/officeart/2005/8/layout/vList4"/>
    <dgm:cxn modelId="{CABC0D20-15C1-457C-AD10-E48CD713E1D6}" type="presOf" srcId="{0D622610-09C0-4AD8-A225-8DC6AE35B07C}" destId="{98946263-FEEE-4701-AF3F-7F2B1D8E17F7}" srcOrd="1" destOrd="4" presId="urn:microsoft.com/office/officeart/2005/8/layout/vList4"/>
    <dgm:cxn modelId="{8BE79129-925B-458B-BC63-6EB05D9C102B}" type="presOf" srcId="{69EBEAA8-2F86-4EA8-9D9C-6B553FEAE9D1}" destId="{98946263-FEEE-4701-AF3F-7F2B1D8E17F7}" srcOrd="1" destOrd="5" presId="urn:microsoft.com/office/officeart/2005/8/layout/vList4"/>
    <dgm:cxn modelId="{6237A735-8A40-448F-B467-52411AB0ECAA}" srcId="{1384AF8F-8D44-4114-B5A2-38A420D6B734}" destId="{502BE082-82C7-4952-ABA9-A009AF408A1A}" srcOrd="5" destOrd="0" parTransId="{8AD54381-B681-4405-BF29-94ACF7C3983A}" sibTransId="{37C26B3B-1164-4155-AEF8-38309EA5EFD6}"/>
    <dgm:cxn modelId="{2056AF3E-E0C8-42F4-A701-10677ED7F9C9}" type="presOf" srcId="{502BE082-82C7-4952-ABA9-A009AF408A1A}" destId="{FCF3530A-AE85-4DE3-9E39-268910D28D11}" srcOrd="0" destOrd="6" presId="urn:microsoft.com/office/officeart/2005/8/layout/vList4"/>
    <dgm:cxn modelId="{C0CB7041-C70D-43B5-AC38-E36AE5816073}" type="presOf" srcId="{502BE082-82C7-4952-ABA9-A009AF408A1A}" destId="{98946263-FEEE-4701-AF3F-7F2B1D8E17F7}" srcOrd="1" destOrd="6" presId="urn:microsoft.com/office/officeart/2005/8/layout/vList4"/>
    <dgm:cxn modelId="{CE073342-F1F4-425C-B3A4-40739C0EA77A}" type="presOf" srcId="{A3DD22BC-D9AB-4C46-80B6-7F938697BFE0}" destId="{98946263-FEEE-4701-AF3F-7F2B1D8E17F7}" srcOrd="1" destOrd="7" presId="urn:microsoft.com/office/officeart/2005/8/layout/vList4"/>
    <dgm:cxn modelId="{49B36D6F-BBF4-4504-8F6F-DB1F6E160DB0}" type="presOf" srcId="{74F2C819-441B-4C17-B76F-E4343360C50A}" destId="{98946263-FEEE-4701-AF3F-7F2B1D8E17F7}" srcOrd="1" destOrd="3" presId="urn:microsoft.com/office/officeart/2005/8/layout/vList4"/>
    <dgm:cxn modelId="{3A137F54-5331-4E4F-8367-7EB2CE8638AA}" srcId="{1384AF8F-8D44-4114-B5A2-38A420D6B734}" destId="{74F2C819-441B-4C17-B76F-E4343360C50A}" srcOrd="2" destOrd="0" parTransId="{ECE04A5E-9EE0-4715-A90C-CB0422CE483B}" sibTransId="{2388C50A-ED8E-47B9-992E-5BD4F3529F4B}"/>
    <dgm:cxn modelId="{69E85F56-9B7C-4BE7-830E-81B1CB1528A8}" type="presOf" srcId="{3B2CDD97-2DBB-4DC3-B6C8-1C35624FD302}" destId="{FCF3530A-AE85-4DE3-9E39-268910D28D11}" srcOrd="0" destOrd="1" presId="urn:microsoft.com/office/officeart/2005/8/layout/vList4"/>
    <dgm:cxn modelId="{7565737B-401F-4867-8A8E-A35FE54F4AAE}" type="presOf" srcId="{07BA2B7D-AA05-4101-B90C-C7C1A94CF57D}" destId="{98946263-FEEE-4701-AF3F-7F2B1D8E17F7}" srcOrd="1" destOrd="2" presId="urn:microsoft.com/office/officeart/2005/8/layout/vList4"/>
    <dgm:cxn modelId="{1A3AA07B-0BE9-4CB8-A3BD-FD04D669E610}" srcId="{1384AF8F-8D44-4114-B5A2-38A420D6B734}" destId="{A3DD22BC-D9AB-4C46-80B6-7F938697BFE0}" srcOrd="6" destOrd="0" parTransId="{0F16564E-9E55-4B8B-A3C6-C679F52656A4}" sibTransId="{87027447-F707-414B-9CE8-1ED2B702CD02}"/>
    <dgm:cxn modelId="{8CA99780-1F60-4AFC-ABB4-52790862E3B0}" type="presOf" srcId="{74F2C819-441B-4C17-B76F-E4343360C50A}" destId="{FCF3530A-AE85-4DE3-9E39-268910D28D11}" srcOrd="0" destOrd="3" presId="urn:microsoft.com/office/officeart/2005/8/layout/vList4"/>
    <dgm:cxn modelId="{F582DB82-D54C-44D5-A3AF-1CC677276447}" srcId="{1384AF8F-8D44-4114-B5A2-38A420D6B734}" destId="{3B2CDD97-2DBB-4DC3-B6C8-1C35624FD302}" srcOrd="0" destOrd="0" parTransId="{AF980112-7C56-431A-B521-2BC9DD04028F}" sibTransId="{053B2174-67E6-43EF-8116-CFD3DB23C15B}"/>
    <dgm:cxn modelId="{BB942C9B-330D-4DAF-B6B2-C347ED88250B}" type="presOf" srcId="{1384AF8F-8D44-4114-B5A2-38A420D6B734}" destId="{FCF3530A-AE85-4DE3-9E39-268910D28D11}" srcOrd="0" destOrd="0" presId="urn:microsoft.com/office/officeart/2005/8/layout/vList4"/>
    <dgm:cxn modelId="{369C56AA-F99E-4DE0-908C-A7AE0C8C15DA}" type="presOf" srcId="{A3DD22BC-D9AB-4C46-80B6-7F938697BFE0}" destId="{FCF3530A-AE85-4DE3-9E39-268910D28D11}" srcOrd="0" destOrd="7" presId="urn:microsoft.com/office/officeart/2005/8/layout/vList4"/>
    <dgm:cxn modelId="{C293B1B3-A949-496B-9E1B-D33CD2B64680}" type="presOf" srcId="{69EBEAA8-2F86-4EA8-9D9C-6B553FEAE9D1}" destId="{FCF3530A-AE85-4DE3-9E39-268910D28D11}" srcOrd="0" destOrd="5" presId="urn:microsoft.com/office/officeart/2005/8/layout/vList4"/>
    <dgm:cxn modelId="{1341D5BA-684E-4220-AC82-1D467AF068A1}" type="presOf" srcId="{C79BB432-1D9D-4383-9838-01494AC63317}" destId="{34C9AF49-43CD-4343-A206-4D5A3569CFA3}" srcOrd="0" destOrd="0" presId="urn:microsoft.com/office/officeart/2005/8/layout/vList4"/>
    <dgm:cxn modelId="{FEF05DC6-46A4-4A0A-8DAA-F1DA5199409F}" type="presOf" srcId="{07BA2B7D-AA05-4101-B90C-C7C1A94CF57D}" destId="{FCF3530A-AE85-4DE3-9E39-268910D28D11}" srcOrd="0" destOrd="2" presId="urn:microsoft.com/office/officeart/2005/8/layout/vList4"/>
    <dgm:cxn modelId="{3D1F43DB-751D-446D-92DE-CAC1A8249C48}" type="presOf" srcId="{3B2CDD97-2DBB-4DC3-B6C8-1C35624FD302}" destId="{98946263-FEEE-4701-AF3F-7F2B1D8E17F7}" srcOrd="1" destOrd="1" presId="urn:microsoft.com/office/officeart/2005/8/layout/vList4"/>
    <dgm:cxn modelId="{90D7E4E6-115C-46B3-9911-4604C32486EA}" srcId="{1384AF8F-8D44-4114-B5A2-38A420D6B734}" destId="{07BA2B7D-AA05-4101-B90C-C7C1A94CF57D}" srcOrd="1" destOrd="0" parTransId="{DD537D74-E926-4A03-B65B-EF6295F8184C}" sibTransId="{5AAF5EDA-F3A6-4F51-8E1E-43EBF515B5DC}"/>
    <dgm:cxn modelId="{50E9EEEB-6DED-4A46-BC51-21ADC0F81069}" srcId="{C79BB432-1D9D-4383-9838-01494AC63317}" destId="{1384AF8F-8D44-4114-B5A2-38A420D6B734}" srcOrd="0" destOrd="0" parTransId="{5E7504CC-7ECA-4846-9AAD-2884EAA446BF}" sibTransId="{D323E7B2-F224-4ED3-B771-BF2DA4C56375}"/>
    <dgm:cxn modelId="{87890AF0-0660-43A6-B35F-1083EFF1D7E3}" srcId="{1384AF8F-8D44-4114-B5A2-38A420D6B734}" destId="{0D622610-09C0-4AD8-A225-8DC6AE35B07C}" srcOrd="3" destOrd="0" parTransId="{85EE9EE6-FAD3-4C2E-8CF5-80D940F0383C}" sibTransId="{1CD1DDA5-A69C-4BE9-A06A-71FE71150952}"/>
    <dgm:cxn modelId="{305CA7F9-F7B4-4596-9D0A-B569A3D99153}" type="presParOf" srcId="{34C9AF49-43CD-4343-A206-4D5A3569CFA3}" destId="{3CF92FF4-FE08-4248-9687-0C88919C4A74}" srcOrd="0" destOrd="0" presId="urn:microsoft.com/office/officeart/2005/8/layout/vList4"/>
    <dgm:cxn modelId="{0C65B5C2-59E4-4587-8F88-BBEBB5D7092F}" type="presParOf" srcId="{3CF92FF4-FE08-4248-9687-0C88919C4A74}" destId="{FCF3530A-AE85-4DE3-9E39-268910D28D11}" srcOrd="0" destOrd="0" presId="urn:microsoft.com/office/officeart/2005/8/layout/vList4"/>
    <dgm:cxn modelId="{75FFB676-BF44-478F-B28F-B933F806034C}" type="presParOf" srcId="{3CF92FF4-FE08-4248-9687-0C88919C4A74}" destId="{EE72BAD7-3264-4491-8E1F-5831C6180A88}" srcOrd="1" destOrd="0" presId="urn:microsoft.com/office/officeart/2005/8/layout/vList4"/>
    <dgm:cxn modelId="{C4759C41-08F2-4E89-B887-2F0DB1F6F769}" type="presParOf" srcId="{3CF92FF4-FE08-4248-9687-0C88919C4A74}" destId="{98946263-FEEE-4701-AF3F-7F2B1D8E17F7}" srcOrd="2" destOrd="0" presId="urn:microsoft.com/office/officeart/2005/8/layout/vList4"/>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5DC1809-213C-4961-B611-418B9595597B}" type="doc">
      <dgm:prSet loTypeId="urn:microsoft.com/office/officeart/2005/8/layout/hierarchy2" loCatId="hierarchy" qsTypeId="urn:microsoft.com/office/officeart/2005/8/quickstyle/simple1" qsCatId="simple" csTypeId="urn:microsoft.com/office/officeart/2005/8/colors/accent5_4" csCatId="accent5" phldr="1"/>
      <dgm:spPr/>
      <dgm:t>
        <a:bodyPr/>
        <a:lstStyle/>
        <a:p>
          <a:endParaRPr lang="fr-FR"/>
        </a:p>
      </dgm:t>
    </dgm:pt>
    <dgm:pt modelId="{866B1321-E156-4A3C-AFCC-DE723AFC771E}">
      <dgm:prSet phldrT="[Texte]" custT="1"/>
      <dgm:spPr/>
      <dgm:t>
        <a:bodyPr/>
        <a:lstStyle/>
        <a:p>
          <a:r>
            <a:rPr lang="fr-FR" sz="2400" dirty="0"/>
            <a:t>2 </a:t>
          </a:r>
          <a:r>
            <a:rPr lang="fr-FR" sz="2400" dirty="0" err="1"/>
            <a:t>kinds</a:t>
          </a:r>
          <a:r>
            <a:rPr lang="fr-FR" sz="2400" dirty="0"/>
            <a:t> of </a:t>
          </a:r>
          <a:r>
            <a:rPr lang="fr-FR" sz="2400" dirty="0" err="1"/>
            <a:t>pointing</a:t>
          </a:r>
          <a:endParaRPr lang="fr-FR" sz="2400" dirty="0"/>
        </a:p>
      </dgm:t>
    </dgm:pt>
    <dgm:pt modelId="{E1103E09-CF63-47A9-9DDF-10EE8CF697A5}" type="parTrans" cxnId="{6CC31211-B851-4229-A3A2-62F6912B3944}">
      <dgm:prSet/>
      <dgm:spPr/>
      <dgm:t>
        <a:bodyPr/>
        <a:lstStyle/>
        <a:p>
          <a:endParaRPr lang="fr-FR" sz="2400"/>
        </a:p>
      </dgm:t>
    </dgm:pt>
    <dgm:pt modelId="{A6817EC1-2B59-46F1-B7A7-D80B67E26D72}" type="sibTrans" cxnId="{6CC31211-B851-4229-A3A2-62F6912B3944}">
      <dgm:prSet/>
      <dgm:spPr/>
      <dgm:t>
        <a:bodyPr/>
        <a:lstStyle/>
        <a:p>
          <a:endParaRPr lang="fr-FR" sz="2400"/>
        </a:p>
      </dgm:t>
    </dgm:pt>
    <dgm:pt modelId="{53B4B228-1670-4009-AD34-C8FCDFA48A9F}">
      <dgm:prSet phldrT="[Texte]" custT="1"/>
      <dgm:spPr/>
      <dgm:t>
        <a:bodyPr/>
        <a:lstStyle/>
        <a:p>
          <a:r>
            <a:rPr lang="fr-FR" sz="2400" dirty="0"/>
            <a:t>Proto-</a:t>
          </a:r>
          <a:r>
            <a:rPr lang="fr-FR" sz="2400" dirty="0" err="1"/>
            <a:t>imperative</a:t>
          </a:r>
          <a:endParaRPr lang="fr-FR" sz="2400" dirty="0"/>
        </a:p>
      </dgm:t>
    </dgm:pt>
    <dgm:pt modelId="{AF56F9FA-685A-4CCB-BDD7-2FA75A1821BA}" type="parTrans" cxnId="{C58316DF-9A15-4FBE-8BC6-C3367D838AC1}">
      <dgm:prSet custT="1"/>
      <dgm:spPr/>
      <dgm:t>
        <a:bodyPr/>
        <a:lstStyle/>
        <a:p>
          <a:endParaRPr lang="fr-FR" sz="2400"/>
        </a:p>
      </dgm:t>
    </dgm:pt>
    <dgm:pt modelId="{AF97185D-A017-4A5A-9436-DFEA534CEA39}" type="sibTrans" cxnId="{C58316DF-9A15-4FBE-8BC6-C3367D838AC1}">
      <dgm:prSet/>
      <dgm:spPr/>
      <dgm:t>
        <a:bodyPr/>
        <a:lstStyle/>
        <a:p>
          <a:endParaRPr lang="fr-FR" sz="2400"/>
        </a:p>
      </dgm:t>
    </dgm:pt>
    <dgm:pt modelId="{BC211EEB-C12E-4E9A-9739-1AE12293893A}">
      <dgm:prSet phldrT="[Texte]" custT="1"/>
      <dgm:spPr/>
      <dgm:t>
        <a:bodyPr/>
        <a:lstStyle/>
        <a:p>
          <a:r>
            <a:rPr lang="fr-FR" sz="2400" dirty="0"/>
            <a:t>Proto-</a:t>
          </a:r>
          <a:r>
            <a:rPr lang="fr-FR" sz="2400" dirty="0" err="1"/>
            <a:t>declarative</a:t>
          </a:r>
          <a:endParaRPr lang="fr-FR" sz="2400" dirty="0"/>
        </a:p>
      </dgm:t>
    </dgm:pt>
    <dgm:pt modelId="{1FBEBE34-6C85-447B-8B47-388D953E279B}" type="parTrans" cxnId="{1B65586D-1288-4A1F-9A83-5CACB51C946C}">
      <dgm:prSet custT="1"/>
      <dgm:spPr/>
      <dgm:t>
        <a:bodyPr/>
        <a:lstStyle/>
        <a:p>
          <a:endParaRPr lang="fr-FR" sz="2400"/>
        </a:p>
      </dgm:t>
    </dgm:pt>
    <dgm:pt modelId="{72ED2537-D675-4483-8B24-8BBC698AA8BF}" type="sibTrans" cxnId="{1B65586D-1288-4A1F-9A83-5CACB51C946C}">
      <dgm:prSet/>
      <dgm:spPr/>
      <dgm:t>
        <a:bodyPr/>
        <a:lstStyle/>
        <a:p>
          <a:endParaRPr lang="fr-FR" sz="2400"/>
        </a:p>
      </dgm:t>
    </dgm:pt>
    <dgm:pt modelId="{56CE230F-24AD-4349-B366-D39BDFBE8AA5}" type="pres">
      <dgm:prSet presAssocID="{C5DC1809-213C-4961-B611-418B9595597B}" presName="diagram" presStyleCnt="0">
        <dgm:presLayoutVars>
          <dgm:chPref val="1"/>
          <dgm:dir/>
          <dgm:animOne val="branch"/>
          <dgm:animLvl val="lvl"/>
          <dgm:resizeHandles val="exact"/>
        </dgm:presLayoutVars>
      </dgm:prSet>
      <dgm:spPr/>
    </dgm:pt>
    <dgm:pt modelId="{5B328631-736D-4CA0-82A2-CFFFC56DF789}" type="pres">
      <dgm:prSet presAssocID="{866B1321-E156-4A3C-AFCC-DE723AFC771E}" presName="root1" presStyleCnt="0"/>
      <dgm:spPr/>
    </dgm:pt>
    <dgm:pt modelId="{07D25E27-75B7-4343-82D9-D052F38FD66F}" type="pres">
      <dgm:prSet presAssocID="{866B1321-E156-4A3C-AFCC-DE723AFC771E}" presName="LevelOneTextNode" presStyleLbl="node0" presStyleIdx="0" presStyleCnt="1">
        <dgm:presLayoutVars>
          <dgm:chPref val="3"/>
        </dgm:presLayoutVars>
      </dgm:prSet>
      <dgm:spPr/>
    </dgm:pt>
    <dgm:pt modelId="{34DADC55-F0C7-41BE-B6B0-63282382501D}" type="pres">
      <dgm:prSet presAssocID="{866B1321-E156-4A3C-AFCC-DE723AFC771E}" presName="level2hierChild" presStyleCnt="0"/>
      <dgm:spPr/>
    </dgm:pt>
    <dgm:pt modelId="{F830D798-D022-4C09-973A-6083B57025ED}" type="pres">
      <dgm:prSet presAssocID="{AF56F9FA-685A-4CCB-BDD7-2FA75A1821BA}" presName="conn2-1" presStyleLbl="parChTrans1D2" presStyleIdx="0" presStyleCnt="2"/>
      <dgm:spPr/>
    </dgm:pt>
    <dgm:pt modelId="{9C6D5C16-481E-470F-9B61-A65EEB284C85}" type="pres">
      <dgm:prSet presAssocID="{AF56F9FA-685A-4CCB-BDD7-2FA75A1821BA}" presName="connTx" presStyleLbl="parChTrans1D2" presStyleIdx="0" presStyleCnt="2"/>
      <dgm:spPr/>
    </dgm:pt>
    <dgm:pt modelId="{B2386BE2-AFAC-4A69-A945-08629C265AC3}" type="pres">
      <dgm:prSet presAssocID="{53B4B228-1670-4009-AD34-C8FCDFA48A9F}" presName="root2" presStyleCnt="0"/>
      <dgm:spPr/>
    </dgm:pt>
    <dgm:pt modelId="{303DF27B-66A5-4AD2-A7E9-080AE22D6486}" type="pres">
      <dgm:prSet presAssocID="{53B4B228-1670-4009-AD34-C8FCDFA48A9F}" presName="LevelTwoTextNode" presStyleLbl="node2" presStyleIdx="0" presStyleCnt="2">
        <dgm:presLayoutVars>
          <dgm:chPref val="3"/>
        </dgm:presLayoutVars>
      </dgm:prSet>
      <dgm:spPr/>
    </dgm:pt>
    <dgm:pt modelId="{808D3B19-63E1-42C4-B507-06C662B47B97}" type="pres">
      <dgm:prSet presAssocID="{53B4B228-1670-4009-AD34-C8FCDFA48A9F}" presName="level3hierChild" presStyleCnt="0"/>
      <dgm:spPr/>
    </dgm:pt>
    <dgm:pt modelId="{36221C19-8A40-444F-8D39-A618FA118480}" type="pres">
      <dgm:prSet presAssocID="{1FBEBE34-6C85-447B-8B47-388D953E279B}" presName="conn2-1" presStyleLbl="parChTrans1D2" presStyleIdx="1" presStyleCnt="2"/>
      <dgm:spPr/>
    </dgm:pt>
    <dgm:pt modelId="{D0F02675-794B-4EAD-904F-EFB5D4852200}" type="pres">
      <dgm:prSet presAssocID="{1FBEBE34-6C85-447B-8B47-388D953E279B}" presName="connTx" presStyleLbl="parChTrans1D2" presStyleIdx="1" presStyleCnt="2"/>
      <dgm:spPr/>
    </dgm:pt>
    <dgm:pt modelId="{61EF35C9-18FD-41FB-9EBB-05CF41ED8748}" type="pres">
      <dgm:prSet presAssocID="{BC211EEB-C12E-4E9A-9739-1AE12293893A}" presName="root2" presStyleCnt="0"/>
      <dgm:spPr/>
    </dgm:pt>
    <dgm:pt modelId="{D603941B-289C-44A1-ABD9-7462A2096B49}" type="pres">
      <dgm:prSet presAssocID="{BC211EEB-C12E-4E9A-9739-1AE12293893A}" presName="LevelTwoTextNode" presStyleLbl="node2" presStyleIdx="1" presStyleCnt="2">
        <dgm:presLayoutVars>
          <dgm:chPref val="3"/>
        </dgm:presLayoutVars>
      </dgm:prSet>
      <dgm:spPr/>
    </dgm:pt>
    <dgm:pt modelId="{DB08D710-F505-46A5-8052-BAB74C44BFB0}" type="pres">
      <dgm:prSet presAssocID="{BC211EEB-C12E-4E9A-9739-1AE12293893A}" presName="level3hierChild" presStyleCnt="0"/>
      <dgm:spPr/>
    </dgm:pt>
  </dgm:ptLst>
  <dgm:cxnLst>
    <dgm:cxn modelId="{6CC31211-B851-4229-A3A2-62F6912B3944}" srcId="{C5DC1809-213C-4961-B611-418B9595597B}" destId="{866B1321-E156-4A3C-AFCC-DE723AFC771E}" srcOrd="0" destOrd="0" parTransId="{E1103E09-CF63-47A9-9DDF-10EE8CF697A5}" sibTransId="{A6817EC1-2B59-46F1-B7A7-D80B67E26D72}"/>
    <dgm:cxn modelId="{E2B1C13B-17EE-4A6C-8E24-10601ACD25FF}" type="presOf" srcId="{AF56F9FA-685A-4CCB-BDD7-2FA75A1821BA}" destId="{F830D798-D022-4C09-973A-6083B57025ED}" srcOrd="0" destOrd="0" presId="urn:microsoft.com/office/officeart/2005/8/layout/hierarchy2"/>
    <dgm:cxn modelId="{1B65586D-1288-4A1F-9A83-5CACB51C946C}" srcId="{866B1321-E156-4A3C-AFCC-DE723AFC771E}" destId="{BC211EEB-C12E-4E9A-9739-1AE12293893A}" srcOrd="1" destOrd="0" parTransId="{1FBEBE34-6C85-447B-8B47-388D953E279B}" sibTransId="{72ED2537-D675-4483-8B24-8BBC698AA8BF}"/>
    <dgm:cxn modelId="{0EA68C6E-EE9D-4EFA-8DDC-F620A50B3E03}" type="presOf" srcId="{BC211EEB-C12E-4E9A-9739-1AE12293893A}" destId="{D603941B-289C-44A1-ABD9-7462A2096B49}" srcOrd="0" destOrd="0" presId="urn:microsoft.com/office/officeart/2005/8/layout/hierarchy2"/>
    <dgm:cxn modelId="{0250B477-5582-4372-B7A9-ABEB2FF1F835}" type="presOf" srcId="{AF56F9FA-685A-4CCB-BDD7-2FA75A1821BA}" destId="{9C6D5C16-481E-470F-9B61-A65EEB284C85}" srcOrd="1" destOrd="0" presId="urn:microsoft.com/office/officeart/2005/8/layout/hierarchy2"/>
    <dgm:cxn modelId="{5C91807C-C64D-44D2-872B-61425D052EC6}" type="presOf" srcId="{53B4B228-1670-4009-AD34-C8FCDFA48A9F}" destId="{303DF27B-66A5-4AD2-A7E9-080AE22D6486}" srcOrd="0" destOrd="0" presId="urn:microsoft.com/office/officeart/2005/8/layout/hierarchy2"/>
    <dgm:cxn modelId="{B42D1BAA-7DEE-4C23-B995-121E1777BF7A}" type="presOf" srcId="{1FBEBE34-6C85-447B-8B47-388D953E279B}" destId="{36221C19-8A40-444F-8D39-A618FA118480}" srcOrd="0" destOrd="0" presId="urn:microsoft.com/office/officeart/2005/8/layout/hierarchy2"/>
    <dgm:cxn modelId="{6AC957CD-21EF-41A0-8B1C-7CD13BC1EDC5}" type="presOf" srcId="{C5DC1809-213C-4961-B611-418B9595597B}" destId="{56CE230F-24AD-4349-B366-D39BDFBE8AA5}" srcOrd="0" destOrd="0" presId="urn:microsoft.com/office/officeart/2005/8/layout/hierarchy2"/>
    <dgm:cxn modelId="{B36F3CD0-2D2C-4F94-9D70-FAB19F44D880}" type="presOf" srcId="{1FBEBE34-6C85-447B-8B47-388D953E279B}" destId="{D0F02675-794B-4EAD-904F-EFB5D4852200}" srcOrd="1" destOrd="0" presId="urn:microsoft.com/office/officeart/2005/8/layout/hierarchy2"/>
    <dgm:cxn modelId="{C58316DF-9A15-4FBE-8BC6-C3367D838AC1}" srcId="{866B1321-E156-4A3C-AFCC-DE723AFC771E}" destId="{53B4B228-1670-4009-AD34-C8FCDFA48A9F}" srcOrd="0" destOrd="0" parTransId="{AF56F9FA-685A-4CCB-BDD7-2FA75A1821BA}" sibTransId="{AF97185D-A017-4A5A-9436-DFEA534CEA39}"/>
    <dgm:cxn modelId="{F4553DF1-7DDA-4953-AC1C-44F651C93D81}" type="presOf" srcId="{866B1321-E156-4A3C-AFCC-DE723AFC771E}" destId="{07D25E27-75B7-4343-82D9-D052F38FD66F}" srcOrd="0" destOrd="0" presId="urn:microsoft.com/office/officeart/2005/8/layout/hierarchy2"/>
    <dgm:cxn modelId="{3A81D1A3-F601-4171-B402-D288A364725D}" type="presParOf" srcId="{56CE230F-24AD-4349-B366-D39BDFBE8AA5}" destId="{5B328631-736D-4CA0-82A2-CFFFC56DF789}" srcOrd="0" destOrd="0" presId="urn:microsoft.com/office/officeart/2005/8/layout/hierarchy2"/>
    <dgm:cxn modelId="{AC35B4FA-F791-4883-9871-C28164D6FFF4}" type="presParOf" srcId="{5B328631-736D-4CA0-82A2-CFFFC56DF789}" destId="{07D25E27-75B7-4343-82D9-D052F38FD66F}" srcOrd="0" destOrd="0" presId="urn:microsoft.com/office/officeart/2005/8/layout/hierarchy2"/>
    <dgm:cxn modelId="{6D5D7B34-AE0C-46A0-B0BF-72B051F89584}" type="presParOf" srcId="{5B328631-736D-4CA0-82A2-CFFFC56DF789}" destId="{34DADC55-F0C7-41BE-B6B0-63282382501D}" srcOrd="1" destOrd="0" presId="urn:microsoft.com/office/officeart/2005/8/layout/hierarchy2"/>
    <dgm:cxn modelId="{29CC10B5-55DD-410B-BBA4-30773F734613}" type="presParOf" srcId="{34DADC55-F0C7-41BE-B6B0-63282382501D}" destId="{F830D798-D022-4C09-973A-6083B57025ED}" srcOrd="0" destOrd="0" presId="urn:microsoft.com/office/officeart/2005/8/layout/hierarchy2"/>
    <dgm:cxn modelId="{D64F4703-1B7B-4711-95A2-6634970BB103}" type="presParOf" srcId="{F830D798-D022-4C09-973A-6083B57025ED}" destId="{9C6D5C16-481E-470F-9B61-A65EEB284C85}" srcOrd="0" destOrd="0" presId="urn:microsoft.com/office/officeart/2005/8/layout/hierarchy2"/>
    <dgm:cxn modelId="{A903F13E-D82A-4ABD-81FF-D49AA2D4516A}" type="presParOf" srcId="{34DADC55-F0C7-41BE-B6B0-63282382501D}" destId="{B2386BE2-AFAC-4A69-A945-08629C265AC3}" srcOrd="1" destOrd="0" presId="urn:microsoft.com/office/officeart/2005/8/layout/hierarchy2"/>
    <dgm:cxn modelId="{E442F855-5E93-4E18-8CA0-8E9C640E1A0B}" type="presParOf" srcId="{B2386BE2-AFAC-4A69-A945-08629C265AC3}" destId="{303DF27B-66A5-4AD2-A7E9-080AE22D6486}" srcOrd="0" destOrd="0" presId="urn:microsoft.com/office/officeart/2005/8/layout/hierarchy2"/>
    <dgm:cxn modelId="{B9E9E3A9-578A-427F-8B97-15943D14632B}" type="presParOf" srcId="{B2386BE2-AFAC-4A69-A945-08629C265AC3}" destId="{808D3B19-63E1-42C4-B507-06C662B47B97}" srcOrd="1" destOrd="0" presId="urn:microsoft.com/office/officeart/2005/8/layout/hierarchy2"/>
    <dgm:cxn modelId="{8568EFB8-DD19-4B2A-ACBC-EE1930EC08D1}" type="presParOf" srcId="{34DADC55-F0C7-41BE-B6B0-63282382501D}" destId="{36221C19-8A40-444F-8D39-A618FA118480}" srcOrd="2" destOrd="0" presId="urn:microsoft.com/office/officeart/2005/8/layout/hierarchy2"/>
    <dgm:cxn modelId="{096F5824-B314-4D41-BFB5-0F6B8AB41806}" type="presParOf" srcId="{36221C19-8A40-444F-8D39-A618FA118480}" destId="{D0F02675-794B-4EAD-904F-EFB5D4852200}" srcOrd="0" destOrd="0" presId="urn:microsoft.com/office/officeart/2005/8/layout/hierarchy2"/>
    <dgm:cxn modelId="{74187083-348E-4C8E-A951-75FF9FD34318}" type="presParOf" srcId="{34DADC55-F0C7-41BE-B6B0-63282382501D}" destId="{61EF35C9-18FD-41FB-9EBB-05CF41ED8748}" srcOrd="3" destOrd="0" presId="urn:microsoft.com/office/officeart/2005/8/layout/hierarchy2"/>
    <dgm:cxn modelId="{99A24670-A259-42DD-A272-9689D67B209F}" type="presParOf" srcId="{61EF35C9-18FD-41FB-9EBB-05CF41ED8748}" destId="{D603941B-289C-44A1-ABD9-7462A2096B49}" srcOrd="0" destOrd="0" presId="urn:microsoft.com/office/officeart/2005/8/layout/hierarchy2"/>
    <dgm:cxn modelId="{CA96E49A-8B94-46C5-949D-281B72E8BF79}" type="presParOf" srcId="{61EF35C9-18FD-41FB-9EBB-05CF41ED8748}" destId="{DB08D710-F505-46A5-8052-BAB74C44BFB0}" srcOrd="1" destOrd="0" presId="urn:microsoft.com/office/officeart/2005/8/layout/hierarchy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DAB2DB3-332C-449E-82B7-CDCF6BF46172}" type="doc">
      <dgm:prSet loTypeId="urn:microsoft.com/office/officeart/2005/8/layout/hList1" loCatId="list" qsTypeId="urn:microsoft.com/office/officeart/2005/8/quickstyle/simple2" qsCatId="simple" csTypeId="urn:microsoft.com/office/officeart/2005/8/colors/colorful4" csCatId="colorful" phldr="1"/>
      <dgm:spPr/>
      <dgm:t>
        <a:bodyPr/>
        <a:lstStyle/>
        <a:p>
          <a:endParaRPr lang="fr-FR"/>
        </a:p>
      </dgm:t>
    </dgm:pt>
    <dgm:pt modelId="{B5CA51AD-4C18-4A81-816A-986195801E09}">
      <dgm:prSet phldrT="[Texte]" custT="1"/>
      <dgm:spPr/>
      <dgm:t>
        <a:bodyPr/>
        <a:lstStyle/>
        <a:p>
          <a:pPr>
            <a:lnSpc>
              <a:spcPct val="100000"/>
            </a:lnSpc>
          </a:pPr>
          <a:r>
            <a:rPr lang="fr-FR" sz="2400" dirty="0" err="1">
              <a:latin typeface="Calibri" panose="020F0502020204030204" pitchFamily="34" charset="0"/>
              <a:cs typeface="Calibri" panose="020F0502020204030204" pitchFamily="34" charset="0"/>
            </a:rPr>
            <a:t>Pointing</a:t>
          </a:r>
          <a:r>
            <a:rPr lang="fr-FR" sz="2400" dirty="0">
              <a:latin typeface="Calibri" panose="020F0502020204030204" pitchFamily="34" charset="0"/>
              <a:cs typeface="Calibri" panose="020F0502020204030204" pitchFamily="34" charset="0"/>
            </a:rPr>
            <a:t> </a:t>
          </a:r>
          <a:r>
            <a:rPr lang="fr-FR" sz="2400" dirty="0" err="1">
              <a:latin typeface="Calibri" panose="020F0502020204030204" pitchFamily="34" charset="0"/>
              <a:cs typeface="Calibri" panose="020F0502020204030204" pitchFamily="34" charset="0"/>
            </a:rPr>
            <a:t>gestures</a:t>
          </a:r>
          <a:r>
            <a:rPr lang="fr-FR" sz="2400" dirty="0">
              <a:latin typeface="Calibri" panose="020F0502020204030204" pitchFamily="34" charset="0"/>
              <a:cs typeface="Calibri" panose="020F0502020204030204" pitchFamily="34" charset="0"/>
            </a:rPr>
            <a:t> are </a:t>
          </a:r>
          <a:r>
            <a:rPr lang="fr-FR" sz="2400" dirty="0" err="1">
              <a:latin typeface="Calibri" panose="020F0502020204030204" pitchFamily="34" charset="0"/>
              <a:cs typeface="Calibri" panose="020F0502020204030204" pitchFamily="34" charset="0"/>
            </a:rPr>
            <a:t>linked</a:t>
          </a:r>
          <a:r>
            <a:rPr lang="fr-FR" sz="2400" dirty="0">
              <a:latin typeface="Calibri" panose="020F0502020204030204" pitchFamily="34" charset="0"/>
              <a:cs typeface="Calibri" panose="020F0502020204030204" pitchFamily="34" charset="0"/>
            </a:rPr>
            <a:t> to </a:t>
          </a:r>
          <a:r>
            <a:rPr lang="fr-FR" sz="2400" dirty="0" err="1">
              <a:latin typeface="Calibri" panose="020F0502020204030204" pitchFamily="34" charset="0"/>
              <a:cs typeface="Calibri" panose="020F0502020204030204" pitchFamily="34" charset="0"/>
            </a:rPr>
            <a:t>language</a:t>
          </a:r>
          <a:r>
            <a:rPr lang="fr-FR" sz="2400" dirty="0">
              <a:latin typeface="Calibri" panose="020F0502020204030204" pitchFamily="34" charset="0"/>
              <a:cs typeface="Calibri" panose="020F0502020204030204" pitchFamily="34" charset="0"/>
            </a:rPr>
            <a:t> </a:t>
          </a:r>
        </a:p>
      </dgm:t>
    </dgm:pt>
    <dgm:pt modelId="{7C62CB83-14A0-40D8-80EF-AD7D4BC04E1F}" type="parTrans" cxnId="{983FBE94-9CCD-46D3-8A26-975368281A5A}">
      <dgm:prSet/>
      <dgm:spPr/>
      <dgm:t>
        <a:bodyPr/>
        <a:lstStyle/>
        <a:p>
          <a:endParaRPr lang="fr-FR" sz="1600">
            <a:latin typeface="Calibri" panose="020F0502020204030204" pitchFamily="34" charset="0"/>
            <a:cs typeface="Calibri" panose="020F0502020204030204" pitchFamily="34" charset="0"/>
          </a:endParaRPr>
        </a:p>
      </dgm:t>
    </dgm:pt>
    <dgm:pt modelId="{850E1081-395A-403B-9DB5-3F759C26DD23}" type="sibTrans" cxnId="{983FBE94-9CCD-46D3-8A26-975368281A5A}">
      <dgm:prSet/>
      <dgm:spPr/>
      <dgm:t>
        <a:bodyPr/>
        <a:lstStyle/>
        <a:p>
          <a:endParaRPr lang="fr-FR" sz="1600">
            <a:latin typeface="Calibri" panose="020F0502020204030204" pitchFamily="34" charset="0"/>
            <a:cs typeface="Calibri" panose="020F0502020204030204" pitchFamily="34" charset="0"/>
          </a:endParaRPr>
        </a:p>
      </dgm:t>
    </dgm:pt>
    <dgm:pt modelId="{6F8B03D9-BF29-406C-9425-28B22D6E684B}">
      <dgm:prSet phldrT="[Texte]" custT="1"/>
      <dgm:spPr/>
      <dgm:t>
        <a:bodyPr/>
        <a:lstStyle/>
        <a:p>
          <a:r>
            <a:rPr lang="fr-FR" sz="2000" dirty="0" err="1">
              <a:latin typeface="Calibri" panose="020F0502020204030204" pitchFamily="34" charset="0"/>
              <a:cs typeface="Calibri" panose="020F0502020204030204" pitchFamily="34" charset="0"/>
            </a:rPr>
            <a:t>Children</a:t>
          </a:r>
          <a:r>
            <a:rPr lang="fr-FR" sz="2000" dirty="0">
              <a:latin typeface="Calibri" panose="020F0502020204030204" pitchFamily="34" charset="0"/>
              <a:cs typeface="Calibri" panose="020F0502020204030204" pitchFamily="34" charset="0"/>
            </a:rPr>
            <a:t> </a:t>
          </a:r>
          <a:r>
            <a:rPr lang="fr-FR" sz="2000" dirty="0" err="1">
              <a:latin typeface="Calibri" panose="020F0502020204030204" pitchFamily="34" charset="0"/>
              <a:cs typeface="Calibri" panose="020F0502020204030204" pitchFamily="34" charset="0"/>
            </a:rPr>
            <a:t>aged</a:t>
          </a:r>
          <a:r>
            <a:rPr lang="fr-FR" sz="2000" dirty="0">
              <a:latin typeface="Calibri" panose="020F0502020204030204" pitchFamily="34" charset="0"/>
              <a:cs typeface="Calibri" panose="020F0502020204030204" pitchFamily="34" charset="0"/>
            </a:rPr>
            <a:t> 2 </a:t>
          </a:r>
          <a:r>
            <a:rPr lang="fr-FR" sz="2000" dirty="0" err="1">
              <a:latin typeface="Calibri" panose="020F0502020204030204" pitchFamily="34" charset="0"/>
              <a:cs typeface="Calibri" panose="020F0502020204030204" pitchFamily="34" charset="0"/>
            </a:rPr>
            <a:t>with</a:t>
          </a:r>
          <a:r>
            <a:rPr lang="fr-FR" sz="2000" dirty="0">
              <a:latin typeface="Calibri" panose="020F0502020204030204" pitchFamily="34" charset="0"/>
              <a:cs typeface="Calibri" panose="020F0502020204030204" pitchFamily="34" charset="0"/>
            </a:rPr>
            <a:t> more </a:t>
          </a:r>
          <a:r>
            <a:rPr lang="fr-FR" sz="2000" dirty="0" err="1">
              <a:latin typeface="Calibri" panose="020F0502020204030204" pitchFamily="34" charset="0"/>
              <a:cs typeface="Calibri" panose="020F0502020204030204" pitchFamily="34" charset="0"/>
            </a:rPr>
            <a:t>pointing</a:t>
          </a:r>
          <a:r>
            <a:rPr lang="fr-FR" sz="2000" dirty="0">
              <a:latin typeface="Calibri" panose="020F0502020204030204" pitchFamily="34" charset="0"/>
              <a:cs typeface="Calibri" panose="020F0502020204030204" pitchFamily="34" charset="0"/>
            </a:rPr>
            <a:t> </a:t>
          </a:r>
          <a:r>
            <a:rPr lang="fr-FR" sz="2000" dirty="0" err="1">
              <a:latin typeface="Calibri" panose="020F0502020204030204" pitchFamily="34" charset="0"/>
              <a:cs typeface="Calibri" panose="020F0502020204030204" pitchFamily="34" charset="0"/>
            </a:rPr>
            <a:t>gestures</a:t>
          </a:r>
          <a:endParaRPr lang="fr-FR" sz="2000" dirty="0">
            <a:latin typeface="Calibri" panose="020F0502020204030204" pitchFamily="34" charset="0"/>
            <a:cs typeface="Calibri" panose="020F0502020204030204" pitchFamily="34" charset="0"/>
          </a:endParaRPr>
        </a:p>
      </dgm:t>
    </dgm:pt>
    <dgm:pt modelId="{A1B816BB-2551-4053-9D0A-A7B902549CAF}" type="parTrans" cxnId="{E4C115AA-D414-4378-9F8C-6021AD674AC5}">
      <dgm:prSet/>
      <dgm:spPr/>
      <dgm:t>
        <a:bodyPr/>
        <a:lstStyle/>
        <a:p>
          <a:endParaRPr lang="fr-FR" sz="1600">
            <a:latin typeface="Calibri" panose="020F0502020204030204" pitchFamily="34" charset="0"/>
            <a:cs typeface="Calibri" panose="020F0502020204030204" pitchFamily="34" charset="0"/>
          </a:endParaRPr>
        </a:p>
      </dgm:t>
    </dgm:pt>
    <dgm:pt modelId="{E9F44FE3-0F81-4700-82DA-A3191753D4A8}" type="sibTrans" cxnId="{E4C115AA-D414-4378-9F8C-6021AD674AC5}">
      <dgm:prSet/>
      <dgm:spPr/>
      <dgm:t>
        <a:bodyPr/>
        <a:lstStyle/>
        <a:p>
          <a:endParaRPr lang="fr-FR" sz="1600">
            <a:latin typeface="Calibri" panose="020F0502020204030204" pitchFamily="34" charset="0"/>
            <a:cs typeface="Calibri" panose="020F0502020204030204" pitchFamily="34" charset="0"/>
          </a:endParaRPr>
        </a:p>
      </dgm:t>
    </dgm:pt>
    <dgm:pt modelId="{10A332B3-390C-4F04-8197-0A433A451DF1}">
      <dgm:prSet phldrT="[Texte]" custT="1"/>
      <dgm:spPr/>
      <dgm:t>
        <a:bodyPr/>
        <a:lstStyle/>
        <a:p>
          <a:r>
            <a:rPr lang="fr-FR" sz="2000" dirty="0" err="1">
              <a:latin typeface="Calibri" panose="020F0502020204030204" pitchFamily="34" charset="0"/>
              <a:cs typeface="Calibri" panose="020F0502020204030204" pitchFamily="34" charset="0"/>
            </a:rPr>
            <a:t>Pointing</a:t>
          </a:r>
          <a:r>
            <a:rPr lang="fr-FR" sz="2000" dirty="0">
              <a:latin typeface="Calibri" panose="020F0502020204030204" pitchFamily="34" charset="0"/>
              <a:cs typeface="Calibri" panose="020F0502020204030204" pitchFamily="34" charset="0"/>
            </a:rPr>
            <a:t> enables verbal </a:t>
          </a:r>
          <a:r>
            <a:rPr lang="fr-FR" sz="2000" dirty="0" err="1">
              <a:latin typeface="Calibri" panose="020F0502020204030204" pitchFamily="34" charset="0"/>
              <a:cs typeface="Calibri" panose="020F0502020204030204" pitchFamily="34" charset="0"/>
            </a:rPr>
            <a:t>responses</a:t>
          </a:r>
          <a:r>
            <a:rPr lang="fr-FR" sz="2000" dirty="0">
              <a:latin typeface="Calibri" panose="020F0502020204030204" pitchFamily="34" charset="0"/>
              <a:cs typeface="Calibri" panose="020F0502020204030204" pitchFamily="34" charset="0"/>
            </a:rPr>
            <a:t> to </a:t>
          </a:r>
          <a:r>
            <a:rPr lang="fr-FR" sz="2000" dirty="0" err="1">
              <a:latin typeface="Calibri" panose="020F0502020204030204" pitchFamily="34" charset="0"/>
              <a:cs typeface="Calibri" panose="020F0502020204030204" pitchFamily="34" charset="0"/>
            </a:rPr>
            <a:t>be</a:t>
          </a:r>
          <a:r>
            <a:rPr lang="fr-FR" sz="2000" dirty="0">
              <a:latin typeface="Calibri" panose="020F0502020204030204" pitchFamily="34" charset="0"/>
              <a:cs typeface="Calibri" panose="020F0502020204030204" pitchFamily="34" charset="0"/>
            </a:rPr>
            <a:t> </a:t>
          </a:r>
          <a:r>
            <a:rPr lang="fr-FR" sz="2000" dirty="0" err="1">
              <a:latin typeface="Calibri" panose="020F0502020204030204" pitchFamily="34" charset="0"/>
              <a:cs typeface="Calibri" panose="020F0502020204030204" pitchFamily="34" charset="0"/>
            </a:rPr>
            <a:t>induced</a:t>
          </a:r>
          <a:r>
            <a:rPr lang="fr-FR" sz="2000" dirty="0">
              <a:latin typeface="Calibri" panose="020F0502020204030204" pitchFamily="34" charset="0"/>
              <a:cs typeface="Calibri" panose="020F0502020204030204" pitchFamily="34" charset="0"/>
            </a:rPr>
            <a:t> </a:t>
          </a:r>
          <a:r>
            <a:rPr lang="fr-FR" sz="2000" dirty="0" err="1">
              <a:latin typeface="Calibri" panose="020F0502020204030204" pitchFamily="34" charset="0"/>
              <a:cs typeface="Calibri" panose="020F0502020204030204" pitchFamily="34" charset="0"/>
            </a:rPr>
            <a:t>from</a:t>
          </a:r>
          <a:r>
            <a:rPr lang="fr-FR" sz="2000" dirty="0">
              <a:latin typeface="Calibri" panose="020F0502020204030204" pitchFamily="34" charset="0"/>
              <a:cs typeface="Calibri" panose="020F0502020204030204" pitchFamily="34" charset="0"/>
            </a:rPr>
            <a:t> the </a:t>
          </a:r>
          <a:r>
            <a:rPr lang="fr-FR" sz="2000" dirty="0" err="1">
              <a:latin typeface="Calibri" panose="020F0502020204030204" pitchFamily="34" charset="0"/>
              <a:cs typeface="Calibri" panose="020F0502020204030204" pitchFamily="34" charset="0"/>
            </a:rPr>
            <a:t>partner</a:t>
          </a:r>
          <a:endParaRPr lang="fr-FR" sz="2000" dirty="0">
            <a:latin typeface="Calibri" panose="020F0502020204030204" pitchFamily="34" charset="0"/>
            <a:cs typeface="Calibri" panose="020F0502020204030204" pitchFamily="34" charset="0"/>
          </a:endParaRPr>
        </a:p>
      </dgm:t>
    </dgm:pt>
    <dgm:pt modelId="{B23091ED-20A1-4A7D-A0E5-39BF1D40C679}" type="parTrans" cxnId="{E6A0022F-55EF-40EE-B3F4-1AFA4320DD69}">
      <dgm:prSet/>
      <dgm:spPr/>
      <dgm:t>
        <a:bodyPr/>
        <a:lstStyle/>
        <a:p>
          <a:endParaRPr lang="fr-FR" sz="1600">
            <a:latin typeface="Calibri" panose="020F0502020204030204" pitchFamily="34" charset="0"/>
            <a:cs typeface="Calibri" panose="020F0502020204030204" pitchFamily="34" charset="0"/>
          </a:endParaRPr>
        </a:p>
      </dgm:t>
    </dgm:pt>
    <dgm:pt modelId="{E5551C41-1475-44C9-8029-D23056F67AA9}" type="sibTrans" cxnId="{E6A0022F-55EF-40EE-B3F4-1AFA4320DD69}">
      <dgm:prSet/>
      <dgm:spPr/>
      <dgm:t>
        <a:bodyPr/>
        <a:lstStyle/>
        <a:p>
          <a:endParaRPr lang="fr-FR" sz="1600">
            <a:latin typeface="Calibri" panose="020F0502020204030204" pitchFamily="34" charset="0"/>
            <a:cs typeface="Calibri" panose="020F0502020204030204" pitchFamily="34" charset="0"/>
          </a:endParaRPr>
        </a:p>
      </dgm:t>
    </dgm:pt>
    <dgm:pt modelId="{598B1E04-FF1E-4BDA-B8C3-83E0FDCAD44B}">
      <dgm:prSet phldrT="[Texte]" custT="1"/>
      <dgm:spPr/>
      <dgm:t>
        <a:bodyPr/>
        <a:lstStyle/>
        <a:p>
          <a:r>
            <a:rPr lang="fr-FR" sz="2000" dirty="0" err="1">
              <a:latin typeface="Calibri" panose="020F0502020204030204" pitchFamily="34" charset="0"/>
              <a:cs typeface="Calibri" panose="020F0502020204030204" pitchFamily="34" charset="0"/>
            </a:rPr>
            <a:t>Strongest</a:t>
          </a:r>
          <a:r>
            <a:rPr lang="fr-FR" sz="2000" dirty="0">
              <a:latin typeface="Calibri" panose="020F0502020204030204" pitchFamily="34" charset="0"/>
              <a:cs typeface="Calibri" panose="020F0502020204030204" pitchFamily="34" charset="0"/>
            </a:rPr>
            <a:t> </a:t>
          </a:r>
          <a:r>
            <a:rPr lang="fr-FR" sz="2000" dirty="0" err="1">
              <a:latin typeface="Calibri" panose="020F0502020204030204" pitchFamily="34" charset="0"/>
              <a:cs typeface="Calibri" panose="020F0502020204030204" pitchFamily="34" charset="0"/>
            </a:rPr>
            <a:t>link</a:t>
          </a:r>
          <a:r>
            <a:rPr lang="fr-FR" sz="2000" dirty="0">
              <a:latin typeface="Calibri" panose="020F0502020204030204" pitchFamily="34" charset="0"/>
              <a:cs typeface="Calibri" panose="020F0502020204030204" pitchFamily="34" charset="0"/>
            </a:rPr>
            <a:t> </a:t>
          </a:r>
          <a:r>
            <a:rPr lang="fr-FR" sz="2000" dirty="0" err="1">
              <a:latin typeface="Calibri" panose="020F0502020204030204" pitchFamily="34" charset="0"/>
              <a:cs typeface="Calibri" panose="020F0502020204030204" pitchFamily="34" charset="0"/>
            </a:rPr>
            <a:t>between</a:t>
          </a:r>
          <a:r>
            <a:rPr lang="fr-FR" sz="2000" dirty="0">
              <a:latin typeface="Calibri" panose="020F0502020204030204" pitchFamily="34" charset="0"/>
              <a:cs typeface="Calibri" panose="020F0502020204030204" pitchFamily="34" charset="0"/>
            </a:rPr>
            <a:t> 15 and 20 </a:t>
          </a:r>
          <a:r>
            <a:rPr lang="fr-FR" sz="2000" dirty="0" err="1">
              <a:latin typeface="Calibri" panose="020F0502020204030204" pitchFamily="34" charset="0"/>
              <a:cs typeface="Calibri" panose="020F0502020204030204" pitchFamily="34" charset="0"/>
            </a:rPr>
            <a:t>months</a:t>
          </a:r>
          <a:endParaRPr lang="fr-FR" sz="2000" dirty="0">
            <a:latin typeface="Calibri" panose="020F0502020204030204" pitchFamily="34" charset="0"/>
            <a:cs typeface="Calibri" panose="020F0502020204030204" pitchFamily="34" charset="0"/>
          </a:endParaRPr>
        </a:p>
      </dgm:t>
    </dgm:pt>
    <dgm:pt modelId="{9760BC25-6150-486C-9291-0DAFD4334541}" type="parTrans" cxnId="{8AE2F515-8EA4-45D4-ADDD-48E97A17DC50}">
      <dgm:prSet/>
      <dgm:spPr/>
      <dgm:t>
        <a:bodyPr/>
        <a:lstStyle/>
        <a:p>
          <a:endParaRPr lang="fr-FR" sz="1600">
            <a:latin typeface="Calibri" panose="020F0502020204030204" pitchFamily="34" charset="0"/>
            <a:cs typeface="Calibri" panose="020F0502020204030204" pitchFamily="34" charset="0"/>
          </a:endParaRPr>
        </a:p>
      </dgm:t>
    </dgm:pt>
    <dgm:pt modelId="{0F31050B-8BDC-4C48-8D0D-580587E347AE}" type="sibTrans" cxnId="{8AE2F515-8EA4-45D4-ADDD-48E97A17DC50}">
      <dgm:prSet/>
      <dgm:spPr/>
      <dgm:t>
        <a:bodyPr/>
        <a:lstStyle/>
        <a:p>
          <a:endParaRPr lang="fr-FR" sz="1600">
            <a:latin typeface="Calibri" panose="020F0502020204030204" pitchFamily="34" charset="0"/>
            <a:cs typeface="Calibri" panose="020F0502020204030204" pitchFamily="34" charset="0"/>
          </a:endParaRPr>
        </a:p>
      </dgm:t>
    </dgm:pt>
    <dgm:pt modelId="{E6D9F4A2-CF00-472D-8842-9449AA92837A}">
      <dgm:prSet phldrT="[Texte]" custT="1"/>
      <dgm:spPr/>
      <dgm:t>
        <a:bodyPr/>
        <a:lstStyle/>
        <a:p>
          <a:pPr>
            <a:buNone/>
          </a:pPr>
          <a:r>
            <a:rPr lang="fr-FR" sz="2000" dirty="0">
              <a:latin typeface="Calibri" panose="020F0502020204030204" pitchFamily="34" charset="0"/>
              <a:cs typeface="Calibri" panose="020F0502020204030204" pitchFamily="34" charset="0"/>
              <a:sym typeface="Wingdings" panose="05000000000000000000" pitchFamily="2" charset="2"/>
            </a:rPr>
            <a:t>					 </a:t>
          </a:r>
          <a:r>
            <a:rPr lang="fr-FR" sz="2000" dirty="0" err="1">
              <a:latin typeface="Calibri" panose="020F0502020204030204" pitchFamily="34" charset="0"/>
              <a:cs typeface="Calibri" panose="020F0502020204030204" pitchFamily="34" charset="0"/>
              <a:sym typeface="Wingdings" panose="05000000000000000000" pitchFamily="2" charset="2"/>
            </a:rPr>
            <a:t>better</a:t>
          </a:r>
          <a:r>
            <a:rPr lang="fr-FR" sz="2000" dirty="0">
              <a:latin typeface="Calibri" panose="020F0502020204030204" pitchFamily="34" charset="0"/>
              <a:cs typeface="Calibri" panose="020F0502020204030204" pitchFamily="34" charset="0"/>
              <a:sym typeface="Wingdings" panose="05000000000000000000" pitchFamily="2" charset="2"/>
            </a:rPr>
            <a:t> </a:t>
          </a:r>
          <a:r>
            <a:rPr lang="fr-FR" sz="2000" dirty="0" err="1">
              <a:latin typeface="Calibri" panose="020F0502020204030204" pitchFamily="34" charset="0"/>
              <a:cs typeface="Calibri" panose="020F0502020204030204" pitchFamily="34" charset="0"/>
              <a:sym typeface="Wingdings" panose="05000000000000000000" pitchFamily="2" charset="2"/>
            </a:rPr>
            <a:t>language</a:t>
          </a:r>
          <a:r>
            <a:rPr lang="fr-FR" sz="2000" dirty="0">
              <a:latin typeface="Calibri" panose="020F0502020204030204" pitchFamily="34" charset="0"/>
              <a:cs typeface="Calibri" panose="020F0502020204030204" pitchFamily="34" charset="0"/>
              <a:sym typeface="Wingdings" panose="05000000000000000000" pitchFamily="2" charset="2"/>
            </a:rPr>
            <a:t> </a:t>
          </a:r>
          <a:r>
            <a:rPr lang="fr-FR" sz="2000" dirty="0" err="1">
              <a:latin typeface="Calibri" panose="020F0502020204030204" pitchFamily="34" charset="0"/>
              <a:cs typeface="Calibri" panose="020F0502020204030204" pitchFamily="34" charset="0"/>
              <a:sym typeface="Wingdings" panose="05000000000000000000" pitchFamily="2" charset="2"/>
            </a:rPr>
            <a:t>skills</a:t>
          </a:r>
          <a:endParaRPr lang="fr-FR" sz="2000" dirty="0">
            <a:latin typeface="Calibri" panose="020F0502020204030204" pitchFamily="34" charset="0"/>
            <a:cs typeface="Calibri" panose="020F0502020204030204" pitchFamily="34" charset="0"/>
          </a:endParaRPr>
        </a:p>
      </dgm:t>
    </dgm:pt>
    <dgm:pt modelId="{267ADBA2-C74C-419B-ABA0-C0232397F799}" type="parTrans" cxnId="{F7E94B7D-5DB7-4C7B-B191-C54BF9F37A2E}">
      <dgm:prSet/>
      <dgm:spPr/>
      <dgm:t>
        <a:bodyPr/>
        <a:lstStyle/>
        <a:p>
          <a:endParaRPr lang="fr-FR" sz="1600"/>
        </a:p>
      </dgm:t>
    </dgm:pt>
    <dgm:pt modelId="{879E1E34-2F6F-489E-B2C8-3707A63FAC94}" type="sibTrans" cxnId="{F7E94B7D-5DB7-4C7B-B191-C54BF9F37A2E}">
      <dgm:prSet/>
      <dgm:spPr/>
      <dgm:t>
        <a:bodyPr/>
        <a:lstStyle/>
        <a:p>
          <a:endParaRPr lang="fr-FR" sz="1600"/>
        </a:p>
      </dgm:t>
    </dgm:pt>
    <dgm:pt modelId="{325F7164-844E-4854-BDA0-E182D65B94EE}" type="pres">
      <dgm:prSet presAssocID="{5DAB2DB3-332C-449E-82B7-CDCF6BF46172}" presName="Name0" presStyleCnt="0">
        <dgm:presLayoutVars>
          <dgm:dir/>
          <dgm:animLvl val="lvl"/>
          <dgm:resizeHandles val="exact"/>
        </dgm:presLayoutVars>
      </dgm:prSet>
      <dgm:spPr/>
    </dgm:pt>
    <dgm:pt modelId="{F5B93767-CA36-416E-9DE5-8B6D454F4FB4}" type="pres">
      <dgm:prSet presAssocID="{B5CA51AD-4C18-4A81-816A-986195801E09}" presName="composite" presStyleCnt="0"/>
      <dgm:spPr/>
    </dgm:pt>
    <dgm:pt modelId="{44131DE0-4739-4C93-B9A7-FA2B221BA88D}" type="pres">
      <dgm:prSet presAssocID="{B5CA51AD-4C18-4A81-816A-986195801E09}" presName="parTx" presStyleLbl="alignNode1" presStyleIdx="0" presStyleCnt="1" custScaleY="94340">
        <dgm:presLayoutVars>
          <dgm:chMax val="0"/>
          <dgm:chPref val="0"/>
          <dgm:bulletEnabled val="1"/>
        </dgm:presLayoutVars>
      </dgm:prSet>
      <dgm:spPr/>
    </dgm:pt>
    <dgm:pt modelId="{1DCBF56B-CB90-4DCB-9482-1F293BF0188A}" type="pres">
      <dgm:prSet presAssocID="{B5CA51AD-4C18-4A81-816A-986195801E09}" presName="desTx" presStyleLbl="alignAccFollowNode1" presStyleIdx="0" presStyleCnt="1">
        <dgm:presLayoutVars>
          <dgm:bulletEnabled val="1"/>
        </dgm:presLayoutVars>
      </dgm:prSet>
      <dgm:spPr/>
    </dgm:pt>
  </dgm:ptLst>
  <dgm:cxnLst>
    <dgm:cxn modelId="{8AE2F515-8EA4-45D4-ADDD-48E97A17DC50}" srcId="{B5CA51AD-4C18-4A81-816A-986195801E09}" destId="{598B1E04-FF1E-4BDA-B8C3-83E0FDCAD44B}" srcOrd="2" destOrd="0" parTransId="{9760BC25-6150-486C-9291-0DAFD4334541}" sibTransId="{0F31050B-8BDC-4C48-8D0D-580587E347AE}"/>
    <dgm:cxn modelId="{C53E9520-25E9-429D-B346-7173FEF17639}" type="presOf" srcId="{B5CA51AD-4C18-4A81-816A-986195801E09}" destId="{44131DE0-4739-4C93-B9A7-FA2B221BA88D}" srcOrd="0" destOrd="0" presId="urn:microsoft.com/office/officeart/2005/8/layout/hList1"/>
    <dgm:cxn modelId="{E6A0022F-55EF-40EE-B3F4-1AFA4320DD69}" srcId="{B5CA51AD-4C18-4A81-816A-986195801E09}" destId="{10A332B3-390C-4F04-8197-0A433A451DF1}" srcOrd="1" destOrd="0" parTransId="{B23091ED-20A1-4A7D-A0E5-39BF1D40C679}" sibTransId="{E5551C41-1475-44C9-8029-D23056F67AA9}"/>
    <dgm:cxn modelId="{A7627930-34EE-4B14-AD66-14D028018C09}" type="presOf" srcId="{5DAB2DB3-332C-449E-82B7-CDCF6BF46172}" destId="{325F7164-844E-4854-BDA0-E182D65B94EE}" srcOrd="0" destOrd="0" presId="urn:microsoft.com/office/officeart/2005/8/layout/hList1"/>
    <dgm:cxn modelId="{39CAF846-2A3E-465E-AF36-210ED19CB4CB}" type="presOf" srcId="{10A332B3-390C-4F04-8197-0A433A451DF1}" destId="{1DCBF56B-CB90-4DCB-9482-1F293BF0188A}" srcOrd="0" destOrd="2" presId="urn:microsoft.com/office/officeart/2005/8/layout/hList1"/>
    <dgm:cxn modelId="{AD7B8C6C-A316-4355-8A8E-88D9677B5E64}" type="presOf" srcId="{E6D9F4A2-CF00-472D-8842-9449AA92837A}" destId="{1DCBF56B-CB90-4DCB-9482-1F293BF0188A}" srcOrd="0" destOrd="1" presId="urn:microsoft.com/office/officeart/2005/8/layout/hList1"/>
    <dgm:cxn modelId="{F7E94B7D-5DB7-4C7B-B191-C54BF9F37A2E}" srcId="{6F8B03D9-BF29-406C-9425-28B22D6E684B}" destId="{E6D9F4A2-CF00-472D-8842-9449AA92837A}" srcOrd="0" destOrd="0" parTransId="{267ADBA2-C74C-419B-ABA0-C0232397F799}" sibTransId="{879E1E34-2F6F-489E-B2C8-3707A63FAC94}"/>
    <dgm:cxn modelId="{FEF08D94-893B-4241-A17B-ECA1A9A1ADD7}" type="presOf" srcId="{6F8B03D9-BF29-406C-9425-28B22D6E684B}" destId="{1DCBF56B-CB90-4DCB-9482-1F293BF0188A}" srcOrd="0" destOrd="0" presId="urn:microsoft.com/office/officeart/2005/8/layout/hList1"/>
    <dgm:cxn modelId="{983FBE94-9CCD-46D3-8A26-975368281A5A}" srcId="{5DAB2DB3-332C-449E-82B7-CDCF6BF46172}" destId="{B5CA51AD-4C18-4A81-816A-986195801E09}" srcOrd="0" destOrd="0" parTransId="{7C62CB83-14A0-40D8-80EF-AD7D4BC04E1F}" sibTransId="{850E1081-395A-403B-9DB5-3F759C26DD23}"/>
    <dgm:cxn modelId="{E4C115AA-D414-4378-9F8C-6021AD674AC5}" srcId="{B5CA51AD-4C18-4A81-816A-986195801E09}" destId="{6F8B03D9-BF29-406C-9425-28B22D6E684B}" srcOrd="0" destOrd="0" parTransId="{A1B816BB-2551-4053-9D0A-A7B902549CAF}" sibTransId="{E9F44FE3-0F81-4700-82DA-A3191753D4A8}"/>
    <dgm:cxn modelId="{C9A079D7-01CD-4181-BD67-7BED2BD5455E}" type="presOf" srcId="{598B1E04-FF1E-4BDA-B8C3-83E0FDCAD44B}" destId="{1DCBF56B-CB90-4DCB-9482-1F293BF0188A}" srcOrd="0" destOrd="3" presId="urn:microsoft.com/office/officeart/2005/8/layout/hList1"/>
    <dgm:cxn modelId="{ECBF9F46-70B4-4CC3-B087-39CFD1924137}" type="presParOf" srcId="{325F7164-844E-4854-BDA0-E182D65B94EE}" destId="{F5B93767-CA36-416E-9DE5-8B6D454F4FB4}" srcOrd="0" destOrd="0" presId="urn:microsoft.com/office/officeart/2005/8/layout/hList1"/>
    <dgm:cxn modelId="{EC02EE1E-B7AE-4934-84B7-1A378DD88440}" type="presParOf" srcId="{F5B93767-CA36-416E-9DE5-8B6D454F4FB4}" destId="{44131DE0-4739-4C93-B9A7-FA2B221BA88D}" srcOrd="0" destOrd="0" presId="urn:microsoft.com/office/officeart/2005/8/layout/hList1"/>
    <dgm:cxn modelId="{09F04D69-2EDD-484B-98C0-884747AD6FE9}" type="presParOf" srcId="{F5B93767-CA36-416E-9DE5-8B6D454F4FB4}" destId="{1DCBF56B-CB90-4DCB-9482-1F293BF0188A}" srcOrd="1" destOrd="0" presId="urn:microsoft.com/office/officeart/2005/8/layout/hLis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A020A6-AB43-CF4D-A132-D2911B814A37}">
      <dsp:nvSpPr>
        <dsp:cNvPr id="0" name=""/>
        <dsp:cNvSpPr/>
      </dsp:nvSpPr>
      <dsp:spPr>
        <a:xfrm>
          <a:off x="4462" y="486168"/>
          <a:ext cx="2028938" cy="950400"/>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83820" numCol="1" spcCol="1270" anchor="t" anchorCtr="0">
          <a:noAutofit/>
        </a:bodyPr>
        <a:lstStyle/>
        <a:p>
          <a:pPr marL="0" lvl="0" indent="0" algn="l" defTabSz="977900">
            <a:lnSpc>
              <a:spcPct val="90000"/>
            </a:lnSpc>
            <a:spcBef>
              <a:spcPct val="0"/>
            </a:spcBef>
            <a:spcAft>
              <a:spcPct val="35000"/>
            </a:spcAft>
            <a:buNone/>
          </a:pPr>
          <a:r>
            <a:rPr lang="fr-FR" sz="2200" kern="1200" dirty="0"/>
            <a:t>9 - 10 </a:t>
          </a:r>
          <a:r>
            <a:rPr lang="fr-FR" sz="2200" kern="1200" dirty="0" err="1"/>
            <a:t>months</a:t>
          </a:r>
          <a:endParaRPr lang="fr-FR" sz="2200" kern="1200" dirty="0"/>
        </a:p>
      </dsp:txBody>
      <dsp:txXfrm>
        <a:off x="4462" y="486168"/>
        <a:ext cx="2028938" cy="633600"/>
      </dsp:txXfrm>
    </dsp:sp>
    <dsp:sp modelId="{22294F7C-DBA6-384E-8667-BAD43CCD51F7}">
      <dsp:nvSpPr>
        <dsp:cNvPr id="0" name=""/>
        <dsp:cNvSpPr/>
      </dsp:nvSpPr>
      <dsp:spPr>
        <a:xfrm>
          <a:off x="420028" y="1119768"/>
          <a:ext cx="2028938" cy="1584000"/>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56464" rIns="156464" bIns="156464" numCol="1" spcCol="1270" anchor="t" anchorCtr="0">
          <a:noAutofit/>
        </a:bodyPr>
        <a:lstStyle/>
        <a:p>
          <a:pPr marL="228600" lvl="1" indent="-228600" algn="l" defTabSz="977900">
            <a:lnSpc>
              <a:spcPct val="90000"/>
            </a:lnSpc>
            <a:spcBef>
              <a:spcPct val="0"/>
            </a:spcBef>
            <a:spcAft>
              <a:spcPct val="15000"/>
            </a:spcAft>
            <a:buNone/>
            <a:tabLst/>
          </a:pPr>
          <a:r>
            <a:rPr lang="fr-FR" sz="2200" kern="1200" dirty="0" err="1"/>
            <a:t>Ritual</a:t>
          </a:r>
          <a:r>
            <a:rPr lang="fr-FR" sz="2200" kern="1200" dirty="0"/>
            <a:t> </a:t>
          </a:r>
          <a:r>
            <a:rPr lang="fr-FR" sz="2200" kern="1200" dirty="0" err="1"/>
            <a:t>gestures</a:t>
          </a:r>
          <a:r>
            <a:rPr lang="fr-FR" sz="2200" kern="1200" dirty="0"/>
            <a:t> to show and </a:t>
          </a:r>
          <a:r>
            <a:rPr lang="fr-FR" sz="2200" kern="1200" dirty="0" err="1"/>
            <a:t>ask</a:t>
          </a:r>
          <a:endParaRPr lang="fr-FR" sz="2200" kern="1200" dirty="0"/>
        </a:p>
      </dsp:txBody>
      <dsp:txXfrm>
        <a:off x="466422" y="1166162"/>
        <a:ext cx="1936150" cy="1491212"/>
      </dsp:txXfrm>
    </dsp:sp>
    <dsp:sp modelId="{C79BE816-6A54-7245-B3BD-20A2F11E267F}">
      <dsp:nvSpPr>
        <dsp:cNvPr id="0" name=""/>
        <dsp:cNvSpPr/>
      </dsp:nvSpPr>
      <dsp:spPr>
        <a:xfrm>
          <a:off x="2340980" y="550395"/>
          <a:ext cx="652069" cy="505147"/>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fr-FR" sz="1800" kern="1200"/>
        </a:p>
      </dsp:txBody>
      <dsp:txXfrm>
        <a:off x="2340980" y="651424"/>
        <a:ext cx="500525" cy="303089"/>
      </dsp:txXfrm>
    </dsp:sp>
    <dsp:sp modelId="{45F88330-13FE-2143-A51F-DD561B94FBF1}">
      <dsp:nvSpPr>
        <dsp:cNvPr id="0" name=""/>
        <dsp:cNvSpPr/>
      </dsp:nvSpPr>
      <dsp:spPr>
        <a:xfrm>
          <a:off x="3263720" y="486168"/>
          <a:ext cx="2028938" cy="950400"/>
        </a:xfrm>
        <a:prstGeom prst="roundRect">
          <a:avLst>
            <a:gd name="adj" fmla="val 10000"/>
          </a:avLst>
        </a:prstGeom>
        <a:solidFill>
          <a:schemeClr val="accent5">
            <a:hueOff val="-429508"/>
            <a:satOff val="-1861"/>
            <a:lumOff val="-509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83820" numCol="1" spcCol="1270" anchor="t" anchorCtr="0">
          <a:noAutofit/>
        </a:bodyPr>
        <a:lstStyle/>
        <a:p>
          <a:pPr marL="0" lvl="0" indent="0" algn="l" defTabSz="977900">
            <a:lnSpc>
              <a:spcPct val="90000"/>
            </a:lnSpc>
            <a:spcBef>
              <a:spcPct val="0"/>
            </a:spcBef>
            <a:spcAft>
              <a:spcPct val="35000"/>
            </a:spcAft>
            <a:buNone/>
          </a:pPr>
          <a:r>
            <a:rPr lang="fr-FR" sz="2200" kern="1200" dirty="0"/>
            <a:t>12 </a:t>
          </a:r>
          <a:r>
            <a:rPr lang="fr-FR" sz="2200" kern="1200" dirty="0" err="1"/>
            <a:t>months</a:t>
          </a:r>
        </a:p>
      </dsp:txBody>
      <dsp:txXfrm>
        <a:off x="3263720" y="486168"/>
        <a:ext cx="2028938" cy="633600"/>
      </dsp:txXfrm>
    </dsp:sp>
    <dsp:sp modelId="{FE2FBE32-1EC9-814B-9E92-3FDC7C01F418}">
      <dsp:nvSpPr>
        <dsp:cNvPr id="0" name=""/>
        <dsp:cNvSpPr/>
      </dsp:nvSpPr>
      <dsp:spPr>
        <a:xfrm>
          <a:off x="3679285" y="1119768"/>
          <a:ext cx="2028938" cy="1584000"/>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429508"/>
              <a:satOff val="-1861"/>
              <a:lumOff val="-509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56464" rIns="156464" bIns="156464" numCol="1" spcCol="1270" anchor="t" anchorCtr="0">
          <a:noAutofit/>
        </a:bodyPr>
        <a:lstStyle/>
        <a:p>
          <a:pPr marL="228600" lvl="1" indent="-228600" algn="l" defTabSz="977900">
            <a:lnSpc>
              <a:spcPct val="90000"/>
            </a:lnSpc>
            <a:spcBef>
              <a:spcPct val="0"/>
            </a:spcBef>
            <a:spcAft>
              <a:spcPct val="15000"/>
            </a:spcAft>
            <a:buNone/>
          </a:pPr>
          <a:r>
            <a:rPr lang="fr-FR" sz="2200" kern="1200" dirty="0" err="1"/>
            <a:t>Gesture</a:t>
          </a:r>
          <a:r>
            <a:rPr lang="fr-FR" sz="2200" kern="1200" dirty="0"/>
            <a:t> to </a:t>
          </a:r>
          <a:r>
            <a:rPr lang="fr-FR" sz="2200" kern="1200" dirty="0" err="1"/>
            <a:t>give</a:t>
          </a:r>
          <a:endParaRPr lang="fr-FR" sz="2200" kern="1200" dirty="0"/>
        </a:p>
      </dsp:txBody>
      <dsp:txXfrm>
        <a:off x="3725679" y="1166162"/>
        <a:ext cx="1936150" cy="1491212"/>
      </dsp:txXfrm>
    </dsp:sp>
    <dsp:sp modelId="{E4E25043-964F-4543-9F58-7BB66165D57E}">
      <dsp:nvSpPr>
        <dsp:cNvPr id="0" name=""/>
        <dsp:cNvSpPr/>
      </dsp:nvSpPr>
      <dsp:spPr>
        <a:xfrm>
          <a:off x="5600238" y="550395"/>
          <a:ext cx="652069" cy="505147"/>
        </a:xfrm>
        <a:prstGeom prst="rightArrow">
          <a:avLst>
            <a:gd name="adj1" fmla="val 60000"/>
            <a:gd name="adj2" fmla="val 50000"/>
          </a:avLst>
        </a:prstGeom>
        <a:solidFill>
          <a:schemeClr val="accent5">
            <a:hueOff val="-859015"/>
            <a:satOff val="-3722"/>
            <a:lumOff val="-1019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fr-FR" sz="1800" kern="1200"/>
        </a:p>
      </dsp:txBody>
      <dsp:txXfrm>
        <a:off x="5600238" y="651424"/>
        <a:ext cx="500525" cy="303089"/>
      </dsp:txXfrm>
    </dsp:sp>
    <dsp:sp modelId="{EF7D81D1-2596-A147-B069-2DA4283F3CCD}">
      <dsp:nvSpPr>
        <dsp:cNvPr id="0" name=""/>
        <dsp:cNvSpPr/>
      </dsp:nvSpPr>
      <dsp:spPr>
        <a:xfrm>
          <a:off x="6522978" y="486168"/>
          <a:ext cx="2028938" cy="950400"/>
        </a:xfrm>
        <a:prstGeom prst="roundRect">
          <a:avLst>
            <a:gd name="adj" fmla="val 10000"/>
          </a:avLst>
        </a:prstGeom>
        <a:solidFill>
          <a:schemeClr val="accent5">
            <a:hueOff val="-859015"/>
            <a:satOff val="-3722"/>
            <a:lumOff val="-1019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83820" numCol="1" spcCol="1270" anchor="t" anchorCtr="0">
          <a:noAutofit/>
        </a:bodyPr>
        <a:lstStyle/>
        <a:p>
          <a:pPr marL="0" lvl="0" indent="0" algn="l" defTabSz="977900">
            <a:lnSpc>
              <a:spcPct val="90000"/>
            </a:lnSpc>
            <a:spcBef>
              <a:spcPct val="0"/>
            </a:spcBef>
            <a:spcAft>
              <a:spcPct val="35000"/>
            </a:spcAft>
            <a:buNone/>
          </a:pPr>
          <a:r>
            <a:rPr lang="fr-FR" sz="2200" kern="1200" dirty="0"/>
            <a:t>13 </a:t>
          </a:r>
          <a:r>
            <a:rPr lang="fr-FR" sz="2200" kern="1200" dirty="0" err="1"/>
            <a:t>months</a:t>
          </a:r>
          <a:endParaRPr lang="fr-FR" sz="2200" kern="1200" dirty="0"/>
        </a:p>
      </dsp:txBody>
      <dsp:txXfrm>
        <a:off x="6522978" y="486168"/>
        <a:ext cx="2028938" cy="633600"/>
      </dsp:txXfrm>
    </dsp:sp>
    <dsp:sp modelId="{FDE4E5DE-59B5-A442-B007-06065196C668}">
      <dsp:nvSpPr>
        <dsp:cNvPr id="0" name=""/>
        <dsp:cNvSpPr/>
      </dsp:nvSpPr>
      <dsp:spPr>
        <a:xfrm>
          <a:off x="6938543" y="1119768"/>
          <a:ext cx="2028938" cy="1584000"/>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859015"/>
              <a:satOff val="-3722"/>
              <a:lumOff val="-1019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56464" rIns="156464" bIns="156464" numCol="1" spcCol="1270" anchor="t" anchorCtr="0">
          <a:noAutofit/>
        </a:bodyPr>
        <a:lstStyle/>
        <a:p>
          <a:pPr marL="228600" lvl="1" indent="-228600" algn="l" defTabSz="977900">
            <a:lnSpc>
              <a:spcPct val="90000"/>
            </a:lnSpc>
            <a:spcBef>
              <a:spcPct val="0"/>
            </a:spcBef>
            <a:spcAft>
              <a:spcPct val="15000"/>
            </a:spcAft>
            <a:buNone/>
          </a:pPr>
          <a:r>
            <a:rPr lang="fr-FR" sz="2200" kern="1200" dirty="0" err="1"/>
            <a:t>Pointing</a:t>
          </a:r>
          <a:endParaRPr lang="fr-FR" sz="2200" kern="1200" dirty="0"/>
        </a:p>
      </dsp:txBody>
      <dsp:txXfrm>
        <a:off x="6984937" y="1166162"/>
        <a:ext cx="1936150" cy="149121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F3530A-AE85-4DE3-9E39-268910D28D11}">
      <dsp:nvSpPr>
        <dsp:cNvPr id="0" name=""/>
        <dsp:cNvSpPr/>
      </dsp:nvSpPr>
      <dsp:spPr>
        <a:xfrm>
          <a:off x="263838" y="0"/>
          <a:ext cx="9563692" cy="3097394"/>
        </a:xfrm>
        <a:prstGeom prst="roundRect">
          <a:avLst>
            <a:gd name="adj" fmla="val 10000"/>
          </a:avLst>
        </a:prstGeom>
        <a:solidFill>
          <a:schemeClr val="accent4">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fr-FR" sz="2400" kern="1200" dirty="0"/>
            <a:t>	</a:t>
          </a:r>
          <a:r>
            <a:rPr lang="fr-FR" sz="2400" kern="1200" dirty="0" err="1"/>
            <a:t>Pointing</a:t>
          </a:r>
          <a:r>
            <a:rPr lang="fr-FR" sz="2400" kern="1200" dirty="0"/>
            <a:t> </a:t>
          </a:r>
          <a:r>
            <a:rPr lang="fr-FR" sz="2400" kern="1200" dirty="0" err="1"/>
            <a:t>is</a:t>
          </a:r>
          <a:r>
            <a:rPr lang="fr-FR" sz="2400" kern="1200" dirty="0"/>
            <a:t> a social </a:t>
          </a:r>
          <a:r>
            <a:rPr lang="fr-FR" sz="2400" kern="1200" dirty="0" err="1"/>
            <a:t>act</a:t>
          </a:r>
          <a:endParaRPr lang="fr-FR" sz="2400" kern="1200" dirty="0"/>
        </a:p>
        <a:p>
          <a:pPr marL="0" lvl="0" indent="0" algn="l" defTabSz="1066800">
            <a:lnSpc>
              <a:spcPct val="90000"/>
            </a:lnSpc>
            <a:spcBef>
              <a:spcPct val="0"/>
            </a:spcBef>
            <a:spcAft>
              <a:spcPct val="35000"/>
            </a:spcAft>
            <a:buNone/>
          </a:pPr>
          <a:endParaRPr lang="fr-FR" sz="2400" kern="1200" dirty="0"/>
        </a:p>
        <a:p>
          <a:pPr marL="360363" lvl="1" indent="0" algn="l" defTabSz="800100">
            <a:lnSpc>
              <a:spcPct val="100000"/>
            </a:lnSpc>
            <a:spcBef>
              <a:spcPct val="0"/>
            </a:spcBef>
            <a:spcAft>
              <a:spcPct val="15000"/>
            </a:spcAft>
            <a:buChar char="•"/>
          </a:pPr>
          <a:r>
            <a:rPr lang="fr-FR" sz="1800" kern="1200" dirty="0"/>
            <a:t> </a:t>
          </a:r>
          <a:r>
            <a:rPr lang="fr-FR" sz="1800" kern="1200" dirty="0" err="1"/>
            <a:t>Involving</a:t>
          </a:r>
          <a:r>
            <a:rPr lang="fr-FR" sz="1800" kern="1200" dirty="0"/>
            <a:t> the </a:t>
          </a:r>
          <a:r>
            <a:rPr lang="fr-FR" sz="1800" kern="1200" dirty="0" err="1"/>
            <a:t>child</a:t>
          </a:r>
          <a:r>
            <a:rPr lang="fr-FR" sz="1800" kern="1200" dirty="0"/>
            <a:t> in an exchange</a:t>
          </a:r>
        </a:p>
        <a:p>
          <a:pPr marL="360363" lvl="1" indent="0" algn="l" defTabSz="355600">
            <a:lnSpc>
              <a:spcPct val="100000"/>
            </a:lnSpc>
            <a:spcBef>
              <a:spcPct val="0"/>
            </a:spcBef>
            <a:spcAft>
              <a:spcPct val="15000"/>
            </a:spcAft>
            <a:buChar char="•"/>
          </a:pPr>
          <a:endParaRPr lang="fr-FR" sz="800" kern="1200" dirty="0"/>
        </a:p>
        <a:p>
          <a:pPr marL="360363" lvl="1" indent="0" algn="l" defTabSz="800100">
            <a:lnSpc>
              <a:spcPct val="100000"/>
            </a:lnSpc>
            <a:spcBef>
              <a:spcPct val="0"/>
            </a:spcBef>
            <a:spcAft>
              <a:spcPct val="15000"/>
            </a:spcAft>
            <a:buChar char="•"/>
          </a:pPr>
          <a:r>
            <a:rPr lang="fr-FR" sz="1800" kern="1200" dirty="0"/>
            <a:t> </a:t>
          </a:r>
          <a:r>
            <a:rPr lang="fr-FR" sz="1800" kern="1200" dirty="0" err="1"/>
            <a:t>Often</a:t>
          </a:r>
          <a:r>
            <a:rPr lang="fr-FR" sz="1800" kern="1200" dirty="0"/>
            <a:t> </a:t>
          </a:r>
          <a:r>
            <a:rPr lang="fr-FR" sz="1800" kern="1200" dirty="0" err="1"/>
            <a:t>associated</a:t>
          </a:r>
          <a:r>
            <a:rPr lang="fr-FR" sz="1800" kern="1200" dirty="0"/>
            <a:t> </a:t>
          </a:r>
          <a:r>
            <a:rPr lang="fr-FR" sz="1800" kern="1200" dirty="0" err="1"/>
            <a:t>with</a:t>
          </a:r>
          <a:r>
            <a:rPr lang="fr-FR" sz="1800" kern="1200" dirty="0"/>
            <a:t> vocalisations</a:t>
          </a:r>
        </a:p>
        <a:p>
          <a:pPr marL="360363" lvl="1" indent="0" algn="l" defTabSz="355600">
            <a:lnSpc>
              <a:spcPct val="100000"/>
            </a:lnSpc>
            <a:spcBef>
              <a:spcPct val="0"/>
            </a:spcBef>
            <a:spcAft>
              <a:spcPct val="15000"/>
            </a:spcAft>
            <a:buChar char="•"/>
          </a:pPr>
          <a:endParaRPr lang="fr-FR" sz="800" kern="1200" dirty="0"/>
        </a:p>
        <a:p>
          <a:pPr marL="360363" lvl="1" indent="0" algn="l" defTabSz="800100">
            <a:lnSpc>
              <a:spcPct val="100000"/>
            </a:lnSpc>
            <a:spcBef>
              <a:spcPct val="0"/>
            </a:spcBef>
            <a:spcAft>
              <a:spcPct val="15000"/>
            </a:spcAft>
            <a:buChar char="•"/>
          </a:pPr>
          <a:r>
            <a:rPr lang="fr-FR" sz="1800" kern="1200" dirty="0"/>
            <a:t> Associated </a:t>
          </a:r>
          <a:r>
            <a:rPr lang="fr-FR" sz="1800" kern="1200" dirty="0" err="1"/>
            <a:t>with</a:t>
          </a:r>
          <a:r>
            <a:rPr lang="fr-FR" sz="1800" kern="1200" dirty="0"/>
            <a:t> a back-and-</a:t>
          </a:r>
          <a:r>
            <a:rPr lang="fr-FR" sz="1800" kern="1200" dirty="0" err="1"/>
            <a:t>forth</a:t>
          </a:r>
          <a:r>
            <a:rPr lang="fr-FR" sz="1800" kern="1200" dirty="0"/>
            <a:t> gaze </a:t>
          </a:r>
          <a:r>
            <a:rPr lang="fr-FR" sz="1800" kern="1200" dirty="0" err="1"/>
            <a:t>after</a:t>
          </a:r>
          <a:r>
            <a:rPr lang="fr-FR" sz="1800" kern="1200" dirty="0"/>
            <a:t> the </a:t>
          </a:r>
          <a:r>
            <a:rPr lang="fr-FR" sz="1800" kern="1200" dirty="0" err="1"/>
            <a:t>gesture</a:t>
          </a:r>
          <a:r>
            <a:rPr lang="fr-FR" sz="1800" kern="1200" dirty="0"/>
            <a:t> </a:t>
          </a:r>
          <a:r>
            <a:rPr lang="fr-FR" sz="1800" kern="1200" dirty="0" err="1"/>
            <a:t>is</a:t>
          </a:r>
          <a:r>
            <a:rPr lang="fr-FR" sz="1800" kern="1200" dirty="0"/>
            <a:t> </a:t>
          </a:r>
          <a:r>
            <a:rPr lang="fr-FR" sz="1800" kern="1200" dirty="0" err="1"/>
            <a:t>produced</a:t>
          </a:r>
          <a:endParaRPr lang="fr-FR" sz="1800" kern="1200" dirty="0"/>
        </a:p>
        <a:p>
          <a:pPr marL="360363" lvl="1" indent="0" algn="l" defTabSz="355600">
            <a:lnSpc>
              <a:spcPct val="100000"/>
            </a:lnSpc>
            <a:spcBef>
              <a:spcPct val="0"/>
            </a:spcBef>
            <a:spcAft>
              <a:spcPct val="15000"/>
            </a:spcAft>
            <a:buChar char="•"/>
          </a:pPr>
          <a:endParaRPr lang="fr-FR" sz="800" kern="1200" dirty="0"/>
        </a:p>
        <a:p>
          <a:pPr marL="360363" lvl="1" indent="0" algn="l" defTabSz="800100">
            <a:lnSpc>
              <a:spcPct val="100000"/>
            </a:lnSpc>
            <a:spcBef>
              <a:spcPct val="0"/>
            </a:spcBef>
            <a:spcAft>
              <a:spcPct val="15000"/>
            </a:spcAft>
            <a:buChar char="•"/>
          </a:pPr>
          <a:r>
            <a:rPr lang="fr-FR" sz="1800" kern="1200" dirty="0"/>
            <a:t> </a:t>
          </a:r>
          <a:r>
            <a:rPr lang="fr-FR" sz="1800" kern="1200" dirty="0" err="1"/>
            <a:t>During</a:t>
          </a:r>
          <a:r>
            <a:rPr lang="fr-FR" sz="1800" kern="1200" dirty="0"/>
            <a:t> one </a:t>
          </a:r>
          <a:r>
            <a:rPr lang="fr-FR" sz="1800" kern="1200" dirty="0" err="1"/>
            <a:t>ensures</a:t>
          </a:r>
          <a:r>
            <a:rPr lang="fr-FR" sz="1800" kern="1200" dirty="0"/>
            <a:t> the </a:t>
          </a:r>
          <a:r>
            <a:rPr lang="fr-FR" sz="1800" kern="1200" dirty="0" err="1"/>
            <a:t>partner’s</a:t>
          </a:r>
          <a:r>
            <a:rPr lang="fr-FR" sz="1800" kern="1200" dirty="0"/>
            <a:t> attention</a:t>
          </a:r>
        </a:p>
      </dsp:txBody>
      <dsp:txXfrm>
        <a:off x="2469833" y="0"/>
        <a:ext cx="7357697" cy="3097394"/>
      </dsp:txXfrm>
    </dsp:sp>
    <dsp:sp modelId="{EE72BAD7-3264-4491-8E1F-5831C6180A88}">
      <dsp:nvSpPr>
        <dsp:cNvPr id="0" name=""/>
        <dsp:cNvSpPr/>
      </dsp:nvSpPr>
      <dsp:spPr>
        <a:xfrm>
          <a:off x="486862" y="781951"/>
          <a:ext cx="2018274" cy="1711479"/>
        </a:xfrm>
        <a:prstGeom prst="roundRect">
          <a:avLst>
            <a:gd name="adj" fmla="val 10000"/>
          </a:avLst>
        </a:prstGeom>
        <a:blipFill rotWithShape="1">
          <a:blip xmlns:r="http://schemas.openxmlformats.org/officeDocument/2006/relationships" r:embed="rId1">
            <a:extLst>
              <a:ext uri="{28A0092B-C50C-407E-A947-70E740481C1C}">
                <a14:useLocalDpi xmlns:a14="http://schemas.microsoft.com/office/drawing/2010/main" val="0"/>
              </a:ext>
            </a:extLst>
          </a:blip>
          <a:srcRect/>
          <a:stretch>
            <a:fillRect t="-10000" b="-10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D25E27-75B7-4343-82D9-D052F38FD66F}">
      <dsp:nvSpPr>
        <dsp:cNvPr id="0" name=""/>
        <dsp:cNvSpPr/>
      </dsp:nvSpPr>
      <dsp:spPr>
        <a:xfrm>
          <a:off x="2003635" y="792578"/>
          <a:ext cx="2753775" cy="1376887"/>
        </a:xfrm>
        <a:prstGeom prst="roundRect">
          <a:avLst>
            <a:gd name="adj" fmla="val 10000"/>
          </a:avLst>
        </a:prstGeom>
        <a:solidFill>
          <a:schemeClr val="accent5">
            <a:shade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fr-FR" sz="2400" kern="1200" dirty="0"/>
            <a:t>2 </a:t>
          </a:r>
          <a:r>
            <a:rPr lang="fr-FR" sz="2400" kern="1200" dirty="0" err="1"/>
            <a:t>kinds</a:t>
          </a:r>
          <a:r>
            <a:rPr lang="fr-FR" sz="2400" kern="1200" dirty="0"/>
            <a:t> of </a:t>
          </a:r>
          <a:r>
            <a:rPr lang="fr-FR" sz="2400" kern="1200" dirty="0" err="1"/>
            <a:t>pointing</a:t>
          </a:r>
          <a:endParaRPr lang="fr-FR" sz="2400" kern="1200" dirty="0"/>
        </a:p>
      </dsp:txBody>
      <dsp:txXfrm>
        <a:off x="2043963" y="832906"/>
        <a:ext cx="2673119" cy="1296231"/>
      </dsp:txXfrm>
    </dsp:sp>
    <dsp:sp modelId="{F830D798-D022-4C09-973A-6083B57025ED}">
      <dsp:nvSpPr>
        <dsp:cNvPr id="0" name=""/>
        <dsp:cNvSpPr/>
      </dsp:nvSpPr>
      <dsp:spPr>
        <a:xfrm rot="19457599">
          <a:off x="4629908" y="1043330"/>
          <a:ext cx="1356513" cy="83671"/>
        </a:xfrm>
        <a:custGeom>
          <a:avLst/>
          <a:gdLst/>
          <a:ahLst/>
          <a:cxnLst/>
          <a:rect l="0" t="0" r="0" b="0"/>
          <a:pathLst>
            <a:path>
              <a:moveTo>
                <a:pt x="0" y="41835"/>
              </a:moveTo>
              <a:lnTo>
                <a:pt x="1356513" y="41835"/>
              </a:lnTo>
            </a:path>
          </a:pathLst>
        </a:custGeom>
        <a:noFill/>
        <a:ln w="25400" cap="flat" cmpd="sng" algn="ctr">
          <a:solidFill>
            <a:schemeClr val="accent5">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066800">
            <a:lnSpc>
              <a:spcPct val="90000"/>
            </a:lnSpc>
            <a:spcBef>
              <a:spcPct val="0"/>
            </a:spcBef>
            <a:spcAft>
              <a:spcPct val="35000"/>
            </a:spcAft>
            <a:buNone/>
          </a:pPr>
          <a:endParaRPr lang="fr-FR" sz="2400" kern="1200"/>
        </a:p>
      </dsp:txBody>
      <dsp:txXfrm>
        <a:off x="5274252" y="1051253"/>
        <a:ext cx="67825" cy="67825"/>
      </dsp:txXfrm>
    </dsp:sp>
    <dsp:sp modelId="{303DF27B-66A5-4AD2-A7E9-080AE22D6486}">
      <dsp:nvSpPr>
        <dsp:cNvPr id="0" name=""/>
        <dsp:cNvSpPr/>
      </dsp:nvSpPr>
      <dsp:spPr>
        <a:xfrm>
          <a:off x="5858920" y="867"/>
          <a:ext cx="2753775" cy="1376887"/>
        </a:xfrm>
        <a:prstGeom prst="roundRect">
          <a:avLst>
            <a:gd name="adj" fmla="val 10000"/>
          </a:avLst>
        </a:prstGeom>
        <a:solidFill>
          <a:schemeClr val="accent5">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fr-FR" sz="2400" kern="1200" dirty="0"/>
            <a:t>Proto-</a:t>
          </a:r>
          <a:r>
            <a:rPr lang="fr-FR" sz="2400" kern="1200" dirty="0" err="1"/>
            <a:t>imperative</a:t>
          </a:r>
          <a:endParaRPr lang="fr-FR" sz="2400" kern="1200" dirty="0"/>
        </a:p>
      </dsp:txBody>
      <dsp:txXfrm>
        <a:off x="5899248" y="41195"/>
        <a:ext cx="2673119" cy="1296231"/>
      </dsp:txXfrm>
    </dsp:sp>
    <dsp:sp modelId="{36221C19-8A40-444F-8D39-A618FA118480}">
      <dsp:nvSpPr>
        <dsp:cNvPr id="0" name=""/>
        <dsp:cNvSpPr/>
      </dsp:nvSpPr>
      <dsp:spPr>
        <a:xfrm rot="2142401">
          <a:off x="4629908" y="1835041"/>
          <a:ext cx="1356513" cy="83671"/>
        </a:xfrm>
        <a:custGeom>
          <a:avLst/>
          <a:gdLst/>
          <a:ahLst/>
          <a:cxnLst/>
          <a:rect l="0" t="0" r="0" b="0"/>
          <a:pathLst>
            <a:path>
              <a:moveTo>
                <a:pt x="0" y="41835"/>
              </a:moveTo>
              <a:lnTo>
                <a:pt x="1356513" y="41835"/>
              </a:lnTo>
            </a:path>
          </a:pathLst>
        </a:custGeom>
        <a:noFill/>
        <a:ln w="25400" cap="flat" cmpd="sng" algn="ctr">
          <a:solidFill>
            <a:schemeClr val="accent5">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066800">
            <a:lnSpc>
              <a:spcPct val="90000"/>
            </a:lnSpc>
            <a:spcBef>
              <a:spcPct val="0"/>
            </a:spcBef>
            <a:spcAft>
              <a:spcPct val="35000"/>
            </a:spcAft>
            <a:buNone/>
          </a:pPr>
          <a:endParaRPr lang="fr-FR" sz="2400" kern="1200"/>
        </a:p>
      </dsp:txBody>
      <dsp:txXfrm>
        <a:off x="5274252" y="1842964"/>
        <a:ext cx="67825" cy="67825"/>
      </dsp:txXfrm>
    </dsp:sp>
    <dsp:sp modelId="{D603941B-289C-44A1-ABD9-7462A2096B49}">
      <dsp:nvSpPr>
        <dsp:cNvPr id="0" name=""/>
        <dsp:cNvSpPr/>
      </dsp:nvSpPr>
      <dsp:spPr>
        <a:xfrm>
          <a:off x="5858920" y="1584288"/>
          <a:ext cx="2753775" cy="1376887"/>
        </a:xfrm>
        <a:prstGeom prst="roundRect">
          <a:avLst>
            <a:gd name="adj" fmla="val 10000"/>
          </a:avLst>
        </a:prstGeom>
        <a:solidFill>
          <a:schemeClr val="accent5">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fr-FR" sz="2400" kern="1200" dirty="0"/>
            <a:t>Proto-</a:t>
          </a:r>
          <a:r>
            <a:rPr lang="fr-FR" sz="2400" kern="1200" dirty="0" err="1"/>
            <a:t>declarative</a:t>
          </a:r>
          <a:endParaRPr lang="fr-FR" sz="2400" kern="1200" dirty="0"/>
        </a:p>
      </dsp:txBody>
      <dsp:txXfrm>
        <a:off x="5899248" y="1624616"/>
        <a:ext cx="2673119" cy="129623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131DE0-4739-4C93-B9A7-FA2B221BA88D}">
      <dsp:nvSpPr>
        <dsp:cNvPr id="0" name=""/>
        <dsp:cNvSpPr/>
      </dsp:nvSpPr>
      <dsp:spPr>
        <a:xfrm>
          <a:off x="0" y="46763"/>
          <a:ext cx="8965548" cy="1059626"/>
        </a:xfrm>
        <a:prstGeom prst="rect">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100000"/>
            </a:lnSpc>
            <a:spcBef>
              <a:spcPct val="0"/>
            </a:spcBef>
            <a:spcAft>
              <a:spcPct val="35000"/>
            </a:spcAft>
            <a:buNone/>
          </a:pPr>
          <a:r>
            <a:rPr lang="fr-FR" sz="2400" kern="1200" dirty="0" err="1">
              <a:latin typeface="Calibri" panose="020F0502020204030204" pitchFamily="34" charset="0"/>
              <a:cs typeface="Calibri" panose="020F0502020204030204" pitchFamily="34" charset="0"/>
            </a:rPr>
            <a:t>Pointing</a:t>
          </a:r>
          <a:r>
            <a:rPr lang="fr-FR" sz="2400" kern="1200" dirty="0">
              <a:latin typeface="Calibri" panose="020F0502020204030204" pitchFamily="34" charset="0"/>
              <a:cs typeface="Calibri" panose="020F0502020204030204" pitchFamily="34" charset="0"/>
            </a:rPr>
            <a:t> </a:t>
          </a:r>
          <a:r>
            <a:rPr lang="fr-FR" sz="2400" kern="1200" dirty="0" err="1">
              <a:latin typeface="Calibri" panose="020F0502020204030204" pitchFamily="34" charset="0"/>
              <a:cs typeface="Calibri" panose="020F0502020204030204" pitchFamily="34" charset="0"/>
            </a:rPr>
            <a:t>gestures</a:t>
          </a:r>
          <a:r>
            <a:rPr lang="fr-FR" sz="2400" kern="1200" dirty="0">
              <a:latin typeface="Calibri" panose="020F0502020204030204" pitchFamily="34" charset="0"/>
              <a:cs typeface="Calibri" panose="020F0502020204030204" pitchFamily="34" charset="0"/>
            </a:rPr>
            <a:t> are </a:t>
          </a:r>
          <a:r>
            <a:rPr lang="fr-FR" sz="2400" kern="1200" dirty="0" err="1">
              <a:latin typeface="Calibri" panose="020F0502020204030204" pitchFamily="34" charset="0"/>
              <a:cs typeface="Calibri" panose="020F0502020204030204" pitchFamily="34" charset="0"/>
            </a:rPr>
            <a:t>linked</a:t>
          </a:r>
          <a:r>
            <a:rPr lang="fr-FR" sz="2400" kern="1200" dirty="0">
              <a:latin typeface="Calibri" panose="020F0502020204030204" pitchFamily="34" charset="0"/>
              <a:cs typeface="Calibri" panose="020F0502020204030204" pitchFamily="34" charset="0"/>
            </a:rPr>
            <a:t> to </a:t>
          </a:r>
          <a:r>
            <a:rPr lang="fr-FR" sz="2400" kern="1200" dirty="0" err="1">
              <a:latin typeface="Calibri" panose="020F0502020204030204" pitchFamily="34" charset="0"/>
              <a:cs typeface="Calibri" panose="020F0502020204030204" pitchFamily="34" charset="0"/>
            </a:rPr>
            <a:t>language</a:t>
          </a:r>
          <a:r>
            <a:rPr lang="fr-FR" sz="2400" kern="1200" dirty="0">
              <a:latin typeface="Calibri" panose="020F0502020204030204" pitchFamily="34" charset="0"/>
              <a:cs typeface="Calibri" panose="020F0502020204030204" pitchFamily="34" charset="0"/>
            </a:rPr>
            <a:t> </a:t>
          </a:r>
        </a:p>
      </dsp:txBody>
      <dsp:txXfrm>
        <a:off x="0" y="46763"/>
        <a:ext cx="8965548" cy="1059626"/>
      </dsp:txXfrm>
    </dsp:sp>
    <dsp:sp modelId="{1DCBF56B-CB90-4DCB-9482-1F293BF0188A}">
      <dsp:nvSpPr>
        <dsp:cNvPr id="0" name=""/>
        <dsp:cNvSpPr/>
      </dsp:nvSpPr>
      <dsp:spPr>
        <a:xfrm>
          <a:off x="0" y="1074604"/>
          <a:ext cx="8965548" cy="1712880"/>
        </a:xfrm>
        <a:prstGeom prst="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fr-FR" sz="2000" kern="1200" dirty="0" err="1">
              <a:latin typeface="Calibri" panose="020F0502020204030204" pitchFamily="34" charset="0"/>
              <a:cs typeface="Calibri" panose="020F0502020204030204" pitchFamily="34" charset="0"/>
            </a:rPr>
            <a:t>Children</a:t>
          </a:r>
          <a:r>
            <a:rPr lang="fr-FR" sz="2000" kern="1200" dirty="0">
              <a:latin typeface="Calibri" panose="020F0502020204030204" pitchFamily="34" charset="0"/>
              <a:cs typeface="Calibri" panose="020F0502020204030204" pitchFamily="34" charset="0"/>
            </a:rPr>
            <a:t> </a:t>
          </a:r>
          <a:r>
            <a:rPr lang="fr-FR" sz="2000" kern="1200" dirty="0" err="1">
              <a:latin typeface="Calibri" panose="020F0502020204030204" pitchFamily="34" charset="0"/>
              <a:cs typeface="Calibri" panose="020F0502020204030204" pitchFamily="34" charset="0"/>
            </a:rPr>
            <a:t>aged</a:t>
          </a:r>
          <a:r>
            <a:rPr lang="fr-FR" sz="2000" kern="1200" dirty="0">
              <a:latin typeface="Calibri" panose="020F0502020204030204" pitchFamily="34" charset="0"/>
              <a:cs typeface="Calibri" panose="020F0502020204030204" pitchFamily="34" charset="0"/>
            </a:rPr>
            <a:t> 2 </a:t>
          </a:r>
          <a:r>
            <a:rPr lang="fr-FR" sz="2000" kern="1200" dirty="0" err="1">
              <a:latin typeface="Calibri" panose="020F0502020204030204" pitchFamily="34" charset="0"/>
              <a:cs typeface="Calibri" panose="020F0502020204030204" pitchFamily="34" charset="0"/>
            </a:rPr>
            <a:t>with</a:t>
          </a:r>
          <a:r>
            <a:rPr lang="fr-FR" sz="2000" kern="1200" dirty="0">
              <a:latin typeface="Calibri" panose="020F0502020204030204" pitchFamily="34" charset="0"/>
              <a:cs typeface="Calibri" panose="020F0502020204030204" pitchFamily="34" charset="0"/>
            </a:rPr>
            <a:t> more </a:t>
          </a:r>
          <a:r>
            <a:rPr lang="fr-FR" sz="2000" kern="1200" dirty="0" err="1">
              <a:latin typeface="Calibri" panose="020F0502020204030204" pitchFamily="34" charset="0"/>
              <a:cs typeface="Calibri" panose="020F0502020204030204" pitchFamily="34" charset="0"/>
            </a:rPr>
            <a:t>pointing</a:t>
          </a:r>
          <a:r>
            <a:rPr lang="fr-FR" sz="2000" kern="1200" dirty="0">
              <a:latin typeface="Calibri" panose="020F0502020204030204" pitchFamily="34" charset="0"/>
              <a:cs typeface="Calibri" panose="020F0502020204030204" pitchFamily="34" charset="0"/>
            </a:rPr>
            <a:t> </a:t>
          </a:r>
          <a:r>
            <a:rPr lang="fr-FR" sz="2000" kern="1200" dirty="0" err="1">
              <a:latin typeface="Calibri" panose="020F0502020204030204" pitchFamily="34" charset="0"/>
              <a:cs typeface="Calibri" panose="020F0502020204030204" pitchFamily="34" charset="0"/>
            </a:rPr>
            <a:t>gestures</a:t>
          </a:r>
          <a:endParaRPr lang="fr-FR" sz="2000" kern="1200" dirty="0">
            <a:latin typeface="Calibri" panose="020F0502020204030204" pitchFamily="34" charset="0"/>
            <a:cs typeface="Calibri" panose="020F0502020204030204" pitchFamily="34" charset="0"/>
          </a:endParaRPr>
        </a:p>
        <a:p>
          <a:pPr marL="457200" lvl="2" indent="-228600" algn="l" defTabSz="889000">
            <a:lnSpc>
              <a:spcPct val="90000"/>
            </a:lnSpc>
            <a:spcBef>
              <a:spcPct val="0"/>
            </a:spcBef>
            <a:spcAft>
              <a:spcPct val="15000"/>
            </a:spcAft>
            <a:buNone/>
          </a:pPr>
          <a:r>
            <a:rPr lang="fr-FR" sz="2000" kern="1200" dirty="0">
              <a:latin typeface="Calibri" panose="020F0502020204030204" pitchFamily="34" charset="0"/>
              <a:cs typeface="Calibri" panose="020F0502020204030204" pitchFamily="34" charset="0"/>
              <a:sym typeface="Wingdings" panose="05000000000000000000" pitchFamily="2" charset="2"/>
            </a:rPr>
            <a:t>					 </a:t>
          </a:r>
          <a:r>
            <a:rPr lang="fr-FR" sz="2000" kern="1200" dirty="0" err="1">
              <a:latin typeface="Calibri" panose="020F0502020204030204" pitchFamily="34" charset="0"/>
              <a:cs typeface="Calibri" panose="020F0502020204030204" pitchFamily="34" charset="0"/>
              <a:sym typeface="Wingdings" panose="05000000000000000000" pitchFamily="2" charset="2"/>
            </a:rPr>
            <a:t>better</a:t>
          </a:r>
          <a:r>
            <a:rPr lang="fr-FR" sz="2000" kern="1200" dirty="0">
              <a:latin typeface="Calibri" panose="020F0502020204030204" pitchFamily="34" charset="0"/>
              <a:cs typeface="Calibri" panose="020F0502020204030204" pitchFamily="34" charset="0"/>
              <a:sym typeface="Wingdings" panose="05000000000000000000" pitchFamily="2" charset="2"/>
            </a:rPr>
            <a:t> </a:t>
          </a:r>
          <a:r>
            <a:rPr lang="fr-FR" sz="2000" kern="1200" dirty="0" err="1">
              <a:latin typeface="Calibri" panose="020F0502020204030204" pitchFamily="34" charset="0"/>
              <a:cs typeface="Calibri" panose="020F0502020204030204" pitchFamily="34" charset="0"/>
              <a:sym typeface="Wingdings" panose="05000000000000000000" pitchFamily="2" charset="2"/>
            </a:rPr>
            <a:t>language</a:t>
          </a:r>
          <a:r>
            <a:rPr lang="fr-FR" sz="2000" kern="1200" dirty="0">
              <a:latin typeface="Calibri" panose="020F0502020204030204" pitchFamily="34" charset="0"/>
              <a:cs typeface="Calibri" panose="020F0502020204030204" pitchFamily="34" charset="0"/>
              <a:sym typeface="Wingdings" panose="05000000000000000000" pitchFamily="2" charset="2"/>
            </a:rPr>
            <a:t> </a:t>
          </a:r>
          <a:r>
            <a:rPr lang="fr-FR" sz="2000" kern="1200" dirty="0" err="1">
              <a:latin typeface="Calibri" panose="020F0502020204030204" pitchFamily="34" charset="0"/>
              <a:cs typeface="Calibri" panose="020F0502020204030204" pitchFamily="34" charset="0"/>
              <a:sym typeface="Wingdings" panose="05000000000000000000" pitchFamily="2" charset="2"/>
            </a:rPr>
            <a:t>skills</a:t>
          </a:r>
          <a:endParaRPr lang="fr-FR" sz="2000" kern="1200" dirty="0">
            <a:latin typeface="Calibri" panose="020F0502020204030204" pitchFamily="34" charset="0"/>
            <a:cs typeface="Calibri" panose="020F0502020204030204" pitchFamily="34" charset="0"/>
          </a:endParaRPr>
        </a:p>
        <a:p>
          <a:pPr marL="228600" lvl="1" indent="-228600" algn="l" defTabSz="889000">
            <a:lnSpc>
              <a:spcPct val="90000"/>
            </a:lnSpc>
            <a:spcBef>
              <a:spcPct val="0"/>
            </a:spcBef>
            <a:spcAft>
              <a:spcPct val="15000"/>
            </a:spcAft>
            <a:buChar char="•"/>
          </a:pPr>
          <a:r>
            <a:rPr lang="fr-FR" sz="2000" kern="1200" dirty="0" err="1">
              <a:latin typeface="Calibri" panose="020F0502020204030204" pitchFamily="34" charset="0"/>
              <a:cs typeface="Calibri" panose="020F0502020204030204" pitchFamily="34" charset="0"/>
            </a:rPr>
            <a:t>Pointing</a:t>
          </a:r>
          <a:r>
            <a:rPr lang="fr-FR" sz="2000" kern="1200" dirty="0">
              <a:latin typeface="Calibri" panose="020F0502020204030204" pitchFamily="34" charset="0"/>
              <a:cs typeface="Calibri" panose="020F0502020204030204" pitchFamily="34" charset="0"/>
            </a:rPr>
            <a:t> enables verbal </a:t>
          </a:r>
          <a:r>
            <a:rPr lang="fr-FR" sz="2000" kern="1200" dirty="0" err="1">
              <a:latin typeface="Calibri" panose="020F0502020204030204" pitchFamily="34" charset="0"/>
              <a:cs typeface="Calibri" panose="020F0502020204030204" pitchFamily="34" charset="0"/>
            </a:rPr>
            <a:t>responses</a:t>
          </a:r>
          <a:r>
            <a:rPr lang="fr-FR" sz="2000" kern="1200" dirty="0">
              <a:latin typeface="Calibri" panose="020F0502020204030204" pitchFamily="34" charset="0"/>
              <a:cs typeface="Calibri" panose="020F0502020204030204" pitchFamily="34" charset="0"/>
            </a:rPr>
            <a:t> to </a:t>
          </a:r>
          <a:r>
            <a:rPr lang="fr-FR" sz="2000" kern="1200" dirty="0" err="1">
              <a:latin typeface="Calibri" panose="020F0502020204030204" pitchFamily="34" charset="0"/>
              <a:cs typeface="Calibri" panose="020F0502020204030204" pitchFamily="34" charset="0"/>
            </a:rPr>
            <a:t>be</a:t>
          </a:r>
          <a:r>
            <a:rPr lang="fr-FR" sz="2000" kern="1200" dirty="0">
              <a:latin typeface="Calibri" panose="020F0502020204030204" pitchFamily="34" charset="0"/>
              <a:cs typeface="Calibri" panose="020F0502020204030204" pitchFamily="34" charset="0"/>
            </a:rPr>
            <a:t> </a:t>
          </a:r>
          <a:r>
            <a:rPr lang="fr-FR" sz="2000" kern="1200" dirty="0" err="1">
              <a:latin typeface="Calibri" panose="020F0502020204030204" pitchFamily="34" charset="0"/>
              <a:cs typeface="Calibri" panose="020F0502020204030204" pitchFamily="34" charset="0"/>
            </a:rPr>
            <a:t>induced</a:t>
          </a:r>
          <a:r>
            <a:rPr lang="fr-FR" sz="2000" kern="1200" dirty="0">
              <a:latin typeface="Calibri" panose="020F0502020204030204" pitchFamily="34" charset="0"/>
              <a:cs typeface="Calibri" panose="020F0502020204030204" pitchFamily="34" charset="0"/>
            </a:rPr>
            <a:t> </a:t>
          </a:r>
          <a:r>
            <a:rPr lang="fr-FR" sz="2000" kern="1200" dirty="0" err="1">
              <a:latin typeface="Calibri" panose="020F0502020204030204" pitchFamily="34" charset="0"/>
              <a:cs typeface="Calibri" panose="020F0502020204030204" pitchFamily="34" charset="0"/>
            </a:rPr>
            <a:t>from</a:t>
          </a:r>
          <a:r>
            <a:rPr lang="fr-FR" sz="2000" kern="1200" dirty="0">
              <a:latin typeface="Calibri" panose="020F0502020204030204" pitchFamily="34" charset="0"/>
              <a:cs typeface="Calibri" panose="020F0502020204030204" pitchFamily="34" charset="0"/>
            </a:rPr>
            <a:t> the </a:t>
          </a:r>
          <a:r>
            <a:rPr lang="fr-FR" sz="2000" kern="1200" dirty="0" err="1">
              <a:latin typeface="Calibri" panose="020F0502020204030204" pitchFamily="34" charset="0"/>
              <a:cs typeface="Calibri" panose="020F0502020204030204" pitchFamily="34" charset="0"/>
            </a:rPr>
            <a:t>partner</a:t>
          </a:r>
          <a:endParaRPr lang="fr-FR" sz="2000" kern="1200" dirty="0">
            <a:latin typeface="Calibri" panose="020F0502020204030204" pitchFamily="34" charset="0"/>
            <a:cs typeface="Calibri" panose="020F0502020204030204" pitchFamily="34" charset="0"/>
          </a:endParaRPr>
        </a:p>
        <a:p>
          <a:pPr marL="228600" lvl="1" indent="-228600" algn="l" defTabSz="889000">
            <a:lnSpc>
              <a:spcPct val="90000"/>
            </a:lnSpc>
            <a:spcBef>
              <a:spcPct val="0"/>
            </a:spcBef>
            <a:spcAft>
              <a:spcPct val="15000"/>
            </a:spcAft>
            <a:buChar char="•"/>
          </a:pPr>
          <a:r>
            <a:rPr lang="fr-FR" sz="2000" kern="1200" dirty="0" err="1">
              <a:latin typeface="Calibri" panose="020F0502020204030204" pitchFamily="34" charset="0"/>
              <a:cs typeface="Calibri" panose="020F0502020204030204" pitchFamily="34" charset="0"/>
            </a:rPr>
            <a:t>Strongest</a:t>
          </a:r>
          <a:r>
            <a:rPr lang="fr-FR" sz="2000" kern="1200" dirty="0">
              <a:latin typeface="Calibri" panose="020F0502020204030204" pitchFamily="34" charset="0"/>
              <a:cs typeface="Calibri" panose="020F0502020204030204" pitchFamily="34" charset="0"/>
            </a:rPr>
            <a:t> </a:t>
          </a:r>
          <a:r>
            <a:rPr lang="fr-FR" sz="2000" kern="1200" dirty="0" err="1">
              <a:latin typeface="Calibri" panose="020F0502020204030204" pitchFamily="34" charset="0"/>
              <a:cs typeface="Calibri" panose="020F0502020204030204" pitchFamily="34" charset="0"/>
            </a:rPr>
            <a:t>link</a:t>
          </a:r>
          <a:r>
            <a:rPr lang="fr-FR" sz="2000" kern="1200" dirty="0">
              <a:latin typeface="Calibri" panose="020F0502020204030204" pitchFamily="34" charset="0"/>
              <a:cs typeface="Calibri" panose="020F0502020204030204" pitchFamily="34" charset="0"/>
            </a:rPr>
            <a:t> </a:t>
          </a:r>
          <a:r>
            <a:rPr lang="fr-FR" sz="2000" kern="1200" dirty="0" err="1">
              <a:latin typeface="Calibri" panose="020F0502020204030204" pitchFamily="34" charset="0"/>
              <a:cs typeface="Calibri" panose="020F0502020204030204" pitchFamily="34" charset="0"/>
            </a:rPr>
            <a:t>between</a:t>
          </a:r>
          <a:r>
            <a:rPr lang="fr-FR" sz="2000" kern="1200" dirty="0">
              <a:latin typeface="Calibri" panose="020F0502020204030204" pitchFamily="34" charset="0"/>
              <a:cs typeface="Calibri" panose="020F0502020204030204" pitchFamily="34" charset="0"/>
            </a:rPr>
            <a:t> 15 and 20 </a:t>
          </a:r>
          <a:r>
            <a:rPr lang="fr-FR" sz="2000" kern="1200" dirty="0" err="1">
              <a:latin typeface="Calibri" panose="020F0502020204030204" pitchFamily="34" charset="0"/>
              <a:cs typeface="Calibri" panose="020F0502020204030204" pitchFamily="34" charset="0"/>
            </a:rPr>
            <a:t>months</a:t>
          </a:r>
          <a:endParaRPr lang="fr-FR" sz="2000" kern="1200" dirty="0">
            <a:latin typeface="Calibri" panose="020F0502020204030204" pitchFamily="34" charset="0"/>
            <a:cs typeface="Calibri" panose="020F0502020204030204" pitchFamily="34" charset="0"/>
          </a:endParaRPr>
        </a:p>
      </dsp:txBody>
      <dsp:txXfrm>
        <a:off x="0" y="1074604"/>
        <a:ext cx="8965548" cy="1712880"/>
      </dsp:txXfrm>
    </dsp:sp>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spcAft>
                <a:spcPts val="800"/>
              </a:spcAft>
              <a:buNone/>
            </a:pPr>
            <a:r>
              <a:rPr lang="en-GB" sz="1800" dirty="0">
                <a:effectLst/>
                <a:latin typeface="Calibri" panose="020F0502020204030204" pitchFamily="34" charset="0"/>
                <a:ea typeface="Calibri" panose="020F0502020204030204" pitchFamily="34" charset="0"/>
                <a:cs typeface="Calibri" panose="020F0502020204030204" pitchFamily="34" charset="0"/>
              </a:rPr>
              <a:t>Pointing is an important act of communication in the development of young children. </a:t>
            </a:r>
          </a:p>
          <a:p>
            <a:pPr marL="158750" indent="0" algn="just">
              <a:lnSpc>
                <a:spcPct val="150000"/>
              </a:lnSpc>
              <a:spcBef>
                <a:spcPts val="600"/>
              </a:spcBef>
              <a:spcAft>
                <a:spcPts val="800"/>
              </a:spcAft>
              <a:buNone/>
            </a:pPr>
            <a:r>
              <a:rPr lang="en-GB" sz="1800" dirty="0">
                <a:effectLst/>
                <a:latin typeface="Calibri" panose="020F0502020204030204" pitchFamily="34" charset="0"/>
                <a:ea typeface="Calibri" panose="020F0502020204030204" pitchFamily="34" charset="0"/>
                <a:cs typeface="Calibri" panose="020F0502020204030204" pitchFamily="34" charset="0"/>
              </a:rPr>
              <a:t>It has many social and communicative values: asking for something, asking to name something, attracting attention, sharing an event, etc. </a:t>
            </a:r>
          </a:p>
          <a:p>
            <a:pPr marL="158750" indent="0" algn="just">
              <a:lnSpc>
                <a:spcPct val="150000"/>
              </a:lnSpc>
              <a:spcBef>
                <a:spcPts val="600"/>
              </a:spcBef>
              <a:spcAft>
                <a:spcPts val="800"/>
              </a:spcAft>
              <a:buNone/>
            </a:pPr>
            <a:r>
              <a:rPr lang="en-GB" sz="1800" dirty="0">
                <a:effectLst/>
                <a:latin typeface="Calibri" panose="020F0502020204030204" pitchFamily="34" charset="0"/>
                <a:ea typeface="Calibri" panose="020F0502020204030204" pitchFamily="34" charset="0"/>
                <a:cs typeface="Calibri" panose="020F0502020204030204" pitchFamily="34" charset="0"/>
              </a:rPr>
              <a:t>Children who produce pointing gestures more frequently at the age of 2 have better later language skills than children of the same chronological age who produce fewer pointing gestures (</a:t>
            </a:r>
            <a:r>
              <a:rPr lang="en-GB" sz="1800" dirty="0" err="1">
                <a:effectLst/>
                <a:latin typeface="Calibri" panose="020F0502020204030204" pitchFamily="34" charset="0"/>
                <a:ea typeface="Calibri" panose="020F0502020204030204" pitchFamily="34" charset="0"/>
                <a:cs typeface="Calibri" panose="020F0502020204030204" pitchFamily="34" charset="0"/>
              </a:rPr>
              <a:t>Colonnesi</a:t>
            </a:r>
            <a:r>
              <a:rPr lang="en-GB" sz="1800" dirty="0">
                <a:effectLst/>
                <a:latin typeface="Calibri" panose="020F0502020204030204" pitchFamily="34" charset="0"/>
                <a:ea typeface="Calibri" panose="020F0502020204030204" pitchFamily="34" charset="0"/>
                <a:cs typeface="Calibri" panose="020F0502020204030204" pitchFamily="34" charset="0"/>
              </a:rPr>
              <a:t> et al., 2010). This is because parents tend to provide more verbal responses to their child's gestures, of which pointing is one, than to other non-gestural behaviours (Olson &amp; Masur, 2013).</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spcAft>
                <a:spcPts val="800"/>
              </a:spcAft>
              <a:buNone/>
            </a:pPr>
            <a:r>
              <a:rPr lang="en-GB" sz="1800" dirty="0">
                <a:effectLst/>
                <a:latin typeface="Calibri" panose="020F0502020204030204" pitchFamily="34" charset="0"/>
                <a:ea typeface="Calibri" panose="020F0502020204030204" pitchFamily="34" charset="0"/>
                <a:cs typeface="Calibri" panose="020F0502020204030204" pitchFamily="34" charset="0"/>
              </a:rPr>
              <a:t>The link between pointing and language is attributed to the fact that pointing has a social function that enables verbal responses to be induced from the communication partner (Goldin-Meadow, Goodrich, Sauer &amp; Iverson, 2007; </a:t>
            </a:r>
            <a:r>
              <a:rPr lang="en-GB" sz="1800" dirty="0" err="1">
                <a:effectLst/>
                <a:latin typeface="Calibri" panose="020F0502020204030204" pitchFamily="34" charset="0"/>
                <a:ea typeface="Calibri" panose="020F0502020204030204" pitchFamily="34" charset="0"/>
                <a:cs typeface="Calibri" panose="020F0502020204030204" pitchFamily="34" charset="0"/>
              </a:rPr>
              <a:t>Kishimoto</a:t>
            </a:r>
            <a:r>
              <a:rPr lang="en-GB" sz="1800" dirty="0">
                <a:effectLst/>
                <a:latin typeface="Calibri" panose="020F0502020204030204" pitchFamily="34" charset="0"/>
                <a:ea typeface="Calibri" panose="020F0502020204030204" pitchFamily="34" charset="0"/>
                <a:cs typeface="Calibri" panose="020F0502020204030204" pitchFamily="34" charset="0"/>
              </a:rPr>
              <a:t>, </a:t>
            </a:r>
            <a:r>
              <a:rPr lang="en-GB" sz="1800" dirty="0" err="1">
                <a:effectLst/>
                <a:latin typeface="Calibri" panose="020F0502020204030204" pitchFamily="34" charset="0"/>
                <a:ea typeface="Calibri" panose="020F0502020204030204" pitchFamily="34" charset="0"/>
                <a:cs typeface="Calibri" panose="020F0502020204030204" pitchFamily="34" charset="0"/>
              </a:rPr>
              <a:t>Shizawa</a:t>
            </a:r>
            <a:r>
              <a:rPr lang="en-GB" sz="1800" dirty="0">
                <a:effectLst/>
                <a:latin typeface="Calibri" panose="020F0502020204030204" pitchFamily="34" charset="0"/>
                <a:ea typeface="Calibri" panose="020F0502020204030204" pitchFamily="34" charset="0"/>
                <a:cs typeface="Calibri" panose="020F0502020204030204" pitchFamily="34" charset="0"/>
              </a:rPr>
              <a:t>, Yasuda, </a:t>
            </a:r>
            <a:r>
              <a:rPr lang="en-GB" sz="1800" dirty="0" err="1">
                <a:effectLst/>
                <a:latin typeface="Calibri" panose="020F0502020204030204" pitchFamily="34" charset="0"/>
                <a:ea typeface="Calibri" panose="020F0502020204030204" pitchFamily="34" charset="0"/>
                <a:cs typeface="Calibri" panose="020F0502020204030204" pitchFamily="34" charset="0"/>
              </a:rPr>
              <a:t>Hinobayashi</a:t>
            </a:r>
            <a:r>
              <a:rPr lang="en-GB" sz="1800" dirty="0">
                <a:effectLst/>
                <a:latin typeface="Calibri" panose="020F0502020204030204" pitchFamily="34" charset="0"/>
                <a:ea typeface="Calibri" panose="020F0502020204030204" pitchFamily="34" charset="0"/>
                <a:cs typeface="Calibri" panose="020F0502020204030204" pitchFamily="34" charset="0"/>
              </a:rPr>
              <a:t> &amp; Minami, 2007, cited by Wu, 2014). This link is strongest between the ages of 15 and 20 months, i.e. when social and cognitive abilities are developing and when the lexical explosion and the first word combinations appear in the child (</a:t>
            </a:r>
            <a:r>
              <a:rPr lang="en-GB" sz="1800" dirty="0" err="1">
                <a:effectLst/>
                <a:latin typeface="Calibri" panose="020F0502020204030204" pitchFamily="34" charset="0"/>
                <a:ea typeface="Calibri" panose="020F0502020204030204" pitchFamily="34" charset="0"/>
                <a:cs typeface="Calibri" panose="020F0502020204030204" pitchFamily="34" charset="0"/>
              </a:rPr>
              <a:t>Colonnesi</a:t>
            </a:r>
            <a:r>
              <a:rPr lang="en-GB" sz="1800" dirty="0">
                <a:effectLst/>
                <a:latin typeface="Calibri" panose="020F0502020204030204" pitchFamily="34" charset="0"/>
                <a:ea typeface="Calibri" panose="020F0502020204030204" pitchFamily="34" charset="0"/>
                <a:cs typeface="Calibri" panose="020F0502020204030204" pitchFamily="34" charset="0"/>
              </a:rPr>
              <a:t> et al., 2010). </a:t>
            </a:r>
          </a:p>
          <a:p>
            <a:pPr marL="158750" indent="0" algn="just">
              <a:lnSpc>
                <a:spcPct val="150000"/>
              </a:lnSpc>
              <a:spcBef>
                <a:spcPts val="600"/>
              </a:spcBef>
              <a:spcAft>
                <a:spcPts val="800"/>
              </a:spcAft>
              <a:buNone/>
            </a:pPr>
            <a:r>
              <a:rPr lang="en-GB" sz="1800" dirty="0">
                <a:effectLst/>
                <a:latin typeface="Calibri" panose="020F0502020204030204" pitchFamily="34" charset="0"/>
                <a:ea typeface="Calibri" panose="020F0502020204030204" pitchFamily="34" charset="0"/>
                <a:cs typeface="Calibri" panose="020F0502020204030204" pitchFamily="34" charset="0"/>
              </a:rPr>
              <a:t>Pointing is still present, however, when the child begins to speak, and pointing gestures are frequently produced along with verbal output (Greenfield &amp; Smith, 1976). The role of pointing in language development is present until the acquisition of morphosyntax (Iverson &amp; Goldin-Meadow, 2005).</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981287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spcAft>
                <a:spcPts val="800"/>
              </a:spcAft>
              <a:buNone/>
            </a:pPr>
            <a:r>
              <a:rPr lang="en-GB" sz="1800" dirty="0">
                <a:effectLst/>
                <a:latin typeface="Calibri" panose="020F0502020204030204" pitchFamily="34" charset="0"/>
                <a:ea typeface="Calibri" panose="020F0502020204030204" pitchFamily="34" charset="0"/>
                <a:cs typeface="Calibri" panose="020F0502020204030204" pitchFamily="34" charset="0"/>
              </a:rPr>
              <a:t>When working with people with IDD, setting up pointing is an important step in communication. By pointing, the person is trying to express a choice, which makes it possible to envisage an AAC project.</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spcAft>
                <a:spcPts val="800"/>
              </a:spcAft>
              <a:buNone/>
            </a:pPr>
            <a:r>
              <a:rPr lang="en-GB" sz="1800" dirty="0">
                <a:effectLst/>
                <a:latin typeface="Calibri" panose="020F0502020204030204" pitchFamily="34" charset="0"/>
                <a:ea typeface="Calibri" panose="020F0502020204030204" pitchFamily="34" charset="0"/>
                <a:cs typeface="Calibri" panose="020F0502020204030204" pitchFamily="34" charset="0"/>
              </a:rPr>
              <a:t>It is essential to respect the person's pointing strategy, even if it is initially imprecise and incomplete:</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288154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spcAft>
                <a:spcPts val="800"/>
              </a:spcAft>
              <a:buNone/>
            </a:pPr>
            <a:r>
              <a:rPr lang="fr-FR" sz="1800" dirty="0">
                <a:effectLst/>
                <a:latin typeface="Calibri" panose="020F0502020204030204" pitchFamily="34" charset="0"/>
                <a:ea typeface="Calibri" panose="020F0502020204030204" pitchFamily="34" charset="0"/>
                <a:cs typeface="Calibri" panose="020F0502020204030204" pitchFamily="34" charset="0"/>
              </a:rPr>
              <a:t>For </a:t>
            </a:r>
            <a:r>
              <a:rPr lang="fr-FR" sz="1800" dirty="0" err="1">
                <a:effectLst/>
                <a:latin typeface="Calibri" panose="020F0502020204030204" pitchFamily="34" charset="0"/>
                <a:ea typeface="Calibri" panose="020F0502020204030204" pitchFamily="34" charset="0"/>
                <a:cs typeface="Calibri" panose="020F0502020204030204" pitchFamily="34" charset="0"/>
              </a:rPr>
              <a:t>example</a:t>
            </a:r>
            <a:r>
              <a:rPr lang="fr-FR" sz="1800" dirty="0">
                <a:effectLst/>
                <a:latin typeface="Calibri" panose="020F0502020204030204" pitchFamily="34" charset="0"/>
                <a:ea typeface="Calibri" panose="020F0502020204030204" pitchFamily="34" charset="0"/>
                <a:cs typeface="Calibri" panose="020F0502020204030204" pitchFamily="34" charset="0"/>
              </a:rPr>
              <a:t>:</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just">
              <a:lnSpc>
                <a:spcPct val="150000"/>
              </a:lnSpc>
              <a:spcAft>
                <a:spcPts val="800"/>
              </a:spcAft>
              <a:buNone/>
            </a:pPr>
            <a:r>
              <a:rPr lang="en-GB" sz="1800" i="1" dirty="0">
                <a:effectLst/>
                <a:latin typeface="Calibri" panose="020F0502020204030204" pitchFamily="34" charset="0"/>
                <a:ea typeface="Calibri" panose="020F0502020204030204" pitchFamily="34" charset="0"/>
                <a:cs typeface="Calibri" panose="020F0502020204030204" pitchFamily="34" charset="0"/>
              </a:rPr>
              <a:t>P. takes the carer to the fridge and fussing to have the fridge opened so she can have a yoghurt, while D. points to the fridge with the palm of his hand to ask for it to be opened</a:t>
            </a:r>
            <a:r>
              <a:rPr lang="en-GB" sz="1800" dirty="0">
                <a:effectLst/>
                <a:latin typeface="Calibri" panose="020F0502020204030204" pitchFamily="34" charset="0"/>
                <a:ea typeface="Calibri" panose="020F0502020204030204" pitchFamily="34" charset="0"/>
                <a:cs typeface="Calibri" panose="020F0502020204030204" pitchFamily="34" charset="0"/>
              </a:rPr>
              <a:t>.</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Bef>
                <a:spcPts val="600"/>
              </a:spcBef>
              <a:spcAft>
                <a:spcPts val="800"/>
              </a:spcAft>
            </a:pPr>
            <a:r>
              <a:rPr lang="en-GB" sz="1800" dirty="0">
                <a:effectLst/>
                <a:latin typeface="Calibri" panose="020F0502020204030204" pitchFamily="34" charset="0"/>
                <a:ea typeface="Calibri" panose="020F0502020204030204" pitchFamily="34" charset="0"/>
                <a:cs typeface="Calibri" panose="020F0502020204030204" pitchFamily="34" charset="0"/>
              </a:rPr>
              <a:t>it's clear that fussing or pointing with your palm are not the best or most appropriate ways of pointing. While it is appropriate to respond to the person's request because it constitutes an act of communication, it is also important to work on the precision of the pointing and its modelling in a form that is more socially appropriate (in the case of agitation, this may be perceived as an angry movement or a behavioural disorder) and understandable by a wide range of people.</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Bef>
                <a:spcPts val="600"/>
              </a:spcBef>
              <a:spcAft>
                <a:spcPts val="800"/>
              </a:spcAft>
            </a:pPr>
            <a:r>
              <a:rPr lang="en-GB" sz="1800" dirty="0">
                <a:effectLst/>
                <a:latin typeface="Calibri" panose="020F0502020204030204" pitchFamily="34" charset="0"/>
                <a:ea typeface="Calibri" panose="020F0502020204030204" pitchFamily="34" charset="0"/>
                <a:cs typeface="Calibri" panose="020F0502020204030204" pitchFamily="34" charset="0"/>
              </a:rPr>
              <a:t>In the case of severe motor impairment, it is not uncommon for pointing to be done solely with the eyes or by orienting the head. It is important that these atypical strategies, which are barely perceptible to an interlocutor, are spotted and passed on to anyone likely to interact with the IDD sufferer. Identifying these strategies is even more important as they involve positioning objects appropriately in relation to the person's axis of vision to facilitate visual pointing.</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92620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spcAft>
                <a:spcPts val="800"/>
              </a:spcAft>
              <a:buNone/>
            </a:pPr>
            <a:r>
              <a:rPr lang="en-GB" sz="1800" dirty="0">
                <a:effectLst/>
                <a:latin typeface="Calibri" panose="020F0502020204030204" pitchFamily="34" charset="0"/>
                <a:ea typeface="Calibri" panose="020F0502020204030204" pitchFamily="34" charset="0"/>
                <a:cs typeface="Calibri" panose="020F0502020204030204" pitchFamily="34" charset="0"/>
              </a:rPr>
              <a:t>It is also important to propose targets that are relevant to everyday activities:</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800"/>
              </a:spcAft>
              <a:buFont typeface="Symbol" panose="05050102010706020507" pitchFamily="18" charset="2"/>
              <a:buChar char="-"/>
            </a:pPr>
            <a:r>
              <a:rPr lang="en-GB" sz="1800" i="1" dirty="0">
                <a:effectLst/>
                <a:latin typeface="Calibri" panose="020F0502020204030204" pitchFamily="34" charset="0"/>
                <a:ea typeface="Calibri" panose="020F0502020204030204" pitchFamily="34" charset="0"/>
                <a:cs typeface="Calibri" panose="020F0502020204030204" pitchFamily="34" charset="0"/>
              </a:rPr>
              <a:t>In the refectory: offer a personalised place mat with photographs of foods that the person can choose (either on a suitable ruler or directly on the place mat)</a:t>
            </a:r>
            <a:r>
              <a:rPr lang="en-GB" sz="1800" dirty="0">
                <a:effectLst/>
                <a:latin typeface="Calibri" panose="020F0502020204030204" pitchFamily="34" charset="0"/>
                <a:ea typeface="Calibri" panose="020F0502020204030204" pitchFamily="34" charset="0"/>
                <a:cs typeface="Calibri" panose="020F0502020204030204" pitchFamily="34" charset="0"/>
              </a:rPr>
              <a:t>.</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91673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spcAft>
                <a:spcPts val="800"/>
              </a:spcAft>
              <a:buNone/>
            </a:pPr>
            <a:r>
              <a:rPr lang="en-GB" sz="1800" dirty="0">
                <a:effectLst/>
                <a:latin typeface="Calibri" panose="020F0502020204030204" pitchFamily="34" charset="0"/>
                <a:ea typeface="Calibri" panose="020F0502020204030204" pitchFamily="34" charset="0"/>
                <a:cs typeface="Calibri" panose="020F0502020204030204" pitchFamily="34" charset="0"/>
              </a:rPr>
              <a:t>In summary, for the act of pointing be effective and meet its objective, it is necessary to:</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indent="-298450"/>
            <a:r>
              <a:rPr lang="fr-FR" dirty="0" err="1"/>
              <a:t>facilitate</a:t>
            </a:r>
            <a:r>
              <a:rPr lang="fr-FR" dirty="0"/>
              <a:t> the </a:t>
            </a:r>
            <a:r>
              <a:rPr lang="fr-FR" dirty="0" err="1"/>
              <a:t>pointing</a:t>
            </a:r>
            <a:r>
              <a:rPr lang="fr-FR" dirty="0"/>
              <a:t> </a:t>
            </a:r>
            <a:r>
              <a:rPr lang="fr-FR" dirty="0" err="1"/>
              <a:t>act</a:t>
            </a:r>
            <a:endParaRPr lang="fr-FR" dirty="0"/>
          </a:p>
          <a:p>
            <a:pPr marL="158750" indent="0">
              <a:buNone/>
            </a:pPr>
            <a:r>
              <a:rPr lang="fr-FR" dirty="0"/>
              <a:t>- This can </a:t>
            </a:r>
            <a:r>
              <a:rPr lang="fr-FR" dirty="0" err="1"/>
              <a:t>be</a:t>
            </a:r>
            <a:r>
              <a:rPr lang="fr-FR" dirty="0"/>
              <a:t> </a:t>
            </a:r>
            <a:r>
              <a:rPr lang="fr-FR" dirty="0" err="1"/>
              <a:t>done</a:t>
            </a:r>
            <a:r>
              <a:rPr lang="fr-FR" dirty="0"/>
              <a:t> by </a:t>
            </a:r>
            <a:r>
              <a:rPr lang="fr-FR" dirty="0" err="1"/>
              <a:t>finding</a:t>
            </a:r>
            <a:r>
              <a:rPr lang="fr-FR" dirty="0"/>
              <a:t> an </a:t>
            </a:r>
            <a:r>
              <a:rPr lang="fr-FR" dirty="0" err="1"/>
              <a:t>adequate</a:t>
            </a:r>
            <a:r>
              <a:rPr lang="fr-FR" dirty="0"/>
              <a:t> posture </a:t>
            </a:r>
            <a:r>
              <a:rPr lang="fr-FR" dirty="0" err="1"/>
              <a:t>so</a:t>
            </a:r>
            <a:r>
              <a:rPr lang="fr-FR" dirty="0"/>
              <a:t> </a:t>
            </a:r>
            <a:r>
              <a:rPr lang="fr-FR" dirty="0" err="1"/>
              <a:t>that</a:t>
            </a:r>
            <a:r>
              <a:rPr lang="fr-FR" dirty="0"/>
              <a:t> the </a:t>
            </a:r>
            <a:r>
              <a:rPr lang="fr-FR" dirty="0" err="1"/>
              <a:t>person</a:t>
            </a:r>
            <a:r>
              <a:rPr lang="fr-FR" dirty="0"/>
              <a:t> can point; for </a:t>
            </a:r>
            <a:r>
              <a:rPr lang="fr-FR" dirty="0" err="1"/>
              <a:t>example</a:t>
            </a:r>
            <a:r>
              <a:rPr lang="fr-FR" dirty="0"/>
              <a:t>, </a:t>
            </a:r>
            <a:r>
              <a:rPr lang="fr-FR" dirty="0" err="1"/>
              <a:t>considering</a:t>
            </a:r>
            <a:r>
              <a:rPr lang="fr-FR" dirty="0"/>
              <a:t> the </a:t>
            </a:r>
            <a:r>
              <a:rPr lang="fr-FR" dirty="0" err="1"/>
              <a:t>preferential</a:t>
            </a:r>
            <a:r>
              <a:rPr lang="fr-FR" dirty="0"/>
              <a:t> use of one hand or arm over the </a:t>
            </a:r>
            <a:r>
              <a:rPr lang="fr-FR" dirty="0" err="1"/>
              <a:t>other</a:t>
            </a:r>
            <a:r>
              <a:rPr lang="fr-FR" dirty="0"/>
              <a:t> or, </a:t>
            </a:r>
            <a:r>
              <a:rPr lang="fr-FR" dirty="0" err="1"/>
              <a:t>where</a:t>
            </a:r>
            <a:r>
              <a:rPr lang="fr-FR" dirty="0"/>
              <a:t> </a:t>
            </a:r>
            <a:r>
              <a:rPr lang="fr-FR" dirty="0" err="1"/>
              <a:t>necessary</a:t>
            </a:r>
            <a:r>
              <a:rPr lang="fr-FR" dirty="0"/>
              <a:t>, </a:t>
            </a:r>
            <a:r>
              <a:rPr lang="fr-FR" dirty="0" err="1"/>
              <a:t>offering</a:t>
            </a:r>
            <a:r>
              <a:rPr lang="fr-FR" dirty="0"/>
              <a:t> a stick to </a:t>
            </a:r>
            <a:r>
              <a:rPr lang="fr-FR" dirty="0" err="1"/>
              <a:t>make</a:t>
            </a:r>
            <a:r>
              <a:rPr lang="fr-FR" dirty="0"/>
              <a:t> </a:t>
            </a:r>
            <a:r>
              <a:rPr lang="fr-FR" dirty="0" err="1"/>
              <a:t>pointing</a:t>
            </a:r>
            <a:r>
              <a:rPr lang="fr-FR" dirty="0"/>
              <a:t> </a:t>
            </a:r>
            <a:r>
              <a:rPr lang="fr-FR" dirty="0" err="1"/>
              <a:t>easier</a:t>
            </a:r>
            <a:endParaRPr lang="fr-FR" dirty="0"/>
          </a:p>
          <a:p>
            <a:pPr marL="158750" indent="0">
              <a:buNone/>
            </a:pPr>
            <a:r>
              <a:rPr lang="fr-FR" dirty="0"/>
              <a:t>- This can </a:t>
            </a:r>
            <a:r>
              <a:rPr lang="fr-FR" dirty="0" err="1"/>
              <a:t>also</a:t>
            </a:r>
            <a:r>
              <a:rPr lang="fr-FR" dirty="0"/>
              <a:t> </a:t>
            </a:r>
            <a:r>
              <a:rPr lang="fr-FR" dirty="0" err="1"/>
              <a:t>be</a:t>
            </a:r>
            <a:r>
              <a:rPr lang="fr-FR" dirty="0"/>
              <a:t> </a:t>
            </a:r>
            <a:r>
              <a:rPr lang="fr-FR" dirty="0" err="1"/>
              <a:t>done</a:t>
            </a:r>
            <a:r>
              <a:rPr lang="fr-FR" dirty="0"/>
              <a:t> by </a:t>
            </a:r>
            <a:r>
              <a:rPr lang="fr-FR" dirty="0" err="1"/>
              <a:t>placing</a:t>
            </a:r>
            <a:r>
              <a:rPr lang="fr-FR" dirty="0"/>
              <a:t> the </a:t>
            </a:r>
            <a:r>
              <a:rPr lang="fr-FR" dirty="0" err="1"/>
              <a:t>targets</a:t>
            </a:r>
            <a:r>
              <a:rPr lang="fr-FR" dirty="0"/>
              <a:t> in relation to the </a:t>
            </a:r>
            <a:r>
              <a:rPr lang="fr-FR" dirty="0" err="1"/>
              <a:t>person’s</a:t>
            </a:r>
            <a:r>
              <a:rPr lang="fr-FR" dirty="0"/>
              <a:t> </a:t>
            </a:r>
            <a:r>
              <a:rPr lang="fr-FR" dirty="0" err="1"/>
              <a:t>field</a:t>
            </a:r>
            <a:r>
              <a:rPr lang="fr-FR" dirty="0"/>
              <a:t> of vision (central or </a:t>
            </a:r>
            <a:r>
              <a:rPr lang="fr-FR" dirty="0" err="1"/>
              <a:t>peripheral</a:t>
            </a:r>
            <a:r>
              <a:rPr lang="fr-FR" dirty="0"/>
              <a:t>) and in </a:t>
            </a:r>
            <a:r>
              <a:rPr lang="fr-FR" dirty="0" err="1"/>
              <a:t>relatoin</a:t>
            </a:r>
            <a:r>
              <a:rPr lang="fr-FR" dirty="0"/>
              <a:t> to the </a:t>
            </a:r>
            <a:r>
              <a:rPr lang="fr-FR" dirty="0" err="1"/>
              <a:t>characteristics</a:t>
            </a:r>
            <a:r>
              <a:rPr lang="fr-FR" dirty="0"/>
              <a:t> of the </a:t>
            </a:r>
            <a:r>
              <a:rPr lang="fr-FR" dirty="0" err="1"/>
              <a:t>targets</a:t>
            </a:r>
            <a:endParaRPr lang="fr-FR" dirty="0"/>
          </a:p>
          <a:p>
            <a:pPr marL="158750" indent="0">
              <a:buNone/>
            </a:pPr>
            <a:r>
              <a:rPr lang="fr-FR" dirty="0" err="1"/>
              <a:t>Thus</a:t>
            </a:r>
            <a:r>
              <a:rPr lang="fr-FR" dirty="0"/>
              <a:t>, </a:t>
            </a:r>
            <a:r>
              <a:rPr lang="fr-FR" dirty="0" err="1"/>
              <a:t>it</a:t>
            </a:r>
            <a:r>
              <a:rPr lang="fr-FR" dirty="0"/>
              <a:t> </a:t>
            </a:r>
            <a:r>
              <a:rPr lang="fr-FR" dirty="0" err="1"/>
              <a:t>is</a:t>
            </a:r>
            <a:r>
              <a:rPr lang="fr-FR" dirty="0"/>
              <a:t> essential to have information on the stage of the </a:t>
            </a:r>
            <a:r>
              <a:rPr lang="fr-FR" dirty="0" err="1"/>
              <a:t>person’s</a:t>
            </a:r>
            <a:r>
              <a:rPr lang="fr-FR" dirty="0"/>
              <a:t> vision</a:t>
            </a:r>
          </a:p>
          <a:p>
            <a:pPr marL="457200" indent="-298450"/>
            <a:r>
              <a:rPr lang="fr-FR" dirty="0" err="1"/>
              <a:t>identify</a:t>
            </a:r>
            <a:r>
              <a:rPr lang="fr-FR" dirty="0"/>
              <a:t> </a:t>
            </a:r>
            <a:r>
              <a:rPr lang="fr-FR" dirty="0" err="1"/>
              <a:t>what</a:t>
            </a:r>
            <a:r>
              <a:rPr lang="fr-FR" dirty="0"/>
              <a:t> the </a:t>
            </a:r>
            <a:r>
              <a:rPr lang="fr-FR" dirty="0" err="1"/>
              <a:t>person</a:t>
            </a:r>
            <a:r>
              <a:rPr lang="fr-FR" dirty="0"/>
              <a:t> </a:t>
            </a:r>
            <a:r>
              <a:rPr lang="fr-FR" dirty="0" err="1"/>
              <a:t>is</a:t>
            </a:r>
            <a:r>
              <a:rPr lang="fr-FR" dirty="0"/>
              <a:t> </a:t>
            </a:r>
            <a:r>
              <a:rPr lang="fr-FR" dirty="0" err="1"/>
              <a:t>pointing</a:t>
            </a:r>
            <a:r>
              <a:rPr lang="fr-FR" dirty="0"/>
              <a:t> at</a:t>
            </a:r>
          </a:p>
          <a:p>
            <a:pPr marL="457200" indent="-298450"/>
            <a:r>
              <a:rPr lang="fr-FR" dirty="0" err="1"/>
              <a:t>Motivate</a:t>
            </a:r>
            <a:r>
              <a:rPr lang="fr-FR" dirty="0"/>
              <a:t> the </a:t>
            </a:r>
            <a:r>
              <a:rPr lang="fr-FR" dirty="0" err="1"/>
              <a:t>persons</a:t>
            </a:r>
            <a:r>
              <a:rPr lang="fr-FR" dirty="0"/>
              <a:t>= by </a:t>
            </a:r>
            <a:r>
              <a:rPr lang="fr-FR" dirty="0" err="1"/>
              <a:t>focusing</a:t>
            </a:r>
            <a:r>
              <a:rPr lang="fr-FR" dirty="0"/>
              <a:t> on </a:t>
            </a:r>
            <a:r>
              <a:rPr lang="fr-FR" dirty="0" err="1"/>
              <a:t>their</a:t>
            </a:r>
            <a:r>
              <a:rPr lang="fr-FR" dirty="0"/>
              <a:t> </a:t>
            </a:r>
            <a:r>
              <a:rPr lang="fr-FR" dirty="0" err="1"/>
              <a:t>interests</a:t>
            </a:r>
            <a:r>
              <a:rPr lang="fr-FR" dirty="0"/>
              <a:t>, on </a:t>
            </a:r>
            <a:r>
              <a:rPr lang="fr-FR" dirty="0" err="1"/>
              <a:t>targets</a:t>
            </a:r>
            <a:r>
              <a:rPr lang="fr-FR" dirty="0"/>
              <a:t> </a:t>
            </a:r>
            <a:r>
              <a:rPr lang="fr-FR" dirty="0" err="1"/>
              <a:t>they</a:t>
            </a:r>
            <a:r>
              <a:rPr lang="fr-FR" dirty="0"/>
              <a:t> like</a:t>
            </a:r>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593532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396922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nSpc>
                <a:spcPct val="150000"/>
              </a:lnSpc>
              <a:spcAft>
                <a:spcPts val="800"/>
              </a:spcAft>
              <a:buNone/>
            </a:pPr>
            <a:r>
              <a:rPr lang="en-GB" sz="1800" b="1" u="sng" dirty="0">
                <a:effectLst/>
                <a:latin typeface="Calibri" panose="020F0502020204030204" pitchFamily="34" charset="0"/>
                <a:ea typeface="Calibri" panose="020F0502020204030204" pitchFamily="34" charset="0"/>
                <a:cs typeface="Calibri" panose="020F0502020204030204" pitchFamily="34" charset="0"/>
              </a:rPr>
              <a:t>Learning objectives</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nSpc>
                <a:spcPct val="150000"/>
              </a:lnSpc>
              <a:spcAft>
                <a:spcPts val="800"/>
              </a:spcAft>
              <a:buNone/>
            </a:pPr>
            <a:r>
              <a:rPr lang="en-GB" sz="1800" dirty="0">
                <a:effectLst/>
                <a:latin typeface="Calibri" panose="020F0502020204030204" pitchFamily="34" charset="0"/>
                <a:ea typeface="Calibri" panose="020F0502020204030204" pitchFamily="34" charset="0"/>
                <a:cs typeface="Calibri" panose="020F0502020204030204" pitchFamily="34" charset="0"/>
              </a:rPr>
              <a:t>By the end of the section, you will understand: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Calibri" panose="020F0502020204030204" pitchFamily="34" charset="0"/>
              <a:buChar char="-"/>
            </a:pPr>
            <a:r>
              <a:rPr lang="en-GB" sz="1800" dirty="0">
                <a:effectLst/>
                <a:latin typeface="Calibri" panose="020F0502020204030204" pitchFamily="34" charset="0"/>
                <a:ea typeface="Calibri" panose="020F0502020204030204" pitchFamily="34" charset="0"/>
                <a:cs typeface="Calibri" panose="020F0502020204030204" pitchFamily="34" charset="0"/>
              </a:rPr>
              <a:t>how pointing develops,</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Calibri" panose="020F0502020204030204" pitchFamily="34" charset="0"/>
              <a:buChar char="-"/>
            </a:pPr>
            <a:r>
              <a:rPr lang="en-GB" sz="1800" dirty="0">
                <a:effectLst/>
                <a:latin typeface="Calibri" panose="020F0502020204030204" pitchFamily="34" charset="0"/>
                <a:ea typeface="Calibri" panose="020F0502020204030204" pitchFamily="34" charset="0"/>
                <a:cs typeface="Calibri" panose="020F0502020204030204" pitchFamily="34" charset="0"/>
              </a:rPr>
              <a:t>why pointing is important in the child development, especially in language and communication,</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Calibri" panose="020F0502020204030204" pitchFamily="34" charset="0"/>
              <a:buChar char="-"/>
            </a:pPr>
            <a:r>
              <a:rPr lang="en-GB" sz="1800" dirty="0">
                <a:effectLst/>
                <a:latin typeface="Calibri" panose="020F0502020204030204" pitchFamily="34" charset="0"/>
                <a:ea typeface="Calibri" panose="020F0502020204030204" pitchFamily="34" charset="0"/>
                <a:cs typeface="Calibri" panose="020F0502020204030204" pitchFamily="34" charset="0"/>
              </a:rPr>
              <a:t>what are the main functions of pointing in communication,</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spcAft>
                <a:spcPts val="800"/>
              </a:spcAft>
              <a:buFont typeface="Calibri" panose="020F0502020204030204" pitchFamily="34" charset="0"/>
              <a:buChar char="-"/>
            </a:pPr>
            <a:r>
              <a:rPr lang="en-GB" sz="1800" dirty="0">
                <a:effectLst/>
                <a:latin typeface="Calibri" panose="020F0502020204030204" pitchFamily="34" charset="0"/>
                <a:ea typeface="Calibri" panose="020F0502020204030204" pitchFamily="34" charset="0"/>
                <a:cs typeface="Calibri" panose="020F0502020204030204" pitchFamily="34" charset="0"/>
              </a:rPr>
              <a:t>the particularity and the use of pointing in IDD</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18377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1800" dirty="0">
                <a:effectLst/>
                <a:latin typeface="Calibri" panose="020F0502020204030204" pitchFamily="34" charset="0"/>
                <a:ea typeface="Calibri" panose="020F0502020204030204" pitchFamily="34" charset="0"/>
                <a:cs typeface="Calibri" panose="020F0502020204030204" pitchFamily="34" charset="0"/>
              </a:rPr>
              <a:t>The pointing gesture should not be confused with the reaching gesture, i.e. the act of reaching out to grasp an object. Reaching is a precursor to pointing and appears before pointing is produced (</a:t>
            </a:r>
            <a:r>
              <a:rPr lang="en-GB" sz="1800" dirty="0" err="1">
                <a:effectLst/>
                <a:latin typeface="Calibri" panose="020F0502020204030204" pitchFamily="34" charset="0"/>
                <a:ea typeface="Calibri" panose="020F0502020204030204" pitchFamily="34" charset="0"/>
                <a:cs typeface="Calibri" panose="020F0502020204030204" pitchFamily="34" charset="0"/>
              </a:rPr>
              <a:t>Liszkowski</a:t>
            </a:r>
            <a:r>
              <a:rPr lang="en-GB" sz="1800" dirty="0">
                <a:effectLst/>
                <a:latin typeface="Calibri" panose="020F0502020204030204" pitchFamily="34" charset="0"/>
                <a:ea typeface="Calibri" panose="020F0502020204030204" pitchFamily="34" charset="0"/>
                <a:cs typeface="Calibri" panose="020F0502020204030204" pitchFamily="34" charset="0"/>
              </a:rPr>
              <a:t> &amp; </a:t>
            </a:r>
            <a:r>
              <a:rPr lang="en-GB" sz="1800" dirty="0" err="1">
                <a:effectLst/>
                <a:latin typeface="Calibri" panose="020F0502020204030204" pitchFamily="34" charset="0"/>
                <a:ea typeface="Calibri" panose="020F0502020204030204" pitchFamily="34" charset="0"/>
                <a:cs typeface="Calibri" panose="020F0502020204030204" pitchFamily="34" charset="0"/>
              </a:rPr>
              <a:t>Tomasello</a:t>
            </a:r>
            <a:r>
              <a:rPr lang="en-GB" sz="1800" dirty="0">
                <a:effectLst/>
                <a:latin typeface="Calibri" panose="020F0502020204030204" pitchFamily="34" charset="0"/>
                <a:ea typeface="Calibri" panose="020F0502020204030204" pitchFamily="34" charset="0"/>
                <a:cs typeface="Calibri" panose="020F0502020204030204" pitchFamily="34" charset="0"/>
              </a:rPr>
              <a:t>, 2011). </a:t>
            </a: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137747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nSpc>
                <a:spcPct val="150000"/>
              </a:lnSpc>
              <a:spcBef>
                <a:spcPts val="600"/>
              </a:spcBef>
              <a:spcAft>
                <a:spcPts val="800"/>
              </a:spcAft>
              <a:buNone/>
            </a:pPr>
            <a:r>
              <a:rPr lang="en-GB" sz="1800" dirty="0">
                <a:effectLst/>
                <a:latin typeface="Calibri" panose="020F0502020204030204" pitchFamily="34" charset="0"/>
                <a:ea typeface="Calibri" panose="020F0502020204030204" pitchFamily="34" charset="0"/>
                <a:cs typeface="Calibri" panose="020F0502020204030204" pitchFamily="34" charset="0"/>
              </a:rPr>
              <a:t>Pointing appears between 8 and 15 months of age and continues to develop during the 2nd year of life and when expressive language appears (Carpenter et al., 1998).</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731908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spcAft>
                <a:spcPts val="800"/>
              </a:spcAft>
              <a:buNone/>
            </a:pPr>
            <a:r>
              <a:rPr lang="en-GB" sz="1800" dirty="0">
                <a:effectLst/>
                <a:latin typeface="Calibri" panose="020F0502020204030204" pitchFamily="34" charset="0"/>
                <a:ea typeface="Calibri" panose="020F0502020204030204" pitchFamily="34" charset="0"/>
                <a:cs typeface="Calibri" panose="020F0502020204030204" pitchFamily="34" charset="0"/>
              </a:rPr>
              <a:t>Pointing appears to be a universal and intercultural behaviour. It is generally considered to be the "royal road to language" (Butterworth, 2003). It is important to note that the understanding and production of pointing do not develop at the same time, even though the two behaviours are linked (</a:t>
            </a:r>
            <a:r>
              <a:rPr lang="en-GB" sz="1800" dirty="0" err="1">
                <a:effectLst/>
                <a:latin typeface="Calibri" panose="020F0502020204030204" pitchFamily="34" charset="0"/>
                <a:ea typeface="Calibri" panose="020F0502020204030204" pitchFamily="34" charset="0"/>
                <a:cs typeface="Calibri" panose="020F0502020204030204" pitchFamily="34" charset="0"/>
              </a:rPr>
              <a:t>Colonnesi</a:t>
            </a:r>
            <a:r>
              <a:rPr lang="en-GB" sz="1800" dirty="0">
                <a:effectLst/>
                <a:latin typeface="Calibri" panose="020F0502020204030204" pitchFamily="34" charset="0"/>
                <a:ea typeface="Calibri" panose="020F0502020204030204" pitchFamily="34" charset="0"/>
                <a:cs typeface="Calibri" panose="020F0502020204030204" pitchFamily="34" charset="0"/>
              </a:rPr>
              <a:t> et al., 2010). Indeed, production of pointing is prior to the comprehension (</a:t>
            </a:r>
            <a:r>
              <a:rPr lang="en-GB" sz="1800" dirty="0" err="1">
                <a:effectLst/>
                <a:latin typeface="Calibri" panose="020F0502020204030204" pitchFamily="34" charset="0"/>
                <a:ea typeface="Calibri" panose="020F0502020204030204" pitchFamily="34" charset="0"/>
                <a:cs typeface="Calibri" panose="020F0502020204030204" pitchFamily="34" charset="0"/>
              </a:rPr>
              <a:t>Camaioni</a:t>
            </a:r>
            <a:r>
              <a:rPr lang="en-GB" sz="1800" dirty="0">
                <a:effectLst/>
                <a:latin typeface="Calibri" panose="020F0502020204030204" pitchFamily="34" charset="0"/>
                <a:ea typeface="Calibri" panose="020F0502020204030204" pitchFamily="34" charset="0"/>
                <a:cs typeface="Calibri" panose="020F0502020204030204" pitchFamily="34" charset="0"/>
              </a:rPr>
              <a:t> et al., 2004).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nSpc>
                <a:spcPct val="150000"/>
              </a:lnSpc>
              <a:spcBef>
                <a:spcPts val="600"/>
              </a:spcBef>
              <a:spcAft>
                <a:spcPts val="800"/>
              </a:spcAft>
              <a:buNone/>
            </a:pPr>
            <a:r>
              <a:rPr lang="en-GB" sz="1800" dirty="0">
                <a:effectLst/>
                <a:latin typeface="Calibri" panose="020F0502020204030204" pitchFamily="34" charset="0"/>
                <a:ea typeface="Calibri" panose="020F0502020204030204" pitchFamily="34" charset="0"/>
                <a:cs typeface="Calibri" panose="020F0502020204030204" pitchFamily="34" charset="0"/>
              </a:rPr>
              <a:t>Pointing is a social act: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Symbol" panose="05050102010706020507" pitchFamily="18" charset="2"/>
              <a:buChar char="·"/>
            </a:pPr>
            <a:r>
              <a:rPr lang="en-GB" sz="1800" dirty="0">
                <a:effectLst/>
                <a:latin typeface="Calibri" panose="020F0502020204030204" pitchFamily="34" charset="0"/>
                <a:ea typeface="Calibri" panose="020F0502020204030204" pitchFamily="34" charset="0"/>
                <a:cs typeface="Calibri" panose="020F0502020204030204" pitchFamily="34" charset="0"/>
              </a:rPr>
              <a:t>involving the child in an exchange</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Symbol" panose="05050102010706020507" pitchFamily="18" charset="2"/>
              <a:buChar char="·"/>
            </a:pPr>
            <a:r>
              <a:rPr lang="en-GB" sz="1800" dirty="0">
                <a:effectLst/>
                <a:latin typeface="Calibri" panose="020F0502020204030204" pitchFamily="34" charset="0"/>
                <a:ea typeface="Calibri" panose="020F0502020204030204" pitchFamily="34" charset="0"/>
                <a:cs typeface="Calibri" panose="020F0502020204030204" pitchFamily="34" charset="0"/>
              </a:rPr>
              <a:t>often associated with vocalisations (but not systematically)</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Symbol" panose="05050102010706020507" pitchFamily="18" charset="2"/>
              <a:buChar char="·"/>
            </a:pPr>
            <a:r>
              <a:rPr lang="en-GB" sz="1800" dirty="0">
                <a:effectLst/>
                <a:latin typeface="Calibri" panose="020F0502020204030204" pitchFamily="34" charset="0"/>
                <a:ea typeface="Calibri" panose="020F0502020204030204" pitchFamily="34" charset="0"/>
                <a:cs typeface="Calibri" panose="020F0502020204030204" pitchFamily="34" charset="0"/>
              </a:rPr>
              <a:t>associated with a back-and-forth gaze between the direction pointed to and the partner before and after the gesture is produced.</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spcAft>
                <a:spcPts val="800"/>
              </a:spcAft>
              <a:buFont typeface="Symbol" panose="05050102010706020507" pitchFamily="18" charset="2"/>
              <a:buChar char="·"/>
            </a:pPr>
            <a:r>
              <a:rPr lang="en-GB" sz="1800" dirty="0">
                <a:effectLst/>
                <a:latin typeface="Calibri" panose="020F0502020204030204" pitchFamily="34" charset="0"/>
                <a:ea typeface="Calibri" panose="020F0502020204030204" pitchFamily="34" charset="0"/>
                <a:cs typeface="Calibri" panose="020F0502020204030204" pitchFamily="34" charset="0"/>
              </a:rPr>
              <a:t>during which it is necessary to ensure the partner's attention and check that they are looking in the direction indicated</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370431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1800" dirty="0">
                <a:effectLst/>
                <a:latin typeface="Calibri" panose="020F0502020204030204" pitchFamily="34" charset="0"/>
                <a:ea typeface="Calibri" panose="020F0502020204030204" pitchFamily="34" charset="0"/>
                <a:cs typeface="Calibri" panose="020F0502020204030204" pitchFamily="34" charset="0"/>
              </a:rPr>
              <a:t>There are two types of pointing in young children (Bates et al., 1975). As pointing gestures are frequently accompanied by intentional vocalisations (</a:t>
            </a:r>
            <a:r>
              <a:rPr lang="en-GB" sz="1800" dirty="0" err="1">
                <a:effectLst/>
                <a:latin typeface="Calibri" panose="020F0502020204030204" pitchFamily="34" charset="0"/>
                <a:ea typeface="Calibri" panose="020F0502020204030204" pitchFamily="34" charset="0"/>
                <a:cs typeface="Calibri" panose="020F0502020204030204" pitchFamily="34" charset="0"/>
              </a:rPr>
              <a:t>Liszkowski</a:t>
            </a:r>
            <a:r>
              <a:rPr lang="en-GB" sz="1800" dirty="0">
                <a:effectLst/>
                <a:latin typeface="Calibri" panose="020F0502020204030204" pitchFamily="34" charset="0"/>
                <a:ea typeface="Calibri" panose="020F0502020204030204" pitchFamily="34" charset="0"/>
                <a:cs typeface="Calibri" panose="020F0502020204030204" pitchFamily="34" charset="0"/>
              </a:rPr>
              <a:t> &amp; </a:t>
            </a:r>
            <a:r>
              <a:rPr lang="en-GB" sz="1800" dirty="0" err="1">
                <a:effectLst/>
                <a:latin typeface="Calibri" panose="020F0502020204030204" pitchFamily="34" charset="0"/>
                <a:ea typeface="Calibri" panose="020F0502020204030204" pitchFamily="34" charset="0"/>
                <a:cs typeface="Calibri" panose="020F0502020204030204" pitchFamily="34" charset="0"/>
              </a:rPr>
              <a:t>Tomasello</a:t>
            </a:r>
            <a:r>
              <a:rPr lang="en-GB" sz="1800" dirty="0">
                <a:effectLst/>
                <a:latin typeface="Calibri" panose="020F0502020204030204" pitchFamily="34" charset="0"/>
                <a:ea typeface="Calibri" panose="020F0502020204030204" pitchFamily="34" charset="0"/>
                <a:cs typeface="Calibri" panose="020F0502020204030204" pitchFamily="34" charset="0"/>
              </a:rPr>
              <a:t>, 2011), their prosodic contours make it possible to clearly distinguish the type of pointing produced by the child </a:t>
            </a:r>
            <a:r>
              <a:rPr lang="fr-FR" sz="1800" dirty="0">
                <a:effectLst/>
                <a:latin typeface="Calibri" panose="020F0502020204030204" pitchFamily="34" charset="0"/>
                <a:ea typeface="Calibri" panose="020F0502020204030204" pitchFamily="34" charset="0"/>
                <a:cs typeface="Calibri" panose="020F0502020204030204" pitchFamily="34" charset="0"/>
              </a:rPr>
              <a:t>(</a:t>
            </a:r>
            <a:r>
              <a:rPr lang="fr-FR" sz="1800" dirty="0" err="1">
                <a:effectLst/>
                <a:latin typeface="Calibri" panose="020F0502020204030204" pitchFamily="34" charset="0"/>
                <a:ea typeface="Calibri" panose="020F0502020204030204" pitchFamily="34" charset="0"/>
                <a:cs typeface="Calibri" panose="020F0502020204030204" pitchFamily="34" charset="0"/>
              </a:rPr>
              <a:t>Grünloh</a:t>
            </a:r>
            <a:r>
              <a:rPr lang="fr-FR" sz="1800" dirty="0">
                <a:effectLst/>
                <a:latin typeface="Calibri" panose="020F0502020204030204" pitchFamily="34" charset="0"/>
                <a:ea typeface="Calibri" panose="020F0502020204030204" pitchFamily="34" charset="0"/>
                <a:cs typeface="Calibri" panose="020F0502020204030204" pitchFamily="34" charset="0"/>
              </a:rPr>
              <a:t> &amp; </a:t>
            </a:r>
            <a:r>
              <a:rPr lang="fr-FR" sz="1800" dirty="0" err="1">
                <a:effectLst/>
                <a:latin typeface="Calibri" panose="020F0502020204030204" pitchFamily="34" charset="0"/>
                <a:ea typeface="Calibri" panose="020F0502020204030204" pitchFamily="34" charset="0"/>
                <a:cs typeface="Calibri" panose="020F0502020204030204" pitchFamily="34" charset="0"/>
              </a:rPr>
              <a:t>Liszkowski</a:t>
            </a:r>
            <a:r>
              <a:rPr lang="fr-FR" sz="1800" dirty="0">
                <a:effectLst/>
                <a:latin typeface="Calibri" panose="020F0502020204030204" pitchFamily="34" charset="0"/>
                <a:ea typeface="Calibri" panose="020F0502020204030204" pitchFamily="34" charset="0"/>
                <a:cs typeface="Calibri" panose="020F0502020204030204" pitchFamily="34" charset="0"/>
              </a:rPr>
              <a:t>, 2015). </a:t>
            </a:r>
            <a:r>
              <a:rPr lang="fr-FR" sz="1800" dirty="0" err="1">
                <a:effectLst/>
                <a:latin typeface="Calibri" panose="020F0502020204030204" pitchFamily="34" charset="0"/>
                <a:ea typeface="Calibri" panose="020F0502020204030204" pitchFamily="34" charset="0"/>
                <a:cs typeface="Calibri" panose="020F0502020204030204" pitchFamily="34" charset="0"/>
              </a:rPr>
              <a:t>Pointing</a:t>
            </a:r>
            <a:r>
              <a:rPr lang="fr-FR" sz="1800" dirty="0">
                <a:effectLst/>
                <a:latin typeface="Calibri" panose="020F0502020204030204" pitchFamily="34" charset="0"/>
                <a:ea typeface="Calibri" panose="020F0502020204030204" pitchFamily="34" charset="0"/>
                <a:cs typeface="Calibri" panose="020F0502020204030204" pitchFamily="34" charset="0"/>
              </a:rPr>
              <a:t> can </a:t>
            </a:r>
            <a:r>
              <a:rPr lang="fr-FR" sz="1800" dirty="0" err="1">
                <a:effectLst/>
                <a:latin typeface="Calibri" panose="020F0502020204030204" pitchFamily="34" charset="0"/>
                <a:ea typeface="Calibri" panose="020F0502020204030204" pitchFamily="34" charset="0"/>
                <a:cs typeface="Calibri" panose="020F0502020204030204" pitchFamily="34" charset="0"/>
              </a:rPr>
              <a:t>be</a:t>
            </a:r>
            <a:r>
              <a:rPr lang="fr-FR" sz="1800" dirty="0">
                <a:effectLst/>
                <a:latin typeface="Calibri" panose="020F0502020204030204" pitchFamily="34" charset="0"/>
                <a:ea typeface="Calibri" panose="020F0502020204030204" pitchFamily="34" charset="0"/>
                <a:cs typeface="Calibri" panose="020F0502020204030204" pitchFamily="34" charset="0"/>
              </a:rPr>
              <a:t> </a:t>
            </a:r>
            <a:r>
              <a:rPr lang="fr-FR" sz="1800" dirty="0" err="1">
                <a:effectLst/>
                <a:latin typeface="Calibri" panose="020F0502020204030204" pitchFamily="34" charset="0"/>
                <a:ea typeface="Calibri" panose="020F0502020204030204" pitchFamily="34" charset="0"/>
                <a:cs typeface="Calibri" panose="020F0502020204030204" pitchFamily="34" charset="0"/>
              </a:rPr>
              <a:t>either</a:t>
            </a:r>
            <a:r>
              <a:rPr lang="fr-FR" sz="1800" dirty="0">
                <a:effectLst/>
                <a:latin typeface="Calibri" panose="020F0502020204030204" pitchFamily="34" charset="0"/>
                <a:ea typeface="Calibri" panose="020F0502020204030204" pitchFamily="34" charset="0"/>
                <a:cs typeface="Calibri" panose="020F0502020204030204" pitchFamily="34" charset="0"/>
              </a:rPr>
              <a:t> </a:t>
            </a:r>
            <a:r>
              <a:rPr lang="fr-FR" sz="1800" dirty="0" err="1">
                <a:effectLst/>
                <a:latin typeface="Calibri" panose="020F0502020204030204" pitchFamily="34" charset="0"/>
                <a:ea typeface="Calibri" panose="020F0502020204030204" pitchFamily="34" charset="0"/>
                <a:cs typeface="Calibri" panose="020F0502020204030204" pitchFamily="34" charset="0"/>
              </a:rPr>
              <a:t>protoimperative</a:t>
            </a:r>
            <a:r>
              <a:rPr lang="fr-FR" sz="1800" dirty="0">
                <a:effectLst/>
                <a:latin typeface="Calibri" panose="020F0502020204030204" pitchFamily="34" charset="0"/>
                <a:ea typeface="Calibri" panose="020F0502020204030204" pitchFamily="34" charset="0"/>
                <a:cs typeface="Calibri" panose="020F0502020204030204" pitchFamily="34" charset="0"/>
              </a:rPr>
              <a:t> or </a:t>
            </a:r>
            <a:r>
              <a:rPr lang="fr-FR" sz="1800" dirty="0" err="1">
                <a:effectLst/>
                <a:latin typeface="Calibri" panose="020F0502020204030204" pitchFamily="34" charset="0"/>
                <a:ea typeface="Calibri" panose="020F0502020204030204" pitchFamily="34" charset="0"/>
                <a:cs typeface="Calibri" panose="020F0502020204030204" pitchFamily="34" charset="0"/>
              </a:rPr>
              <a:t>protodeclarative</a:t>
            </a:r>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201357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FR" dirty="0" err="1"/>
              <a:t>Give</a:t>
            </a:r>
            <a:r>
              <a:rPr lang="fr-FR" dirty="0"/>
              <a:t> the information </a:t>
            </a:r>
            <a:r>
              <a:rPr lang="fr-FR" dirty="0" err="1"/>
              <a:t>presented</a:t>
            </a:r>
            <a:r>
              <a:rPr lang="fr-FR" dirty="0"/>
              <a:t> in the table</a:t>
            </a:r>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742901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1"/>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1"/>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3.png"/><Relationship Id="rId7" Type="http://schemas.openxmlformats.org/officeDocument/2006/relationships/diagramQuickStyle" Target="../diagrams/quickStyle4.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1.png"/><Relationship Id="rId9" Type="http://schemas.microsoft.com/office/2007/relationships/diagramDrawing" Target="../diagrams/drawing4.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png"/><Relationship Id="rId7" Type="http://schemas.openxmlformats.org/officeDocument/2006/relationships/diagramQuickStyle" Target="../diagrams/quickStyle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3.png"/><Relationship Id="rId7" Type="http://schemas.openxmlformats.org/officeDocument/2006/relationships/diagramQuickStyle" Target="../diagrams/quickStyle2.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3.png"/><Relationship Id="rId7" Type="http://schemas.openxmlformats.org/officeDocument/2006/relationships/diagramQuickStyle" Target="../diagrams/quickStyle3.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1.png"/><Relationship Id="rId9" Type="http://schemas.microsoft.com/office/2007/relationships/diagramDrawing" Target="../diagrams/drawing3.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n-US" sz="3200" cap="none"/>
              <a:t>	</a:t>
            </a:r>
            <a:endParaRPr/>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674EA7"/>
              </a:buClr>
              <a:buSzPts val="6000"/>
              <a:buFont typeface="Calibri"/>
              <a:buNone/>
            </a:pPr>
            <a:r>
              <a:rPr lang="en-US" sz="6000" b="1" dirty="0">
                <a:solidFill>
                  <a:srgbClr val="674EA7"/>
                </a:solidFill>
                <a:latin typeface="Calibri"/>
                <a:ea typeface="Calibri"/>
                <a:cs typeface="Calibri"/>
                <a:sym typeface="Calibri"/>
              </a:rPr>
              <a:t>Module 5 </a:t>
            </a:r>
            <a:endParaRPr sz="6000" dirty="0">
              <a:solidFill>
                <a:srgbClr val="674EA7"/>
              </a:solidFill>
              <a:latin typeface="Calibri"/>
              <a:ea typeface="Calibri"/>
              <a:cs typeface="Calibri"/>
              <a:sym typeface="Calibri"/>
            </a:endParaRPr>
          </a:p>
          <a:p>
            <a:pPr marL="0" indent="0">
              <a:buClr>
                <a:srgbClr val="674EA7"/>
              </a:buClr>
              <a:buSzPts val="3200"/>
            </a:pPr>
            <a:r>
              <a:rPr lang="es-ES" sz="3200" b="1" dirty="0">
                <a:solidFill>
                  <a:srgbClr val="674EA7"/>
                </a:solidFill>
                <a:latin typeface="Calibri"/>
                <a:cs typeface="Calibri"/>
              </a:rPr>
              <a:t>Basic </a:t>
            </a:r>
            <a:r>
              <a:rPr lang="es-ES" sz="3200" b="1" dirty="0" err="1">
                <a:solidFill>
                  <a:srgbClr val="674EA7"/>
                </a:solidFill>
                <a:latin typeface="Calibri"/>
                <a:cs typeface="Calibri"/>
              </a:rPr>
              <a:t>Communication</a:t>
            </a:r>
            <a:r>
              <a:rPr lang="es-ES" sz="3200" b="1" dirty="0">
                <a:solidFill>
                  <a:srgbClr val="674EA7"/>
                </a:solidFill>
                <a:latin typeface="Calibri"/>
                <a:cs typeface="Calibri"/>
              </a:rPr>
              <a:t> </a:t>
            </a:r>
            <a:r>
              <a:rPr lang="es-ES" sz="3200" b="1" dirty="0" err="1">
                <a:solidFill>
                  <a:srgbClr val="674EA7"/>
                </a:solidFill>
                <a:latin typeface="Calibri"/>
                <a:cs typeface="Calibri"/>
              </a:rPr>
              <a:t>Means</a:t>
            </a:r>
            <a:endParaRPr lang="es-ES" sz="3200" b="1" dirty="0">
              <a:solidFill>
                <a:srgbClr val="674EA7"/>
              </a:solidFill>
              <a:latin typeface="Calibri"/>
              <a:cs typeface="Calibri"/>
            </a:endParaRPr>
          </a:p>
          <a:p>
            <a:pPr marL="0" lvl="0" indent="0" algn="ctr" rtl="0">
              <a:lnSpc>
                <a:spcPct val="110000"/>
              </a:lnSpc>
              <a:spcBef>
                <a:spcPts val="1000"/>
              </a:spcBef>
              <a:spcAft>
                <a:spcPts val="0"/>
              </a:spcAft>
              <a:buClr>
                <a:schemeClr val="dk2"/>
              </a:buClr>
              <a:buSzPts val="2000"/>
              <a:buFont typeface="Arial"/>
              <a:buNone/>
            </a:pPr>
            <a:br>
              <a:rPr lang="en-US" dirty="0"/>
            </a:br>
            <a:endParaRPr dirty="0"/>
          </a:p>
          <a:p>
            <a:pPr marL="0" lvl="0" indent="0" algn="ctr" rtl="0">
              <a:lnSpc>
                <a:spcPct val="110000"/>
              </a:lnSpc>
              <a:spcBef>
                <a:spcPts val="1000"/>
              </a:spcBef>
              <a:spcAft>
                <a:spcPts val="0"/>
              </a:spcAft>
              <a:buClr>
                <a:schemeClr val="dk2"/>
              </a:buClr>
              <a:buSzPts val="2000"/>
              <a:buFont typeface="Arial"/>
              <a:buNone/>
            </a:pPr>
            <a:br>
              <a:rPr lang="en-US" dirty="0"/>
            </a:br>
            <a:endParaRPr dirty="0"/>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92333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0" i="0" u="none" strike="noStrike" cap="none">
                <a:solidFill>
                  <a:schemeClr val="dk1"/>
                </a:solidFill>
                <a:latin typeface="Calibri"/>
                <a:ea typeface="Calibri"/>
                <a:cs typeface="Calibri"/>
                <a:sym typeface="Calibri"/>
              </a:rPr>
              <a:t>Training dedicated to professionals in IDD to support the development of </a:t>
            </a:r>
            <a:endParaRPr sz="1800" b="0" i="0" u="none" strike="noStrike" cap="none">
              <a:solidFill>
                <a:schemeClr val="dk1"/>
              </a:solidFill>
              <a:latin typeface="Arial"/>
              <a:ea typeface="Arial"/>
              <a:cs typeface="Arial"/>
              <a:sym typeface="Arial"/>
            </a:endParaRPr>
          </a:p>
          <a:p>
            <a:pPr marL="0" marR="0" lvl="0" indent="0" algn="ctr" rtl="0">
              <a:spcBef>
                <a:spcPts val="0"/>
              </a:spcBef>
              <a:spcAft>
                <a:spcPts val="0"/>
              </a:spcAft>
              <a:buNone/>
            </a:pPr>
            <a:r>
              <a:rPr lang="en-US" sz="1800" b="1" i="0" u="none" strike="noStrike" cap="none">
                <a:solidFill>
                  <a:schemeClr val="dk1"/>
                </a:solidFill>
                <a:latin typeface="Calibri"/>
                <a:ea typeface="Calibri"/>
                <a:cs typeface="Calibri"/>
                <a:sym typeface="Calibri"/>
              </a:rPr>
              <a:t>Social Communicative Abilities</a:t>
            </a:r>
            <a:endParaRPr sz="1800" b="0" i="0" u="none" strike="noStrike" cap="none">
              <a:solidFill>
                <a:schemeClr val="dk1"/>
              </a:solidFill>
              <a:latin typeface="Arial"/>
              <a:ea typeface="Arial"/>
              <a:cs typeface="Arial"/>
              <a:sym typeface="Arial"/>
            </a:endParaRPr>
          </a:p>
        </p:txBody>
      </p:sp>
      <p:pic>
        <p:nvPicPr>
          <p:cNvPr id="14" name="Image 13">
            <a:extLst>
              <a:ext uri="{FF2B5EF4-FFF2-40B4-BE49-F238E27FC236}">
                <a16:creationId xmlns:a16="http://schemas.microsoft.com/office/drawing/2014/main" id="{C12139A8-8711-4246-B903-0732C6B7BDC4}"/>
              </a:ext>
            </a:extLst>
          </p:cNvPr>
          <p:cNvPicPr>
            <a:picLocks noChangeAspect="1"/>
          </p:cNvPicPr>
          <p:nvPr/>
        </p:nvPicPr>
        <p:blipFill>
          <a:blip r:embed="rId4"/>
          <a:stretch>
            <a:fillRect/>
          </a:stretch>
        </p:blipFill>
        <p:spPr>
          <a:xfrm>
            <a:off x="285277" y="5485784"/>
            <a:ext cx="1231614" cy="1296000"/>
          </a:xfrm>
          <a:prstGeom prst="rect">
            <a:avLst/>
          </a:prstGeom>
        </p:spPr>
      </p:pic>
      <p:sp>
        <p:nvSpPr>
          <p:cNvPr id="16" name="ZoneTexte 14">
            <a:extLst>
              <a:ext uri="{FF2B5EF4-FFF2-40B4-BE49-F238E27FC236}">
                <a16:creationId xmlns:a16="http://schemas.microsoft.com/office/drawing/2014/main" id="{C4860299-8083-40E6-A300-51361E458F29}"/>
              </a:ext>
            </a:extLst>
          </p:cNvPr>
          <p:cNvSpPr txBox="1"/>
          <p:nvPr/>
        </p:nvSpPr>
        <p:spPr>
          <a:xfrm>
            <a:off x="1802168" y="6487235"/>
            <a:ext cx="10139988" cy="332467"/>
          </a:xfrm>
          <a:prstGeom prst="rect">
            <a:avLst/>
          </a:prstGeom>
          <a:noFill/>
        </p:spPr>
        <p:txBody>
          <a:bodyPr wrap="square">
            <a:noAutofit/>
          </a:bodyPr>
          <a:lstStyle/>
          <a:p>
            <a:pPr algn="r">
              <a:lnSpc>
                <a:spcPct val="115000"/>
              </a:lnSpc>
            </a:pPr>
            <a:r>
              <a:rPr lang="en-US" sz="1000" dirty="0">
                <a:solidFill>
                  <a:srgbClr val="000000"/>
                </a:solidFill>
                <a:effectLst/>
                <a:latin typeface="Arial" panose="020B0604020202020204" pitchFamily="34" charset="0"/>
                <a:ea typeface="Arial" panose="020B0604020202020204" pitchFamily="34" charset="0"/>
              </a:rPr>
              <a:t>COM-IN KA220-VET-9A87A6EF © is licensed under CC BY-NC-SA 4.0</a:t>
            </a:r>
            <a:endParaRPr lang="fr-FR" sz="1100" dirty="0">
              <a:effectLst/>
              <a:latin typeface="Arial" panose="020B0604020202020204" pitchFamily="34" charset="0"/>
              <a:ea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94624"/>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Module 5. Basic communication means</a:t>
            </a:r>
          </a:p>
          <a:p>
            <a:pPr>
              <a:lnSpc>
                <a:spcPct val="110000"/>
              </a:lnSpc>
              <a:buClr>
                <a:srgbClr val="674EA7"/>
              </a:buClr>
              <a:buSzPts val="4000"/>
            </a:pPr>
            <a:r>
              <a:rPr lang="en-US" sz="2800" b="1" i="0" u="none" strike="noStrike" cap="none" dirty="0">
                <a:solidFill>
                  <a:schemeClr val="dk1"/>
                </a:solidFill>
                <a:latin typeface="Calibri"/>
                <a:ea typeface="Calibri"/>
                <a:cs typeface="Calibri"/>
                <a:sym typeface="Calibri"/>
              </a:rPr>
              <a:t>Chapter 2</a:t>
            </a:r>
            <a:r>
              <a:rPr lang="en-US" sz="2800" b="1" dirty="0">
                <a:solidFill>
                  <a:schemeClr val="dk1"/>
                </a:solidFill>
                <a:latin typeface="Calibri"/>
                <a:ea typeface="Calibri"/>
                <a:cs typeface="Calibri"/>
                <a:sym typeface="Calibri"/>
              </a:rPr>
              <a:t>: Pointing</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graphicFrame>
        <p:nvGraphicFramePr>
          <p:cNvPr id="3" name="Diagramme 2">
            <a:extLst>
              <a:ext uri="{FF2B5EF4-FFF2-40B4-BE49-F238E27FC236}">
                <a16:creationId xmlns:a16="http://schemas.microsoft.com/office/drawing/2014/main" id="{3B711B22-0379-482F-BF55-315AC2025452}"/>
              </a:ext>
            </a:extLst>
          </p:cNvPr>
          <p:cNvGraphicFramePr/>
          <p:nvPr>
            <p:extLst>
              <p:ext uri="{D42A27DB-BD31-4B8C-83A1-F6EECF244321}">
                <p14:modId xmlns:p14="http://schemas.microsoft.com/office/powerpoint/2010/main" val="3040664388"/>
              </p:ext>
            </p:extLst>
          </p:nvPr>
        </p:nvGraphicFramePr>
        <p:xfrm>
          <a:off x="1747944" y="2502028"/>
          <a:ext cx="8965548" cy="283424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8939686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11</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94624"/>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Module 5. Basic communication means</a:t>
            </a:r>
          </a:p>
          <a:p>
            <a:pPr>
              <a:lnSpc>
                <a:spcPct val="110000"/>
              </a:lnSpc>
              <a:buClr>
                <a:srgbClr val="674EA7"/>
              </a:buClr>
              <a:buSzPts val="4000"/>
            </a:pPr>
            <a:r>
              <a:rPr lang="en-US" sz="2800" b="1" i="0" u="none" strike="noStrike" cap="none" dirty="0">
                <a:solidFill>
                  <a:schemeClr val="dk1"/>
                </a:solidFill>
                <a:latin typeface="Calibri"/>
                <a:ea typeface="Calibri"/>
                <a:cs typeface="Calibri"/>
                <a:sym typeface="Calibri"/>
              </a:rPr>
              <a:t>Chapter 2</a:t>
            </a:r>
            <a:r>
              <a:rPr lang="en-US" sz="2800" b="1" dirty="0">
                <a:solidFill>
                  <a:schemeClr val="dk1"/>
                </a:solidFill>
                <a:latin typeface="Calibri"/>
                <a:ea typeface="Calibri"/>
                <a:cs typeface="Calibri"/>
                <a:sym typeface="Calibri"/>
              </a:rPr>
              <a:t>: Pointing</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pic>
        <p:nvPicPr>
          <p:cNvPr id="10" name="Graphique 9" descr="Avertissement avec un remplissage uni">
            <a:extLst>
              <a:ext uri="{FF2B5EF4-FFF2-40B4-BE49-F238E27FC236}">
                <a16:creationId xmlns:a16="http://schemas.microsoft.com/office/drawing/2014/main" id="{AEA3243B-B08C-4749-924A-BB62A09D577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78000" y="1859286"/>
            <a:ext cx="1332000" cy="1332000"/>
          </a:xfrm>
          <a:prstGeom prst="rect">
            <a:avLst/>
          </a:prstGeom>
        </p:spPr>
      </p:pic>
      <p:sp>
        <p:nvSpPr>
          <p:cNvPr id="2" name="ZoneTexte 1">
            <a:extLst>
              <a:ext uri="{FF2B5EF4-FFF2-40B4-BE49-F238E27FC236}">
                <a16:creationId xmlns:a16="http://schemas.microsoft.com/office/drawing/2014/main" id="{7348C6AE-4A12-45E7-AA17-0B85C9AD8BB6}"/>
              </a:ext>
            </a:extLst>
          </p:cNvPr>
          <p:cNvSpPr txBox="1"/>
          <p:nvPr/>
        </p:nvSpPr>
        <p:spPr>
          <a:xfrm>
            <a:off x="2533339" y="1859286"/>
            <a:ext cx="8858848" cy="1815882"/>
          </a:xfrm>
          <a:prstGeom prst="rect">
            <a:avLst/>
          </a:prstGeom>
          <a:noFill/>
        </p:spPr>
        <p:txBody>
          <a:bodyPr wrap="square" rtlCol="0">
            <a:spAutoFit/>
          </a:bodyPr>
          <a:lstStyle/>
          <a:p>
            <a:r>
              <a:rPr lang="fr-FR" sz="2800" dirty="0" err="1">
                <a:latin typeface="Calibri" panose="020F0502020204030204" pitchFamily="34" charset="0"/>
                <a:cs typeface="Calibri" panose="020F0502020204030204" pitchFamily="34" charset="0"/>
              </a:rPr>
              <a:t>Pointing</a:t>
            </a:r>
            <a:r>
              <a:rPr lang="fr-FR" sz="2800" dirty="0">
                <a:latin typeface="Calibri" panose="020F0502020204030204" pitchFamily="34" charset="0"/>
                <a:cs typeface="Calibri" panose="020F0502020204030204" pitchFamily="34" charset="0"/>
              </a:rPr>
              <a:t> in people </a:t>
            </a:r>
            <a:r>
              <a:rPr lang="fr-FR" sz="2800" dirty="0" err="1">
                <a:latin typeface="Calibri" panose="020F0502020204030204" pitchFamily="34" charset="0"/>
                <a:cs typeface="Calibri" panose="020F0502020204030204" pitchFamily="34" charset="0"/>
              </a:rPr>
              <a:t>with</a:t>
            </a:r>
            <a:r>
              <a:rPr lang="fr-FR" sz="2800" dirty="0">
                <a:latin typeface="Calibri" panose="020F0502020204030204" pitchFamily="34" charset="0"/>
                <a:cs typeface="Calibri" panose="020F0502020204030204" pitchFamily="34" charset="0"/>
              </a:rPr>
              <a:t> IDD: </a:t>
            </a:r>
            <a:r>
              <a:rPr lang="fr-FR" sz="2800" dirty="0" err="1">
                <a:latin typeface="Calibri" panose="020F0502020204030204" pitchFamily="34" charset="0"/>
                <a:cs typeface="Calibri" panose="020F0502020204030204" pitchFamily="34" charset="0"/>
              </a:rPr>
              <a:t>allow</a:t>
            </a:r>
            <a:r>
              <a:rPr lang="fr-FR" sz="2800" dirty="0">
                <a:latin typeface="Calibri" panose="020F0502020204030204" pitchFamily="34" charset="0"/>
                <a:cs typeface="Calibri" panose="020F0502020204030204" pitchFamily="34" charset="0"/>
              </a:rPr>
              <a:t> to express </a:t>
            </a:r>
            <a:r>
              <a:rPr lang="fr-FR" sz="2800" dirty="0" err="1">
                <a:latin typeface="Calibri" panose="020F0502020204030204" pitchFamily="34" charset="0"/>
                <a:cs typeface="Calibri" panose="020F0502020204030204" pitchFamily="34" charset="0"/>
              </a:rPr>
              <a:t>choice</a:t>
            </a:r>
            <a:endParaRPr lang="fr-FR" sz="2800" dirty="0">
              <a:latin typeface="Calibri" panose="020F0502020204030204" pitchFamily="34" charset="0"/>
              <a:cs typeface="Calibri" panose="020F0502020204030204" pitchFamily="34" charset="0"/>
            </a:endParaRPr>
          </a:p>
          <a:p>
            <a:endParaRPr lang="fr-FR" sz="2800" dirty="0">
              <a:latin typeface="Calibri" panose="020F0502020204030204" pitchFamily="34" charset="0"/>
              <a:cs typeface="Calibri" panose="020F0502020204030204" pitchFamily="34" charset="0"/>
            </a:endParaRPr>
          </a:p>
          <a:p>
            <a:r>
              <a:rPr lang="fr-FR" sz="2800" dirty="0">
                <a:latin typeface="Calibri" panose="020F0502020204030204" pitchFamily="34" charset="0"/>
                <a:cs typeface="Calibri" panose="020F0502020204030204" pitchFamily="34" charset="0"/>
                <a:sym typeface="Wingdings" panose="05000000000000000000" pitchFamily="2" charset="2"/>
              </a:rPr>
              <a:t> Essential to respect the </a:t>
            </a:r>
            <a:r>
              <a:rPr lang="fr-FR" sz="2800" dirty="0" err="1">
                <a:latin typeface="Calibri" panose="020F0502020204030204" pitchFamily="34" charset="0"/>
                <a:cs typeface="Calibri" panose="020F0502020204030204" pitchFamily="34" charset="0"/>
                <a:sym typeface="Wingdings" panose="05000000000000000000" pitchFamily="2" charset="2"/>
              </a:rPr>
              <a:t>person’s</a:t>
            </a:r>
            <a:r>
              <a:rPr lang="fr-FR" sz="2800" dirty="0">
                <a:latin typeface="Calibri" panose="020F0502020204030204" pitchFamily="34" charset="0"/>
                <a:cs typeface="Calibri" panose="020F0502020204030204" pitchFamily="34" charset="0"/>
                <a:sym typeface="Wingdings" panose="05000000000000000000" pitchFamily="2" charset="2"/>
              </a:rPr>
              <a:t> </a:t>
            </a:r>
            <a:r>
              <a:rPr lang="fr-FR" sz="2800" dirty="0" err="1">
                <a:latin typeface="Calibri" panose="020F0502020204030204" pitchFamily="34" charset="0"/>
                <a:cs typeface="Calibri" panose="020F0502020204030204" pitchFamily="34" charset="0"/>
                <a:sym typeface="Wingdings" panose="05000000000000000000" pitchFamily="2" charset="2"/>
              </a:rPr>
              <a:t>pointing</a:t>
            </a:r>
            <a:r>
              <a:rPr lang="fr-FR" sz="2800" dirty="0">
                <a:latin typeface="Calibri" panose="020F0502020204030204" pitchFamily="34" charset="0"/>
                <a:cs typeface="Calibri" panose="020F0502020204030204" pitchFamily="34" charset="0"/>
                <a:sym typeface="Wingdings" panose="05000000000000000000" pitchFamily="2" charset="2"/>
              </a:rPr>
              <a:t> </a:t>
            </a:r>
            <a:r>
              <a:rPr lang="fr-FR" sz="2800" dirty="0" err="1">
                <a:latin typeface="Calibri" panose="020F0502020204030204" pitchFamily="34" charset="0"/>
                <a:cs typeface="Calibri" panose="020F0502020204030204" pitchFamily="34" charset="0"/>
                <a:sym typeface="Wingdings" panose="05000000000000000000" pitchFamily="2" charset="2"/>
              </a:rPr>
              <a:t>strategy</a:t>
            </a:r>
            <a:r>
              <a:rPr lang="fr-FR" sz="2800" dirty="0">
                <a:latin typeface="Calibri" panose="020F0502020204030204" pitchFamily="34" charset="0"/>
                <a:cs typeface="Calibri" panose="020F0502020204030204" pitchFamily="34" charset="0"/>
                <a:sym typeface="Wingdings" panose="05000000000000000000" pitchFamily="2" charset="2"/>
              </a:rPr>
              <a:t>, </a:t>
            </a:r>
            <a:r>
              <a:rPr lang="fr-FR" sz="2800" dirty="0" err="1">
                <a:latin typeface="Calibri" panose="020F0502020204030204" pitchFamily="34" charset="0"/>
                <a:cs typeface="Calibri" panose="020F0502020204030204" pitchFamily="34" charset="0"/>
                <a:sym typeface="Wingdings" panose="05000000000000000000" pitchFamily="2" charset="2"/>
              </a:rPr>
              <a:t>even</a:t>
            </a:r>
            <a:r>
              <a:rPr lang="fr-FR" sz="2800" dirty="0">
                <a:latin typeface="Calibri" panose="020F0502020204030204" pitchFamily="34" charset="0"/>
                <a:cs typeface="Calibri" panose="020F0502020204030204" pitchFamily="34" charset="0"/>
                <a:sym typeface="Wingdings" panose="05000000000000000000" pitchFamily="2" charset="2"/>
              </a:rPr>
              <a:t> </a:t>
            </a:r>
            <a:r>
              <a:rPr lang="fr-FR" sz="2800" dirty="0" err="1">
                <a:latin typeface="Calibri" panose="020F0502020204030204" pitchFamily="34" charset="0"/>
                <a:cs typeface="Calibri" panose="020F0502020204030204" pitchFamily="34" charset="0"/>
                <a:sym typeface="Wingdings" panose="05000000000000000000" pitchFamily="2" charset="2"/>
              </a:rPr>
              <a:t>imprecise</a:t>
            </a:r>
            <a:r>
              <a:rPr lang="fr-FR" sz="2800" dirty="0">
                <a:latin typeface="Calibri" panose="020F0502020204030204" pitchFamily="34" charset="0"/>
                <a:cs typeface="Calibri" panose="020F0502020204030204" pitchFamily="34" charset="0"/>
                <a:sym typeface="Wingdings" panose="05000000000000000000" pitchFamily="2" charset="2"/>
              </a:rPr>
              <a:t> and </a:t>
            </a:r>
            <a:r>
              <a:rPr lang="fr-FR" sz="2800" dirty="0" err="1">
                <a:latin typeface="Calibri" panose="020F0502020204030204" pitchFamily="34" charset="0"/>
                <a:cs typeface="Calibri" panose="020F0502020204030204" pitchFamily="34" charset="0"/>
                <a:sym typeface="Wingdings" panose="05000000000000000000" pitchFamily="2" charset="2"/>
              </a:rPr>
              <a:t>incomplete</a:t>
            </a:r>
            <a:endParaRPr lang="fr-FR" sz="2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345850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12</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94624"/>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Module 5. Basic communication means</a:t>
            </a:r>
          </a:p>
          <a:p>
            <a:pPr>
              <a:lnSpc>
                <a:spcPct val="110000"/>
              </a:lnSpc>
              <a:buClr>
                <a:srgbClr val="674EA7"/>
              </a:buClr>
              <a:buSzPts val="4000"/>
            </a:pPr>
            <a:r>
              <a:rPr lang="en-US" sz="2800" b="1" i="0" u="none" strike="noStrike" cap="none" dirty="0">
                <a:solidFill>
                  <a:schemeClr val="dk1"/>
                </a:solidFill>
                <a:latin typeface="Calibri"/>
                <a:ea typeface="Calibri"/>
                <a:cs typeface="Calibri"/>
                <a:sym typeface="Calibri"/>
              </a:rPr>
              <a:t>Chapter 2</a:t>
            </a:r>
            <a:r>
              <a:rPr lang="en-US" sz="2800" b="1" dirty="0">
                <a:solidFill>
                  <a:schemeClr val="dk1"/>
                </a:solidFill>
                <a:latin typeface="Calibri"/>
                <a:ea typeface="Calibri"/>
                <a:cs typeface="Calibri"/>
                <a:sym typeface="Calibri"/>
              </a:rPr>
              <a:t>: Pointing</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pic>
        <p:nvPicPr>
          <p:cNvPr id="10" name="Graphique 9" descr="Avertissement avec un remplissage uni">
            <a:extLst>
              <a:ext uri="{FF2B5EF4-FFF2-40B4-BE49-F238E27FC236}">
                <a16:creationId xmlns:a16="http://schemas.microsoft.com/office/drawing/2014/main" id="{AEA3243B-B08C-4749-924A-BB62A09D577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78000" y="1859286"/>
            <a:ext cx="1332000" cy="1332000"/>
          </a:xfrm>
          <a:prstGeom prst="rect">
            <a:avLst/>
          </a:prstGeom>
        </p:spPr>
      </p:pic>
      <p:sp>
        <p:nvSpPr>
          <p:cNvPr id="2" name="ZoneTexte 1">
            <a:extLst>
              <a:ext uri="{FF2B5EF4-FFF2-40B4-BE49-F238E27FC236}">
                <a16:creationId xmlns:a16="http://schemas.microsoft.com/office/drawing/2014/main" id="{7348C6AE-4A12-45E7-AA17-0B85C9AD8BB6}"/>
              </a:ext>
            </a:extLst>
          </p:cNvPr>
          <p:cNvSpPr txBox="1"/>
          <p:nvPr/>
        </p:nvSpPr>
        <p:spPr>
          <a:xfrm>
            <a:off x="2533339" y="1859286"/>
            <a:ext cx="8858848" cy="1815882"/>
          </a:xfrm>
          <a:prstGeom prst="rect">
            <a:avLst/>
          </a:prstGeom>
          <a:noFill/>
        </p:spPr>
        <p:txBody>
          <a:bodyPr wrap="square" rtlCol="0">
            <a:spAutoFit/>
          </a:bodyPr>
          <a:lstStyle/>
          <a:p>
            <a:r>
              <a:rPr lang="fr-FR" sz="2800" dirty="0" err="1">
                <a:latin typeface="Calibri" panose="020F0502020204030204" pitchFamily="34" charset="0"/>
                <a:cs typeface="Calibri" panose="020F0502020204030204" pitchFamily="34" charset="0"/>
              </a:rPr>
              <a:t>Pointing</a:t>
            </a:r>
            <a:r>
              <a:rPr lang="fr-FR" sz="2800" dirty="0">
                <a:latin typeface="Calibri" panose="020F0502020204030204" pitchFamily="34" charset="0"/>
                <a:cs typeface="Calibri" panose="020F0502020204030204" pitchFamily="34" charset="0"/>
              </a:rPr>
              <a:t> in people </a:t>
            </a:r>
            <a:r>
              <a:rPr lang="fr-FR" sz="2800" dirty="0" err="1">
                <a:latin typeface="Calibri" panose="020F0502020204030204" pitchFamily="34" charset="0"/>
                <a:cs typeface="Calibri" panose="020F0502020204030204" pitchFamily="34" charset="0"/>
              </a:rPr>
              <a:t>with</a:t>
            </a:r>
            <a:r>
              <a:rPr lang="fr-FR" sz="2800" dirty="0">
                <a:latin typeface="Calibri" panose="020F0502020204030204" pitchFamily="34" charset="0"/>
                <a:cs typeface="Calibri" panose="020F0502020204030204" pitchFamily="34" charset="0"/>
              </a:rPr>
              <a:t> IDD: </a:t>
            </a:r>
            <a:r>
              <a:rPr lang="fr-FR" sz="2800" dirty="0" err="1">
                <a:latin typeface="Calibri" panose="020F0502020204030204" pitchFamily="34" charset="0"/>
                <a:cs typeface="Calibri" panose="020F0502020204030204" pitchFamily="34" charset="0"/>
              </a:rPr>
              <a:t>allow</a:t>
            </a:r>
            <a:r>
              <a:rPr lang="fr-FR" sz="2800" dirty="0">
                <a:latin typeface="Calibri" panose="020F0502020204030204" pitchFamily="34" charset="0"/>
                <a:cs typeface="Calibri" panose="020F0502020204030204" pitchFamily="34" charset="0"/>
              </a:rPr>
              <a:t> to express </a:t>
            </a:r>
            <a:r>
              <a:rPr lang="fr-FR" sz="2800" dirty="0" err="1">
                <a:latin typeface="Calibri" panose="020F0502020204030204" pitchFamily="34" charset="0"/>
                <a:cs typeface="Calibri" panose="020F0502020204030204" pitchFamily="34" charset="0"/>
              </a:rPr>
              <a:t>choice</a:t>
            </a:r>
            <a:endParaRPr lang="fr-FR" sz="2800" dirty="0">
              <a:latin typeface="Calibri" panose="020F0502020204030204" pitchFamily="34" charset="0"/>
              <a:cs typeface="Calibri" panose="020F0502020204030204" pitchFamily="34" charset="0"/>
            </a:endParaRPr>
          </a:p>
          <a:p>
            <a:endParaRPr lang="fr-FR" sz="2800" dirty="0">
              <a:latin typeface="Calibri" panose="020F0502020204030204" pitchFamily="34" charset="0"/>
              <a:cs typeface="Calibri" panose="020F0502020204030204" pitchFamily="34" charset="0"/>
            </a:endParaRPr>
          </a:p>
          <a:p>
            <a:r>
              <a:rPr lang="fr-FR" sz="2800" dirty="0">
                <a:latin typeface="Calibri" panose="020F0502020204030204" pitchFamily="34" charset="0"/>
                <a:cs typeface="Calibri" panose="020F0502020204030204" pitchFamily="34" charset="0"/>
                <a:sym typeface="Wingdings" panose="05000000000000000000" pitchFamily="2" charset="2"/>
              </a:rPr>
              <a:t> Essential to respect the </a:t>
            </a:r>
            <a:r>
              <a:rPr lang="fr-FR" sz="2800" dirty="0" err="1">
                <a:latin typeface="Calibri" panose="020F0502020204030204" pitchFamily="34" charset="0"/>
                <a:cs typeface="Calibri" panose="020F0502020204030204" pitchFamily="34" charset="0"/>
                <a:sym typeface="Wingdings" panose="05000000000000000000" pitchFamily="2" charset="2"/>
              </a:rPr>
              <a:t>person’s</a:t>
            </a:r>
            <a:r>
              <a:rPr lang="fr-FR" sz="2800" dirty="0">
                <a:latin typeface="Calibri" panose="020F0502020204030204" pitchFamily="34" charset="0"/>
                <a:cs typeface="Calibri" panose="020F0502020204030204" pitchFamily="34" charset="0"/>
                <a:sym typeface="Wingdings" panose="05000000000000000000" pitchFamily="2" charset="2"/>
              </a:rPr>
              <a:t> </a:t>
            </a:r>
            <a:r>
              <a:rPr lang="fr-FR" sz="2800" dirty="0" err="1">
                <a:latin typeface="Calibri" panose="020F0502020204030204" pitchFamily="34" charset="0"/>
                <a:cs typeface="Calibri" panose="020F0502020204030204" pitchFamily="34" charset="0"/>
                <a:sym typeface="Wingdings" panose="05000000000000000000" pitchFamily="2" charset="2"/>
              </a:rPr>
              <a:t>pointing</a:t>
            </a:r>
            <a:r>
              <a:rPr lang="fr-FR" sz="2800" dirty="0">
                <a:latin typeface="Calibri" panose="020F0502020204030204" pitchFamily="34" charset="0"/>
                <a:cs typeface="Calibri" panose="020F0502020204030204" pitchFamily="34" charset="0"/>
                <a:sym typeface="Wingdings" panose="05000000000000000000" pitchFamily="2" charset="2"/>
              </a:rPr>
              <a:t> </a:t>
            </a:r>
            <a:r>
              <a:rPr lang="fr-FR" sz="2800" dirty="0" err="1">
                <a:latin typeface="Calibri" panose="020F0502020204030204" pitchFamily="34" charset="0"/>
                <a:cs typeface="Calibri" panose="020F0502020204030204" pitchFamily="34" charset="0"/>
                <a:sym typeface="Wingdings" panose="05000000000000000000" pitchFamily="2" charset="2"/>
              </a:rPr>
              <a:t>strategy</a:t>
            </a:r>
            <a:r>
              <a:rPr lang="fr-FR" sz="2800" dirty="0">
                <a:latin typeface="Calibri" panose="020F0502020204030204" pitchFamily="34" charset="0"/>
                <a:cs typeface="Calibri" panose="020F0502020204030204" pitchFamily="34" charset="0"/>
                <a:sym typeface="Wingdings" panose="05000000000000000000" pitchFamily="2" charset="2"/>
              </a:rPr>
              <a:t>, </a:t>
            </a:r>
            <a:r>
              <a:rPr lang="fr-FR" sz="2800" dirty="0" err="1">
                <a:latin typeface="Calibri" panose="020F0502020204030204" pitchFamily="34" charset="0"/>
                <a:cs typeface="Calibri" panose="020F0502020204030204" pitchFamily="34" charset="0"/>
                <a:sym typeface="Wingdings" panose="05000000000000000000" pitchFamily="2" charset="2"/>
              </a:rPr>
              <a:t>even</a:t>
            </a:r>
            <a:r>
              <a:rPr lang="fr-FR" sz="2800" dirty="0">
                <a:latin typeface="Calibri" panose="020F0502020204030204" pitchFamily="34" charset="0"/>
                <a:cs typeface="Calibri" panose="020F0502020204030204" pitchFamily="34" charset="0"/>
                <a:sym typeface="Wingdings" panose="05000000000000000000" pitchFamily="2" charset="2"/>
              </a:rPr>
              <a:t> </a:t>
            </a:r>
            <a:r>
              <a:rPr lang="fr-FR" sz="2800" dirty="0" err="1">
                <a:latin typeface="Calibri" panose="020F0502020204030204" pitchFamily="34" charset="0"/>
                <a:cs typeface="Calibri" panose="020F0502020204030204" pitchFamily="34" charset="0"/>
                <a:sym typeface="Wingdings" panose="05000000000000000000" pitchFamily="2" charset="2"/>
              </a:rPr>
              <a:t>imprecise</a:t>
            </a:r>
            <a:r>
              <a:rPr lang="fr-FR" sz="2800" dirty="0">
                <a:latin typeface="Calibri" panose="020F0502020204030204" pitchFamily="34" charset="0"/>
                <a:cs typeface="Calibri" panose="020F0502020204030204" pitchFamily="34" charset="0"/>
                <a:sym typeface="Wingdings" panose="05000000000000000000" pitchFamily="2" charset="2"/>
              </a:rPr>
              <a:t> and </a:t>
            </a:r>
            <a:r>
              <a:rPr lang="fr-FR" sz="2800" dirty="0" err="1">
                <a:latin typeface="Calibri" panose="020F0502020204030204" pitchFamily="34" charset="0"/>
                <a:cs typeface="Calibri" panose="020F0502020204030204" pitchFamily="34" charset="0"/>
                <a:sym typeface="Wingdings" panose="05000000000000000000" pitchFamily="2" charset="2"/>
              </a:rPr>
              <a:t>incomplete</a:t>
            </a:r>
            <a:endParaRPr lang="fr-FR" sz="2800" dirty="0">
              <a:latin typeface="Calibri" panose="020F0502020204030204" pitchFamily="34" charset="0"/>
              <a:cs typeface="Calibri" panose="020F0502020204030204" pitchFamily="34" charset="0"/>
            </a:endParaRPr>
          </a:p>
        </p:txBody>
      </p:sp>
      <p:sp>
        <p:nvSpPr>
          <p:cNvPr id="12" name="ZoneTexte 11">
            <a:extLst>
              <a:ext uri="{FF2B5EF4-FFF2-40B4-BE49-F238E27FC236}">
                <a16:creationId xmlns:a16="http://schemas.microsoft.com/office/drawing/2014/main" id="{AA643458-1700-4F6F-813B-F322BAE3BE1C}"/>
              </a:ext>
            </a:extLst>
          </p:cNvPr>
          <p:cNvSpPr txBox="1"/>
          <p:nvPr/>
        </p:nvSpPr>
        <p:spPr>
          <a:xfrm>
            <a:off x="597365" y="4210654"/>
            <a:ext cx="11321891" cy="1313180"/>
          </a:xfrm>
          <a:prstGeom prst="rect">
            <a:avLst/>
          </a:prstGeom>
          <a:noFill/>
        </p:spPr>
        <p:txBody>
          <a:bodyPr wrap="square">
            <a:spAutoFit/>
          </a:bodyPr>
          <a:lstStyle/>
          <a:p>
            <a:pPr lvl="0" algn="just">
              <a:spcAft>
                <a:spcPts val="800"/>
              </a:spcAft>
            </a:pPr>
            <a:r>
              <a:rPr lang="en-GB" sz="2200" i="1" dirty="0">
                <a:effectLst/>
                <a:latin typeface="Calibri" panose="020F0502020204030204" pitchFamily="34" charset="0"/>
                <a:ea typeface="Calibri" panose="020F0502020204030204" pitchFamily="34" charset="0"/>
                <a:cs typeface="Calibri" panose="020F0502020204030204" pitchFamily="34" charset="0"/>
              </a:rPr>
              <a:t>Examples:</a:t>
            </a:r>
          </a:p>
          <a:p>
            <a:pPr lvl="0" algn="just">
              <a:spcAft>
                <a:spcPts val="800"/>
              </a:spcAft>
            </a:pPr>
            <a:r>
              <a:rPr lang="en-GB" sz="2200" i="1" dirty="0">
                <a:effectLst/>
                <a:latin typeface="Calibri" panose="020F0502020204030204" pitchFamily="34" charset="0"/>
                <a:ea typeface="Calibri" panose="020F0502020204030204" pitchFamily="34" charset="0"/>
                <a:cs typeface="Calibri" panose="020F0502020204030204" pitchFamily="34" charset="0"/>
              </a:rPr>
              <a:t>P. takes the carer to the fridge and fussing to have the fridge opened so she can have a yoghurt</a:t>
            </a:r>
          </a:p>
          <a:p>
            <a:pPr lvl="0" algn="just">
              <a:spcAft>
                <a:spcPts val="800"/>
              </a:spcAft>
            </a:pPr>
            <a:r>
              <a:rPr lang="en-GB" sz="2200" i="1" dirty="0">
                <a:effectLst/>
                <a:latin typeface="Calibri" panose="020F0502020204030204" pitchFamily="34" charset="0"/>
                <a:ea typeface="Calibri" panose="020F0502020204030204" pitchFamily="34" charset="0"/>
                <a:cs typeface="Calibri" panose="020F0502020204030204" pitchFamily="34" charset="0"/>
              </a:rPr>
              <a:t>D. points to the fridge with the palm of his hand to ask for it to be opened</a:t>
            </a:r>
            <a:r>
              <a:rPr lang="en-GB" sz="2200" dirty="0">
                <a:effectLst/>
                <a:latin typeface="Calibri" panose="020F0502020204030204" pitchFamily="34" charset="0"/>
                <a:ea typeface="Calibri" panose="020F0502020204030204" pitchFamily="34" charset="0"/>
                <a:cs typeface="Calibri" panose="020F0502020204030204" pitchFamily="34" charset="0"/>
              </a:rPr>
              <a:t>.</a:t>
            </a:r>
            <a:endParaRPr lang="fr-FR" sz="2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20022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13</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n-US" sz="3100" b="1" dirty="0">
                <a:solidFill>
                  <a:srgbClr val="674EA7"/>
                </a:solidFill>
                <a:latin typeface="Calibri"/>
                <a:ea typeface="Calibri"/>
                <a:cs typeface="Calibri"/>
                <a:sym typeface="Calibri"/>
              </a:rPr>
              <a:t>Module 5. Basic communication means</a:t>
            </a:r>
          </a:p>
          <a:p>
            <a:pPr>
              <a:lnSpc>
                <a:spcPct val="110000"/>
              </a:lnSpc>
              <a:buClr>
                <a:srgbClr val="674EA7"/>
              </a:buClr>
              <a:buSzPts val="4000"/>
            </a:pPr>
            <a:r>
              <a:rPr lang="en-US" sz="2800" b="1" i="0" u="none" strike="noStrike" cap="none" dirty="0">
                <a:solidFill>
                  <a:schemeClr val="dk1"/>
                </a:solidFill>
                <a:latin typeface="Calibri"/>
                <a:ea typeface="Calibri"/>
                <a:cs typeface="Calibri"/>
                <a:sym typeface="Calibri"/>
              </a:rPr>
              <a:t>Chapter 2</a:t>
            </a:r>
            <a:r>
              <a:rPr lang="en-US" sz="2800" b="1" dirty="0">
                <a:solidFill>
                  <a:schemeClr val="dk1"/>
                </a:solidFill>
                <a:latin typeface="Calibri"/>
                <a:ea typeface="Calibri"/>
                <a:cs typeface="Calibri"/>
                <a:sym typeface="Calibri"/>
              </a:rPr>
              <a:t>: Pointing</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sp>
        <p:nvSpPr>
          <p:cNvPr id="10" name="ZoneTexte 9">
            <a:extLst>
              <a:ext uri="{FF2B5EF4-FFF2-40B4-BE49-F238E27FC236}">
                <a16:creationId xmlns:a16="http://schemas.microsoft.com/office/drawing/2014/main" id="{95179DAF-3894-43DF-A21B-D4E7C89A53C1}"/>
              </a:ext>
            </a:extLst>
          </p:cNvPr>
          <p:cNvSpPr txBox="1"/>
          <p:nvPr/>
        </p:nvSpPr>
        <p:spPr>
          <a:xfrm>
            <a:off x="2533339" y="1859286"/>
            <a:ext cx="8858848" cy="523220"/>
          </a:xfrm>
          <a:prstGeom prst="rect">
            <a:avLst/>
          </a:prstGeom>
          <a:noFill/>
        </p:spPr>
        <p:txBody>
          <a:bodyPr wrap="square" rtlCol="0">
            <a:spAutoFit/>
          </a:bodyPr>
          <a:lstStyle/>
          <a:p>
            <a:r>
              <a:rPr lang="fr-FR" sz="2800" dirty="0">
                <a:latin typeface="Calibri" panose="020F0502020204030204" pitchFamily="34" charset="0"/>
                <a:cs typeface="Calibri" panose="020F0502020204030204" pitchFamily="34" charset="0"/>
              </a:rPr>
              <a:t>Propose </a:t>
            </a:r>
            <a:r>
              <a:rPr lang="fr-FR" sz="2800" dirty="0" err="1">
                <a:latin typeface="Calibri" panose="020F0502020204030204" pitchFamily="34" charset="0"/>
                <a:cs typeface="Calibri" panose="020F0502020204030204" pitchFamily="34" charset="0"/>
              </a:rPr>
              <a:t>targets</a:t>
            </a:r>
            <a:r>
              <a:rPr lang="fr-FR" sz="2800" dirty="0">
                <a:latin typeface="Calibri" panose="020F0502020204030204" pitchFamily="34" charset="0"/>
                <a:cs typeface="Calibri" panose="020F0502020204030204" pitchFamily="34" charset="0"/>
              </a:rPr>
              <a:t> relevant to </a:t>
            </a:r>
            <a:r>
              <a:rPr lang="fr-FR" sz="2800" dirty="0" err="1">
                <a:latin typeface="Calibri" panose="020F0502020204030204" pitchFamily="34" charset="0"/>
                <a:cs typeface="Calibri" panose="020F0502020204030204" pitchFamily="34" charset="0"/>
              </a:rPr>
              <a:t>daily</a:t>
            </a:r>
            <a:r>
              <a:rPr lang="fr-FR" sz="2800" dirty="0">
                <a:latin typeface="Calibri" panose="020F0502020204030204" pitchFamily="34" charset="0"/>
                <a:cs typeface="Calibri" panose="020F0502020204030204" pitchFamily="34" charset="0"/>
              </a:rPr>
              <a:t> </a:t>
            </a:r>
            <a:r>
              <a:rPr lang="fr-FR" sz="2800" dirty="0" err="1">
                <a:latin typeface="Calibri" panose="020F0502020204030204" pitchFamily="34" charset="0"/>
                <a:cs typeface="Calibri" panose="020F0502020204030204" pitchFamily="34" charset="0"/>
              </a:rPr>
              <a:t>activities</a:t>
            </a:r>
            <a:endParaRPr lang="fr-FR" sz="2800" dirty="0">
              <a:latin typeface="Calibri" panose="020F0502020204030204" pitchFamily="34" charset="0"/>
              <a:cs typeface="Calibri" panose="020F0502020204030204" pitchFamily="34" charset="0"/>
            </a:endParaRPr>
          </a:p>
        </p:txBody>
      </p:sp>
      <p:pic>
        <p:nvPicPr>
          <p:cNvPr id="11" name="Image 10" descr="Une image contenant nourriture, repas, Snack, Restauration rapide&#10;&#10;Description générée automatiquement">
            <a:extLst>
              <a:ext uri="{FF2B5EF4-FFF2-40B4-BE49-F238E27FC236}">
                <a16:creationId xmlns:a16="http://schemas.microsoft.com/office/drawing/2014/main" id="{C803D00F-C4DA-414D-99DA-6DFECA1D5D2C}"/>
              </a:ext>
            </a:extLst>
          </p:cNvPr>
          <p:cNvPicPr>
            <a:picLocks noChangeAspect="1"/>
          </p:cNvPicPr>
          <p:nvPr/>
        </p:nvPicPr>
        <p:blipFill>
          <a:blip r:embed="rId5"/>
          <a:stretch>
            <a:fillRect/>
          </a:stretch>
        </p:blipFill>
        <p:spPr>
          <a:xfrm>
            <a:off x="3726906" y="2782503"/>
            <a:ext cx="4257473" cy="3672000"/>
          </a:xfrm>
          <a:prstGeom prst="rect">
            <a:avLst/>
          </a:prstGeom>
        </p:spPr>
      </p:pic>
    </p:spTree>
    <p:extLst>
      <p:ext uri="{BB962C8B-B14F-4D97-AF65-F5344CB8AC3E}">
        <p14:creationId xmlns:p14="http://schemas.microsoft.com/office/powerpoint/2010/main" val="11135082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14</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08728"/>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Module 5. Basic communication means</a:t>
            </a:r>
          </a:p>
          <a:p>
            <a:pPr>
              <a:lnSpc>
                <a:spcPct val="110000"/>
              </a:lnSpc>
              <a:buClr>
                <a:srgbClr val="674EA7"/>
              </a:buClr>
              <a:buSzPts val="4000"/>
            </a:pPr>
            <a:r>
              <a:rPr lang="en-US" sz="2800" b="1" i="0" u="none" strike="noStrike" cap="none" dirty="0">
                <a:solidFill>
                  <a:schemeClr val="dk1"/>
                </a:solidFill>
                <a:latin typeface="Calibri"/>
                <a:ea typeface="Calibri"/>
                <a:cs typeface="Calibri"/>
                <a:sym typeface="Calibri"/>
              </a:rPr>
              <a:t>Chapter 2</a:t>
            </a:r>
            <a:r>
              <a:rPr lang="en-US" sz="2800" b="1" dirty="0">
                <a:solidFill>
                  <a:schemeClr val="dk1"/>
                </a:solidFill>
                <a:latin typeface="Calibri"/>
                <a:ea typeface="Calibri"/>
                <a:cs typeface="Calibri"/>
                <a:sym typeface="Calibri"/>
              </a:rPr>
              <a:t>: Pointing</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graphicFrame>
        <p:nvGraphicFramePr>
          <p:cNvPr id="2" name="Tableau 1">
            <a:extLst>
              <a:ext uri="{FF2B5EF4-FFF2-40B4-BE49-F238E27FC236}">
                <a16:creationId xmlns:a16="http://schemas.microsoft.com/office/drawing/2014/main" id="{51460969-0E3C-4CFC-AE94-C96CAC313CB9}"/>
              </a:ext>
            </a:extLst>
          </p:cNvPr>
          <p:cNvGraphicFramePr>
            <a:graphicFrameLocks noGrp="1"/>
          </p:cNvGraphicFramePr>
          <p:nvPr>
            <p:extLst>
              <p:ext uri="{D42A27DB-BD31-4B8C-83A1-F6EECF244321}">
                <p14:modId xmlns:p14="http://schemas.microsoft.com/office/powerpoint/2010/main" val="4141509992"/>
              </p:ext>
            </p:extLst>
          </p:nvPr>
        </p:nvGraphicFramePr>
        <p:xfrm>
          <a:off x="1186230" y="1924809"/>
          <a:ext cx="9865057" cy="3799040"/>
        </p:xfrm>
        <a:graphic>
          <a:graphicData uri="http://schemas.openxmlformats.org/drawingml/2006/table">
            <a:tbl>
              <a:tblPr firstRow="1" firstCol="1">
                <a:tableStyleId>{00A15C55-8517-42AA-B614-E9B94910E393}</a:tableStyleId>
              </a:tblPr>
              <a:tblGrid>
                <a:gridCol w="3210661">
                  <a:extLst>
                    <a:ext uri="{9D8B030D-6E8A-4147-A177-3AD203B41FA5}">
                      <a16:colId xmlns:a16="http://schemas.microsoft.com/office/drawing/2014/main" val="3829286090"/>
                    </a:ext>
                  </a:extLst>
                </a:gridCol>
                <a:gridCol w="6654396">
                  <a:extLst>
                    <a:ext uri="{9D8B030D-6E8A-4147-A177-3AD203B41FA5}">
                      <a16:colId xmlns:a16="http://schemas.microsoft.com/office/drawing/2014/main" val="2791072031"/>
                    </a:ext>
                  </a:extLst>
                </a:gridCol>
              </a:tblGrid>
              <a:tr h="1678200">
                <a:tc>
                  <a:txBody>
                    <a:bodyPr/>
                    <a:lstStyle/>
                    <a:p>
                      <a:pPr algn="ctr">
                        <a:lnSpc>
                          <a:spcPct val="107000"/>
                        </a:lnSpc>
                        <a:spcBef>
                          <a:spcPts val="600"/>
                        </a:spcBef>
                        <a:spcAft>
                          <a:spcPts val="800"/>
                        </a:spcAft>
                      </a:pPr>
                      <a:r>
                        <a:rPr lang="en-GB" sz="2000" dirty="0">
                          <a:effectLst/>
                          <a:latin typeface="Calibri" panose="020F0502020204030204" pitchFamily="34" charset="0"/>
                          <a:cs typeface="Calibri" panose="020F0502020204030204" pitchFamily="34" charset="0"/>
                        </a:rPr>
                        <a:t>Facilitate the pointing act</a:t>
                      </a:r>
                      <a:endParaRPr lang="fr-FR" sz="20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accent4">
                        <a:lumMod val="50000"/>
                      </a:schemeClr>
                    </a:solidFill>
                  </a:tcPr>
                </a:tc>
                <a:tc>
                  <a:txBody>
                    <a:bodyPr/>
                    <a:lstStyle/>
                    <a:p>
                      <a:pPr marL="342900" lvl="0" indent="-342900" algn="just">
                        <a:lnSpc>
                          <a:spcPct val="107000"/>
                        </a:lnSpc>
                        <a:spcAft>
                          <a:spcPts val="800"/>
                        </a:spcAft>
                        <a:buFont typeface="Symbol" panose="05050102010706020507" pitchFamily="18" charset="2"/>
                        <a:buChar char="·"/>
                      </a:pPr>
                      <a:r>
                        <a:rPr lang="en-GB" sz="1800" b="0" dirty="0">
                          <a:solidFill>
                            <a:schemeClr val="tx1"/>
                          </a:solidFill>
                          <a:effectLst/>
                          <a:latin typeface="Calibri" panose="020F0502020204030204" pitchFamily="34" charset="0"/>
                          <a:cs typeface="Calibri" panose="020F0502020204030204" pitchFamily="34" charset="0"/>
                        </a:rPr>
                        <a:t>find an adequate posture so that the person can point. </a:t>
                      </a:r>
                      <a:endParaRPr lang="fr-FR" sz="1800" b="0" dirty="0">
                        <a:solidFill>
                          <a:schemeClr val="tx1"/>
                        </a:solidFill>
                        <a:effectLst/>
                        <a:latin typeface="Calibri" panose="020F0502020204030204" pitchFamily="34" charset="0"/>
                        <a:cs typeface="Calibri" panose="020F0502020204030204" pitchFamily="34" charset="0"/>
                      </a:endParaRPr>
                    </a:p>
                    <a:p>
                      <a:pPr marL="342900" lvl="0" indent="-342900">
                        <a:lnSpc>
                          <a:spcPct val="107000"/>
                        </a:lnSpc>
                        <a:spcAft>
                          <a:spcPts val="800"/>
                        </a:spcAft>
                        <a:buFont typeface="Symbol" panose="05050102010706020507" pitchFamily="18" charset="2"/>
                        <a:buChar char="·"/>
                      </a:pPr>
                      <a:r>
                        <a:rPr lang="en-GB" sz="1800" b="0" dirty="0">
                          <a:solidFill>
                            <a:schemeClr val="tx1"/>
                          </a:solidFill>
                          <a:effectLst/>
                          <a:latin typeface="Calibri" panose="020F0502020204030204" pitchFamily="34" charset="0"/>
                          <a:cs typeface="Calibri" panose="020F0502020204030204" pitchFamily="34" charset="0"/>
                        </a:rPr>
                        <a:t>Place the targets in relation to the person's field of vision (central or peripheral) and the characteristics of the targets.</a:t>
                      </a:r>
                      <a:endParaRPr lang="fr-FR" sz="1800" b="0" dirty="0">
                        <a:solidFill>
                          <a:schemeClr val="tx1"/>
                        </a:solidFill>
                        <a:effectLst/>
                        <a:latin typeface="Calibri" panose="020F0502020204030204" pitchFamily="34" charset="0"/>
                        <a:cs typeface="Calibri" panose="020F0502020204030204" pitchFamily="34" charset="0"/>
                      </a:endParaRPr>
                    </a:p>
                  </a:txBody>
                  <a:tcPr marL="68580" marR="68580" marT="0" marB="0" anchor="ctr">
                    <a:solidFill>
                      <a:schemeClr val="accent4">
                        <a:lumMod val="40000"/>
                        <a:lumOff val="60000"/>
                      </a:schemeClr>
                    </a:solidFill>
                  </a:tcPr>
                </a:tc>
                <a:extLst>
                  <a:ext uri="{0D108BD9-81ED-4DB2-BD59-A6C34878D82A}">
                    <a16:rowId xmlns:a16="http://schemas.microsoft.com/office/drawing/2014/main" val="2938597666"/>
                  </a:ext>
                </a:extLst>
              </a:tr>
              <a:tr h="1146412">
                <a:tc>
                  <a:txBody>
                    <a:bodyPr/>
                    <a:lstStyle/>
                    <a:p>
                      <a:pPr algn="ctr">
                        <a:lnSpc>
                          <a:spcPct val="107000"/>
                        </a:lnSpc>
                        <a:spcBef>
                          <a:spcPts val="600"/>
                        </a:spcBef>
                        <a:spcAft>
                          <a:spcPts val="800"/>
                        </a:spcAft>
                      </a:pPr>
                      <a:r>
                        <a:rPr lang="en-GB" sz="2000" dirty="0">
                          <a:effectLst/>
                          <a:latin typeface="Calibri" panose="020F0502020204030204" pitchFamily="34" charset="0"/>
                          <a:cs typeface="Calibri" panose="020F0502020204030204" pitchFamily="34" charset="0"/>
                        </a:rPr>
                        <a:t>Identify what the person is pointing at</a:t>
                      </a:r>
                      <a:endParaRPr lang="fr-FR" sz="20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accent4">
                        <a:lumMod val="50000"/>
                      </a:schemeClr>
                    </a:solidFill>
                  </a:tcPr>
                </a:tc>
                <a:tc>
                  <a:txBody>
                    <a:bodyPr/>
                    <a:lstStyle/>
                    <a:p>
                      <a:pPr>
                        <a:lnSpc>
                          <a:spcPct val="107000"/>
                        </a:lnSpc>
                        <a:spcBef>
                          <a:spcPts val="600"/>
                        </a:spcBef>
                        <a:spcAft>
                          <a:spcPts val="800"/>
                        </a:spcAft>
                      </a:pPr>
                      <a:r>
                        <a:rPr lang="en-GB" sz="1800" dirty="0">
                          <a:effectLst/>
                          <a:latin typeface="Calibri" panose="020F0502020204030204" pitchFamily="34" charset="0"/>
                          <a:cs typeface="Calibri" panose="020F0502020204030204" pitchFamily="34" charset="0"/>
                        </a:rPr>
                        <a:t>Real objects, miniatures, photos, pictures, etc.</a:t>
                      </a:r>
                      <a:endParaRPr lang="fr-FR" sz="1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accent4">
                        <a:lumMod val="40000"/>
                        <a:lumOff val="60000"/>
                      </a:schemeClr>
                    </a:solidFill>
                  </a:tcPr>
                </a:tc>
                <a:extLst>
                  <a:ext uri="{0D108BD9-81ED-4DB2-BD59-A6C34878D82A}">
                    <a16:rowId xmlns:a16="http://schemas.microsoft.com/office/drawing/2014/main" val="1458640771"/>
                  </a:ext>
                </a:extLst>
              </a:tr>
              <a:tr h="974428">
                <a:tc>
                  <a:txBody>
                    <a:bodyPr/>
                    <a:lstStyle/>
                    <a:p>
                      <a:pPr algn="ctr">
                        <a:lnSpc>
                          <a:spcPct val="107000"/>
                        </a:lnSpc>
                        <a:spcBef>
                          <a:spcPts val="600"/>
                        </a:spcBef>
                        <a:spcAft>
                          <a:spcPts val="800"/>
                        </a:spcAft>
                      </a:pPr>
                      <a:r>
                        <a:rPr lang="en-GB" sz="2000" dirty="0">
                          <a:effectLst/>
                          <a:latin typeface="Calibri" panose="020F0502020204030204" pitchFamily="34" charset="0"/>
                          <a:cs typeface="Calibri" panose="020F0502020204030204" pitchFamily="34" charset="0"/>
                        </a:rPr>
                        <a:t>Motivate</a:t>
                      </a:r>
                      <a:endParaRPr lang="fr-FR" sz="20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accent4">
                        <a:lumMod val="50000"/>
                      </a:schemeClr>
                    </a:solidFill>
                  </a:tcPr>
                </a:tc>
                <a:tc>
                  <a:txBody>
                    <a:bodyPr/>
                    <a:lstStyle/>
                    <a:p>
                      <a:pPr>
                        <a:lnSpc>
                          <a:spcPct val="107000"/>
                        </a:lnSpc>
                        <a:spcBef>
                          <a:spcPts val="600"/>
                        </a:spcBef>
                        <a:spcAft>
                          <a:spcPts val="800"/>
                        </a:spcAft>
                      </a:pPr>
                      <a:r>
                        <a:rPr lang="en-GB" sz="1800" dirty="0">
                          <a:effectLst/>
                          <a:latin typeface="Calibri" panose="020F0502020204030204" pitchFamily="34" charset="0"/>
                          <a:cs typeface="Calibri" panose="020F0502020204030204" pitchFamily="34" charset="0"/>
                        </a:rPr>
                        <a:t>focus on targets that people like, so that they are tempted to point at them.</a:t>
                      </a:r>
                      <a:endParaRPr lang="fr-FR" sz="1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accent4">
                        <a:lumMod val="40000"/>
                        <a:lumOff val="60000"/>
                      </a:schemeClr>
                    </a:solidFill>
                  </a:tcPr>
                </a:tc>
                <a:extLst>
                  <a:ext uri="{0D108BD9-81ED-4DB2-BD59-A6C34878D82A}">
                    <a16:rowId xmlns:a16="http://schemas.microsoft.com/office/drawing/2014/main" val="666273689"/>
                  </a:ext>
                </a:extLst>
              </a:tr>
            </a:tbl>
          </a:graphicData>
        </a:graphic>
      </p:graphicFrame>
    </p:spTree>
    <p:extLst>
      <p:ext uri="{BB962C8B-B14F-4D97-AF65-F5344CB8AC3E}">
        <p14:creationId xmlns:p14="http://schemas.microsoft.com/office/powerpoint/2010/main" val="39328593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15</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Module 5. Basic communication means</a:t>
            </a:r>
          </a:p>
          <a:p>
            <a:pPr>
              <a:lnSpc>
                <a:spcPct val="110000"/>
              </a:lnSpc>
              <a:buClr>
                <a:srgbClr val="674EA7"/>
              </a:buClr>
              <a:buSzPts val="4000"/>
            </a:pPr>
            <a:r>
              <a:rPr lang="en-US" sz="2800" b="1" i="0" u="none" strike="noStrike" cap="none" dirty="0">
                <a:solidFill>
                  <a:schemeClr val="dk1"/>
                </a:solidFill>
                <a:latin typeface="Calibri"/>
                <a:ea typeface="Calibri"/>
                <a:cs typeface="Calibri"/>
                <a:sym typeface="Calibri"/>
              </a:rPr>
              <a:t>Chapter 2</a:t>
            </a:r>
            <a:r>
              <a:rPr lang="en-US" sz="2800" b="1" dirty="0">
                <a:solidFill>
                  <a:schemeClr val="dk1"/>
                </a:solidFill>
                <a:latin typeface="Calibri"/>
                <a:ea typeface="Calibri"/>
                <a:cs typeface="Calibri"/>
                <a:sym typeface="Calibri"/>
              </a:rPr>
              <a:t>: Pointing</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sp>
        <p:nvSpPr>
          <p:cNvPr id="11" name="ZoneTexte 10">
            <a:extLst>
              <a:ext uri="{FF2B5EF4-FFF2-40B4-BE49-F238E27FC236}">
                <a16:creationId xmlns:a16="http://schemas.microsoft.com/office/drawing/2014/main" id="{B70C9DAC-317B-4843-9645-F6F0DCDA0CE5}"/>
              </a:ext>
            </a:extLst>
          </p:cNvPr>
          <p:cNvSpPr txBox="1"/>
          <p:nvPr/>
        </p:nvSpPr>
        <p:spPr>
          <a:xfrm>
            <a:off x="274348" y="1547454"/>
            <a:ext cx="11628472" cy="4575612"/>
          </a:xfrm>
          <a:prstGeom prst="rect">
            <a:avLst/>
          </a:prstGeom>
          <a:noFill/>
        </p:spPr>
        <p:txBody>
          <a:bodyPr wrap="square">
            <a:spAutoFit/>
          </a:bodyPr>
          <a:lstStyle/>
          <a:p>
            <a:pPr algn="ctr">
              <a:spcAft>
                <a:spcPts val="800"/>
              </a:spcAft>
            </a:pPr>
            <a:r>
              <a:rPr lang="nl-BE" b="1" dirty="0">
                <a:effectLst/>
                <a:latin typeface="Calibri" panose="020F0502020204030204" pitchFamily="34" charset="0"/>
                <a:ea typeface="Calibri" panose="020F0502020204030204" pitchFamily="34" charset="0"/>
                <a:cs typeface="Times New Roman" panose="02020603050405020304" pitchFamily="18" charset="0"/>
              </a:rPr>
              <a:t>BIBLIOGRAPHY</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800"/>
              </a:spcAft>
            </a:pPr>
            <a:r>
              <a:rPr lang="fr-FR" dirty="0">
                <a:effectLst/>
                <a:latin typeface="Calibri" panose="020F0502020204030204" pitchFamily="34" charset="0"/>
                <a:ea typeface="Calibri" panose="020F0502020204030204" pitchFamily="34" charset="0"/>
                <a:cs typeface="Calibri" panose="020F0502020204030204" pitchFamily="34" charset="0"/>
              </a:rPr>
              <a:t>Bates, E., </a:t>
            </a:r>
            <a:r>
              <a:rPr lang="fr-FR" dirty="0" err="1">
                <a:effectLst/>
                <a:latin typeface="Calibri" panose="020F0502020204030204" pitchFamily="34" charset="0"/>
                <a:ea typeface="Calibri" panose="020F0502020204030204" pitchFamily="34" charset="0"/>
                <a:cs typeface="Calibri" panose="020F0502020204030204" pitchFamily="34" charset="0"/>
              </a:rPr>
              <a:t>Camaioni</a:t>
            </a:r>
            <a:r>
              <a:rPr lang="fr-FR" dirty="0">
                <a:effectLst/>
                <a:latin typeface="Calibri" panose="020F0502020204030204" pitchFamily="34" charset="0"/>
                <a:ea typeface="Calibri" panose="020F0502020204030204" pitchFamily="34" charset="0"/>
                <a:cs typeface="Calibri" panose="020F0502020204030204" pitchFamily="34" charset="0"/>
              </a:rPr>
              <a:t>, L., &amp; Volterra, V. (1975). </a:t>
            </a:r>
            <a:r>
              <a:rPr lang="en-US" dirty="0">
                <a:effectLst/>
                <a:latin typeface="Calibri" panose="020F0502020204030204" pitchFamily="34" charset="0"/>
                <a:ea typeface="Calibri" panose="020F0502020204030204" pitchFamily="34" charset="0"/>
                <a:cs typeface="Calibri" panose="020F0502020204030204" pitchFamily="34" charset="0"/>
              </a:rPr>
              <a:t>The Acquisition of Performatives Prior to Speech. </a:t>
            </a:r>
            <a:r>
              <a:rPr lang="en-US" i="1" dirty="0">
                <a:effectLst/>
                <a:latin typeface="Calibri" panose="020F0502020204030204" pitchFamily="34" charset="0"/>
                <a:ea typeface="Calibri" panose="020F0502020204030204" pitchFamily="34" charset="0"/>
                <a:cs typeface="Calibri" panose="020F0502020204030204" pitchFamily="34" charset="0"/>
              </a:rPr>
              <a:t>Merrill-Palmer Quarterly of Behavior and Development</a:t>
            </a:r>
            <a:r>
              <a:rPr lang="en-US" dirty="0">
                <a:effectLst/>
                <a:latin typeface="Calibri" panose="020F0502020204030204" pitchFamily="34" charset="0"/>
                <a:ea typeface="Calibri" panose="020F0502020204030204" pitchFamily="34" charset="0"/>
                <a:cs typeface="Calibri" panose="020F0502020204030204" pitchFamily="34" charset="0"/>
              </a:rPr>
              <a:t>, </a:t>
            </a:r>
            <a:r>
              <a:rPr lang="en-US" i="1" dirty="0">
                <a:effectLst/>
                <a:latin typeface="Calibri" panose="020F0502020204030204" pitchFamily="34" charset="0"/>
                <a:ea typeface="Calibri" panose="020F0502020204030204" pitchFamily="34" charset="0"/>
                <a:cs typeface="Calibri" panose="020F0502020204030204" pitchFamily="34" charset="0"/>
              </a:rPr>
              <a:t>21</a:t>
            </a:r>
            <a:r>
              <a:rPr lang="en-US" dirty="0">
                <a:effectLst/>
                <a:latin typeface="Calibri" panose="020F0502020204030204" pitchFamily="34" charset="0"/>
                <a:ea typeface="Calibri" panose="020F0502020204030204" pitchFamily="34" charset="0"/>
                <a:cs typeface="Calibri" panose="020F0502020204030204" pitchFamily="34" charset="0"/>
              </a:rPr>
              <a:t>(3), 205‑226. https://www.jstor.org/stable/23084619</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800"/>
              </a:spcAft>
            </a:pPr>
            <a:r>
              <a:rPr lang="en-US" dirty="0">
                <a:effectLst/>
                <a:latin typeface="Calibri" panose="020F0502020204030204" pitchFamily="34" charset="0"/>
                <a:ea typeface="Calibri" panose="020F0502020204030204" pitchFamily="34" charset="0"/>
                <a:cs typeface="Calibri" panose="020F0502020204030204" pitchFamily="34" charset="0"/>
              </a:rPr>
              <a:t>Butterworth, G. (2003). Pointing is the royal road to language for babies. In </a:t>
            </a:r>
            <a:r>
              <a:rPr lang="en-US" i="1" dirty="0">
                <a:effectLst/>
                <a:latin typeface="Calibri" panose="020F0502020204030204" pitchFamily="34" charset="0"/>
                <a:ea typeface="Calibri" panose="020F0502020204030204" pitchFamily="34" charset="0"/>
                <a:cs typeface="Calibri" panose="020F0502020204030204" pitchFamily="34" charset="0"/>
              </a:rPr>
              <a:t>Pointing : Where language, culture, and cognition meet</a:t>
            </a:r>
            <a:r>
              <a:rPr lang="en-US" dirty="0">
                <a:effectLst/>
                <a:latin typeface="Calibri" panose="020F0502020204030204" pitchFamily="34" charset="0"/>
                <a:ea typeface="Calibri" panose="020F0502020204030204" pitchFamily="34" charset="0"/>
                <a:cs typeface="Calibri" panose="020F0502020204030204" pitchFamily="34" charset="0"/>
              </a:rPr>
              <a:t> (p. 9‑33). Lawrence Erlbaum Associates Publishers.</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800"/>
              </a:spcAft>
            </a:pPr>
            <a:r>
              <a:rPr lang="fr-FR" dirty="0" err="1">
                <a:effectLst/>
                <a:latin typeface="Calibri" panose="020F0502020204030204" pitchFamily="34" charset="0"/>
                <a:ea typeface="Calibri" panose="020F0502020204030204" pitchFamily="34" charset="0"/>
                <a:cs typeface="Calibri" panose="020F0502020204030204" pitchFamily="34" charset="0"/>
              </a:rPr>
              <a:t>Camaioni</a:t>
            </a:r>
            <a:r>
              <a:rPr lang="fr-FR" dirty="0">
                <a:effectLst/>
                <a:latin typeface="Calibri" panose="020F0502020204030204" pitchFamily="34" charset="0"/>
                <a:ea typeface="Calibri" panose="020F0502020204030204" pitchFamily="34" charset="0"/>
                <a:cs typeface="Calibri" panose="020F0502020204030204" pitchFamily="34" charset="0"/>
              </a:rPr>
              <a:t>, L., </a:t>
            </a:r>
            <a:r>
              <a:rPr lang="fr-FR" dirty="0" err="1">
                <a:effectLst/>
                <a:latin typeface="Calibri" panose="020F0502020204030204" pitchFamily="34" charset="0"/>
                <a:ea typeface="Calibri" panose="020F0502020204030204" pitchFamily="34" charset="0"/>
                <a:cs typeface="Calibri" panose="020F0502020204030204" pitchFamily="34" charset="0"/>
              </a:rPr>
              <a:t>Perucchini</a:t>
            </a:r>
            <a:r>
              <a:rPr lang="fr-FR" dirty="0">
                <a:effectLst/>
                <a:latin typeface="Calibri" panose="020F0502020204030204" pitchFamily="34" charset="0"/>
                <a:ea typeface="Calibri" panose="020F0502020204030204" pitchFamily="34" charset="0"/>
                <a:cs typeface="Calibri" panose="020F0502020204030204" pitchFamily="34" charset="0"/>
              </a:rPr>
              <a:t>, P., </a:t>
            </a:r>
            <a:r>
              <a:rPr lang="fr-FR" dirty="0" err="1">
                <a:effectLst/>
                <a:latin typeface="Calibri" panose="020F0502020204030204" pitchFamily="34" charset="0"/>
                <a:ea typeface="Calibri" panose="020F0502020204030204" pitchFamily="34" charset="0"/>
                <a:cs typeface="Calibri" panose="020F0502020204030204" pitchFamily="34" charset="0"/>
              </a:rPr>
              <a:t>Bellagamba</a:t>
            </a:r>
            <a:r>
              <a:rPr lang="fr-FR" dirty="0">
                <a:effectLst/>
                <a:latin typeface="Calibri" panose="020F0502020204030204" pitchFamily="34" charset="0"/>
                <a:ea typeface="Calibri" panose="020F0502020204030204" pitchFamily="34" charset="0"/>
                <a:cs typeface="Calibri" panose="020F0502020204030204" pitchFamily="34" charset="0"/>
              </a:rPr>
              <a:t>, F., &amp; </a:t>
            </a:r>
            <a:r>
              <a:rPr lang="fr-FR" dirty="0" err="1">
                <a:effectLst/>
                <a:latin typeface="Calibri" panose="020F0502020204030204" pitchFamily="34" charset="0"/>
                <a:ea typeface="Calibri" panose="020F0502020204030204" pitchFamily="34" charset="0"/>
                <a:cs typeface="Calibri" panose="020F0502020204030204" pitchFamily="34" charset="0"/>
              </a:rPr>
              <a:t>Colonnesi</a:t>
            </a:r>
            <a:r>
              <a:rPr lang="fr-FR" dirty="0">
                <a:effectLst/>
                <a:latin typeface="Calibri" panose="020F0502020204030204" pitchFamily="34" charset="0"/>
                <a:ea typeface="Calibri" panose="020F0502020204030204" pitchFamily="34" charset="0"/>
                <a:cs typeface="Calibri" panose="020F0502020204030204" pitchFamily="34" charset="0"/>
              </a:rPr>
              <a:t>, C. (2004). </a:t>
            </a:r>
            <a:r>
              <a:rPr lang="en-US" dirty="0">
                <a:effectLst/>
                <a:latin typeface="Calibri" panose="020F0502020204030204" pitchFamily="34" charset="0"/>
                <a:ea typeface="Calibri" panose="020F0502020204030204" pitchFamily="34" charset="0"/>
                <a:cs typeface="Calibri" panose="020F0502020204030204" pitchFamily="34" charset="0"/>
              </a:rPr>
              <a:t>The Role of Declarative Pointing in Developing a Theory of Mind. </a:t>
            </a:r>
            <a:r>
              <a:rPr lang="en-US" i="1" dirty="0">
                <a:effectLst/>
                <a:latin typeface="Calibri" panose="020F0502020204030204" pitchFamily="34" charset="0"/>
                <a:ea typeface="Calibri" panose="020F0502020204030204" pitchFamily="34" charset="0"/>
                <a:cs typeface="Calibri" panose="020F0502020204030204" pitchFamily="34" charset="0"/>
              </a:rPr>
              <a:t>Infancy</a:t>
            </a:r>
            <a:r>
              <a:rPr lang="en-US" dirty="0">
                <a:effectLst/>
                <a:latin typeface="Calibri" panose="020F0502020204030204" pitchFamily="34" charset="0"/>
                <a:ea typeface="Calibri" panose="020F0502020204030204" pitchFamily="34" charset="0"/>
                <a:cs typeface="Calibri" panose="020F0502020204030204" pitchFamily="34" charset="0"/>
              </a:rPr>
              <a:t>, </a:t>
            </a:r>
            <a:r>
              <a:rPr lang="en-US" i="1" dirty="0">
                <a:effectLst/>
                <a:latin typeface="Calibri" panose="020F0502020204030204" pitchFamily="34" charset="0"/>
                <a:ea typeface="Calibri" panose="020F0502020204030204" pitchFamily="34" charset="0"/>
                <a:cs typeface="Calibri" panose="020F0502020204030204" pitchFamily="34" charset="0"/>
              </a:rPr>
              <a:t>5</a:t>
            </a:r>
            <a:r>
              <a:rPr lang="en-US" dirty="0">
                <a:effectLst/>
                <a:latin typeface="Calibri" panose="020F0502020204030204" pitchFamily="34" charset="0"/>
                <a:ea typeface="Calibri" panose="020F0502020204030204" pitchFamily="34" charset="0"/>
                <a:cs typeface="Calibri" panose="020F0502020204030204" pitchFamily="34" charset="0"/>
              </a:rPr>
              <a:t>(3), 291‑308. https://doi.org/10.1207/s15327078in0503_3</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800"/>
              </a:spcAft>
            </a:pPr>
            <a:r>
              <a:rPr lang="en-US" dirty="0">
                <a:effectLst/>
                <a:latin typeface="Calibri" panose="020F0502020204030204" pitchFamily="34" charset="0"/>
                <a:ea typeface="Calibri" panose="020F0502020204030204" pitchFamily="34" charset="0"/>
                <a:cs typeface="Calibri" panose="020F0502020204030204" pitchFamily="34" charset="0"/>
              </a:rPr>
              <a:t>Carpenter, M., </a:t>
            </a:r>
            <a:r>
              <a:rPr lang="en-US" dirty="0" err="1">
                <a:effectLst/>
                <a:latin typeface="Calibri" panose="020F0502020204030204" pitchFamily="34" charset="0"/>
                <a:ea typeface="Calibri" panose="020F0502020204030204" pitchFamily="34" charset="0"/>
                <a:cs typeface="Calibri" panose="020F0502020204030204" pitchFamily="34" charset="0"/>
              </a:rPr>
              <a:t>Nagell</a:t>
            </a:r>
            <a:r>
              <a:rPr lang="en-US" dirty="0">
                <a:effectLst/>
                <a:latin typeface="Calibri" panose="020F0502020204030204" pitchFamily="34" charset="0"/>
                <a:ea typeface="Calibri" panose="020F0502020204030204" pitchFamily="34" charset="0"/>
                <a:cs typeface="Calibri" panose="020F0502020204030204" pitchFamily="34" charset="0"/>
              </a:rPr>
              <a:t>, K., &amp; </a:t>
            </a:r>
            <a:r>
              <a:rPr lang="en-US" dirty="0" err="1">
                <a:effectLst/>
                <a:latin typeface="Calibri" panose="020F0502020204030204" pitchFamily="34" charset="0"/>
                <a:ea typeface="Calibri" panose="020F0502020204030204" pitchFamily="34" charset="0"/>
                <a:cs typeface="Calibri" panose="020F0502020204030204" pitchFamily="34" charset="0"/>
              </a:rPr>
              <a:t>Tomasello</a:t>
            </a:r>
            <a:r>
              <a:rPr lang="en-US" dirty="0">
                <a:effectLst/>
                <a:latin typeface="Calibri" panose="020F0502020204030204" pitchFamily="34" charset="0"/>
                <a:ea typeface="Calibri" panose="020F0502020204030204" pitchFamily="34" charset="0"/>
                <a:cs typeface="Calibri" panose="020F0502020204030204" pitchFamily="34" charset="0"/>
              </a:rPr>
              <a:t>, M. (1998). Social cognition, joint attention, and communicative competence from 9 to 15 months of age. </a:t>
            </a:r>
            <a:r>
              <a:rPr lang="en-US" i="1" dirty="0">
                <a:effectLst/>
                <a:latin typeface="Calibri" panose="020F0502020204030204" pitchFamily="34" charset="0"/>
                <a:ea typeface="Calibri" panose="020F0502020204030204" pitchFamily="34" charset="0"/>
                <a:cs typeface="Calibri" panose="020F0502020204030204" pitchFamily="34" charset="0"/>
              </a:rPr>
              <a:t>Monographs of the Society for Research in Child Development</a:t>
            </a:r>
            <a:r>
              <a:rPr lang="en-US" dirty="0">
                <a:effectLst/>
                <a:latin typeface="Calibri" panose="020F0502020204030204" pitchFamily="34" charset="0"/>
                <a:ea typeface="Calibri" panose="020F0502020204030204" pitchFamily="34" charset="0"/>
                <a:cs typeface="Calibri" panose="020F0502020204030204" pitchFamily="34" charset="0"/>
              </a:rPr>
              <a:t>, </a:t>
            </a:r>
            <a:r>
              <a:rPr lang="en-US" i="1" dirty="0">
                <a:effectLst/>
                <a:latin typeface="Calibri" panose="020F0502020204030204" pitchFamily="34" charset="0"/>
                <a:ea typeface="Calibri" panose="020F0502020204030204" pitchFamily="34" charset="0"/>
                <a:cs typeface="Calibri" panose="020F0502020204030204" pitchFamily="34" charset="0"/>
              </a:rPr>
              <a:t>63</a:t>
            </a:r>
            <a:r>
              <a:rPr lang="en-US" dirty="0">
                <a:effectLst/>
                <a:latin typeface="Calibri" panose="020F0502020204030204" pitchFamily="34" charset="0"/>
                <a:ea typeface="Calibri" panose="020F0502020204030204" pitchFamily="34" charset="0"/>
                <a:cs typeface="Calibri" panose="020F0502020204030204" pitchFamily="34" charset="0"/>
              </a:rPr>
              <a:t>(4), </a:t>
            </a:r>
            <a:r>
              <a:rPr lang="en-US" dirty="0" err="1">
                <a:effectLst/>
                <a:latin typeface="Calibri" panose="020F0502020204030204" pitchFamily="34" charset="0"/>
                <a:ea typeface="Calibri" panose="020F0502020204030204" pitchFamily="34" charset="0"/>
                <a:cs typeface="Calibri" panose="020F0502020204030204" pitchFamily="34" charset="0"/>
              </a:rPr>
              <a:t>i</a:t>
            </a:r>
            <a:r>
              <a:rPr lang="en-US" dirty="0">
                <a:effectLst/>
                <a:latin typeface="Calibri" panose="020F0502020204030204" pitchFamily="34" charset="0"/>
                <a:ea typeface="Calibri" panose="020F0502020204030204" pitchFamily="34" charset="0"/>
                <a:cs typeface="Calibri" panose="020F0502020204030204" pitchFamily="34" charset="0"/>
              </a:rPr>
              <a:t>‑vi, 1‑143.</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800"/>
              </a:spcAft>
            </a:pPr>
            <a:r>
              <a:rPr lang="nl-BE" dirty="0" err="1">
                <a:effectLst/>
                <a:latin typeface="Calibri" panose="020F0502020204030204" pitchFamily="34" charset="0"/>
                <a:ea typeface="Calibri" panose="020F0502020204030204" pitchFamily="34" charset="0"/>
                <a:cs typeface="Calibri" panose="020F0502020204030204" pitchFamily="34" charset="0"/>
              </a:rPr>
              <a:t>Colonnesi</a:t>
            </a:r>
            <a:r>
              <a:rPr lang="nl-BE" dirty="0">
                <a:effectLst/>
                <a:latin typeface="Calibri" panose="020F0502020204030204" pitchFamily="34" charset="0"/>
                <a:ea typeface="Calibri" panose="020F0502020204030204" pitchFamily="34" charset="0"/>
                <a:cs typeface="Calibri" panose="020F0502020204030204" pitchFamily="34" charset="0"/>
              </a:rPr>
              <a:t>, C., Stams, G. J. J. M., Koster, I., &amp; </a:t>
            </a:r>
            <a:r>
              <a:rPr lang="nl-BE" dirty="0" err="1">
                <a:effectLst/>
                <a:latin typeface="Calibri" panose="020F0502020204030204" pitchFamily="34" charset="0"/>
                <a:ea typeface="Calibri" panose="020F0502020204030204" pitchFamily="34" charset="0"/>
                <a:cs typeface="Calibri" panose="020F0502020204030204" pitchFamily="34" charset="0"/>
              </a:rPr>
              <a:t>Noom</a:t>
            </a:r>
            <a:r>
              <a:rPr lang="nl-BE" dirty="0">
                <a:effectLst/>
                <a:latin typeface="Calibri" panose="020F0502020204030204" pitchFamily="34" charset="0"/>
                <a:ea typeface="Calibri" panose="020F0502020204030204" pitchFamily="34" charset="0"/>
                <a:cs typeface="Calibri" panose="020F0502020204030204" pitchFamily="34" charset="0"/>
              </a:rPr>
              <a:t>, M. J. (2010). </a:t>
            </a:r>
            <a:r>
              <a:rPr lang="en-US" dirty="0">
                <a:effectLst/>
                <a:latin typeface="Calibri" panose="020F0502020204030204" pitchFamily="34" charset="0"/>
                <a:ea typeface="Calibri" panose="020F0502020204030204" pitchFamily="34" charset="0"/>
                <a:cs typeface="Calibri" panose="020F0502020204030204" pitchFamily="34" charset="0"/>
              </a:rPr>
              <a:t>The relation between pointing and language development : A meta-analysis. </a:t>
            </a:r>
            <a:r>
              <a:rPr lang="en-US" i="1" dirty="0">
                <a:effectLst/>
                <a:latin typeface="Calibri" panose="020F0502020204030204" pitchFamily="34" charset="0"/>
                <a:ea typeface="Calibri" panose="020F0502020204030204" pitchFamily="34" charset="0"/>
                <a:cs typeface="Calibri" panose="020F0502020204030204" pitchFamily="34" charset="0"/>
              </a:rPr>
              <a:t>Developmental Review</a:t>
            </a:r>
            <a:r>
              <a:rPr lang="en-US" dirty="0">
                <a:effectLst/>
                <a:latin typeface="Calibri" panose="020F0502020204030204" pitchFamily="34" charset="0"/>
                <a:ea typeface="Calibri" panose="020F0502020204030204" pitchFamily="34" charset="0"/>
                <a:cs typeface="Calibri" panose="020F0502020204030204" pitchFamily="34" charset="0"/>
              </a:rPr>
              <a:t>, </a:t>
            </a:r>
            <a:r>
              <a:rPr lang="en-US" i="1" dirty="0">
                <a:effectLst/>
                <a:latin typeface="Calibri" panose="020F0502020204030204" pitchFamily="34" charset="0"/>
                <a:ea typeface="Calibri" panose="020F0502020204030204" pitchFamily="34" charset="0"/>
                <a:cs typeface="Calibri" panose="020F0502020204030204" pitchFamily="34" charset="0"/>
              </a:rPr>
              <a:t>30</a:t>
            </a:r>
            <a:r>
              <a:rPr lang="en-US" dirty="0">
                <a:effectLst/>
                <a:latin typeface="Calibri" panose="020F0502020204030204" pitchFamily="34" charset="0"/>
                <a:ea typeface="Calibri" panose="020F0502020204030204" pitchFamily="34" charset="0"/>
                <a:cs typeface="Calibri" panose="020F0502020204030204" pitchFamily="34" charset="0"/>
              </a:rPr>
              <a:t>(4), 352‑366. https://doi.org/10.1016/j.dr.2010.10.001</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800"/>
              </a:spcAft>
            </a:pPr>
            <a:r>
              <a:rPr lang="en-US" dirty="0" err="1">
                <a:effectLst/>
                <a:latin typeface="Calibri" panose="020F0502020204030204" pitchFamily="34" charset="0"/>
                <a:ea typeface="Calibri" panose="020F0502020204030204" pitchFamily="34" charset="0"/>
                <a:cs typeface="Calibri" panose="020F0502020204030204" pitchFamily="34" charset="0"/>
              </a:rPr>
              <a:t>Grünloh</a:t>
            </a:r>
            <a:r>
              <a:rPr lang="en-US" dirty="0">
                <a:effectLst/>
                <a:latin typeface="Calibri" panose="020F0502020204030204" pitchFamily="34" charset="0"/>
                <a:ea typeface="Calibri" panose="020F0502020204030204" pitchFamily="34" charset="0"/>
                <a:cs typeface="Calibri" panose="020F0502020204030204" pitchFamily="34" charset="0"/>
              </a:rPr>
              <a:t>, T., &amp; </a:t>
            </a:r>
            <a:r>
              <a:rPr lang="en-US" dirty="0" err="1">
                <a:effectLst/>
                <a:latin typeface="Calibri" panose="020F0502020204030204" pitchFamily="34" charset="0"/>
                <a:ea typeface="Calibri" panose="020F0502020204030204" pitchFamily="34" charset="0"/>
                <a:cs typeface="Calibri" panose="020F0502020204030204" pitchFamily="34" charset="0"/>
              </a:rPr>
              <a:t>Liszkowski</a:t>
            </a:r>
            <a:r>
              <a:rPr lang="en-US" dirty="0">
                <a:effectLst/>
                <a:latin typeface="Calibri" panose="020F0502020204030204" pitchFamily="34" charset="0"/>
                <a:ea typeface="Calibri" panose="020F0502020204030204" pitchFamily="34" charset="0"/>
                <a:cs typeface="Calibri" panose="020F0502020204030204" pitchFamily="34" charset="0"/>
              </a:rPr>
              <a:t>, U. (2015). Prelinguistic vocalizations distinguish pointing acts. </a:t>
            </a:r>
            <a:r>
              <a:rPr lang="en-US" i="1" dirty="0">
                <a:effectLst/>
                <a:latin typeface="Calibri" panose="020F0502020204030204" pitchFamily="34" charset="0"/>
                <a:ea typeface="Calibri" panose="020F0502020204030204" pitchFamily="34" charset="0"/>
                <a:cs typeface="Calibri" panose="020F0502020204030204" pitchFamily="34" charset="0"/>
              </a:rPr>
              <a:t>Journal of Child Language</a:t>
            </a:r>
            <a:r>
              <a:rPr lang="en-US" dirty="0">
                <a:effectLst/>
                <a:latin typeface="Calibri" panose="020F0502020204030204" pitchFamily="34" charset="0"/>
                <a:ea typeface="Calibri" panose="020F0502020204030204" pitchFamily="34" charset="0"/>
                <a:cs typeface="Calibri" panose="020F0502020204030204" pitchFamily="34" charset="0"/>
              </a:rPr>
              <a:t>, </a:t>
            </a:r>
            <a:r>
              <a:rPr lang="en-US" i="1" dirty="0">
                <a:effectLst/>
                <a:latin typeface="Calibri" panose="020F0502020204030204" pitchFamily="34" charset="0"/>
                <a:ea typeface="Calibri" panose="020F0502020204030204" pitchFamily="34" charset="0"/>
                <a:cs typeface="Calibri" panose="020F0502020204030204" pitchFamily="34" charset="0"/>
              </a:rPr>
              <a:t>42</a:t>
            </a:r>
            <a:r>
              <a:rPr lang="en-US" dirty="0">
                <a:effectLst/>
                <a:latin typeface="Calibri" panose="020F0502020204030204" pitchFamily="34" charset="0"/>
                <a:ea typeface="Calibri" panose="020F0502020204030204" pitchFamily="34" charset="0"/>
                <a:cs typeface="Calibri" panose="020F0502020204030204" pitchFamily="34" charset="0"/>
              </a:rPr>
              <a:t>(6), 1312‑1336. https://doi.org/10.1017/S0305000914000816</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800"/>
              </a:spcAft>
            </a:pPr>
            <a:r>
              <a:rPr lang="en-US" dirty="0" err="1">
                <a:effectLst/>
                <a:latin typeface="Calibri" panose="020F0502020204030204" pitchFamily="34" charset="0"/>
                <a:ea typeface="Calibri" panose="020F0502020204030204" pitchFamily="34" charset="0"/>
                <a:cs typeface="Calibri" panose="020F0502020204030204" pitchFamily="34" charset="0"/>
              </a:rPr>
              <a:t>Liszkowski</a:t>
            </a:r>
            <a:r>
              <a:rPr lang="en-US" dirty="0">
                <a:effectLst/>
                <a:latin typeface="Calibri" panose="020F0502020204030204" pitchFamily="34" charset="0"/>
                <a:ea typeface="Calibri" panose="020F0502020204030204" pitchFamily="34" charset="0"/>
                <a:cs typeface="Calibri" panose="020F0502020204030204" pitchFamily="34" charset="0"/>
              </a:rPr>
              <a:t>, U., &amp; </a:t>
            </a:r>
            <a:r>
              <a:rPr lang="en-US" dirty="0" err="1">
                <a:effectLst/>
                <a:latin typeface="Calibri" panose="020F0502020204030204" pitchFamily="34" charset="0"/>
                <a:ea typeface="Calibri" panose="020F0502020204030204" pitchFamily="34" charset="0"/>
                <a:cs typeface="Calibri" panose="020F0502020204030204" pitchFamily="34" charset="0"/>
              </a:rPr>
              <a:t>Tomasello</a:t>
            </a:r>
            <a:r>
              <a:rPr lang="en-US" dirty="0">
                <a:effectLst/>
                <a:latin typeface="Calibri" panose="020F0502020204030204" pitchFamily="34" charset="0"/>
                <a:ea typeface="Calibri" panose="020F0502020204030204" pitchFamily="34" charset="0"/>
                <a:cs typeface="Calibri" panose="020F0502020204030204" pitchFamily="34" charset="0"/>
              </a:rPr>
              <a:t>, M. (2011). Individual differences in social, cognitive, and morphological aspects of infant pointing. </a:t>
            </a:r>
            <a:r>
              <a:rPr lang="en-US" i="1" dirty="0">
                <a:effectLst/>
                <a:latin typeface="Calibri" panose="020F0502020204030204" pitchFamily="34" charset="0"/>
                <a:ea typeface="Calibri" panose="020F0502020204030204" pitchFamily="34" charset="0"/>
                <a:cs typeface="Calibri" panose="020F0502020204030204" pitchFamily="34" charset="0"/>
              </a:rPr>
              <a:t>Cognitive Development</a:t>
            </a:r>
            <a:r>
              <a:rPr lang="en-US" dirty="0">
                <a:effectLst/>
                <a:latin typeface="Calibri" panose="020F0502020204030204" pitchFamily="34" charset="0"/>
                <a:ea typeface="Calibri" panose="020F0502020204030204" pitchFamily="34" charset="0"/>
                <a:cs typeface="Calibri" panose="020F0502020204030204" pitchFamily="34" charset="0"/>
              </a:rPr>
              <a:t>, </a:t>
            </a:r>
            <a:r>
              <a:rPr lang="en-US" i="1" dirty="0">
                <a:effectLst/>
                <a:latin typeface="Calibri" panose="020F0502020204030204" pitchFamily="34" charset="0"/>
                <a:ea typeface="Calibri" panose="020F0502020204030204" pitchFamily="34" charset="0"/>
                <a:cs typeface="Calibri" panose="020F0502020204030204" pitchFamily="34" charset="0"/>
              </a:rPr>
              <a:t>26</a:t>
            </a:r>
            <a:r>
              <a:rPr lang="en-US" dirty="0">
                <a:effectLst/>
                <a:latin typeface="Calibri" panose="020F0502020204030204" pitchFamily="34" charset="0"/>
                <a:ea typeface="Calibri" panose="020F0502020204030204" pitchFamily="34" charset="0"/>
                <a:cs typeface="Calibri" panose="020F0502020204030204" pitchFamily="34" charset="0"/>
              </a:rPr>
              <a:t>(1), 16‑29. https://doi.org/10.1016/j.cogdev.2010.10.001</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800"/>
              </a:spcAft>
            </a:pPr>
            <a:r>
              <a:rPr lang="en-US" dirty="0">
                <a:effectLst/>
                <a:latin typeface="Calibri" panose="020F0502020204030204" pitchFamily="34" charset="0"/>
                <a:ea typeface="Calibri" panose="020F0502020204030204" pitchFamily="34" charset="0"/>
                <a:cs typeface="Calibri" panose="020F0502020204030204" pitchFamily="34" charset="0"/>
              </a:rPr>
              <a:t>Olson, J., &amp; Masur, E. F. (2013). Mothers respond differently to infants’ gestural versus nongestural communicative bids. </a:t>
            </a:r>
            <a:r>
              <a:rPr lang="fr-FR" i="1" dirty="0">
                <a:effectLst/>
                <a:latin typeface="Calibri" panose="020F0502020204030204" pitchFamily="34" charset="0"/>
                <a:ea typeface="Calibri" panose="020F0502020204030204" pitchFamily="34" charset="0"/>
                <a:cs typeface="Calibri" panose="020F0502020204030204" pitchFamily="34" charset="0"/>
              </a:rPr>
              <a:t>First </a:t>
            </a:r>
            <a:r>
              <a:rPr lang="fr-FR" i="1" dirty="0" err="1">
                <a:effectLst/>
                <a:latin typeface="Calibri" panose="020F0502020204030204" pitchFamily="34" charset="0"/>
                <a:ea typeface="Calibri" panose="020F0502020204030204" pitchFamily="34" charset="0"/>
                <a:cs typeface="Calibri" panose="020F0502020204030204" pitchFamily="34" charset="0"/>
              </a:rPr>
              <a:t>Language</a:t>
            </a:r>
            <a:r>
              <a:rPr lang="fr-FR" dirty="0">
                <a:effectLst/>
                <a:latin typeface="Calibri" panose="020F0502020204030204" pitchFamily="34" charset="0"/>
                <a:ea typeface="Calibri" panose="020F0502020204030204" pitchFamily="34" charset="0"/>
                <a:cs typeface="Calibri" panose="020F0502020204030204" pitchFamily="34" charset="0"/>
              </a:rPr>
              <a:t>, </a:t>
            </a:r>
            <a:r>
              <a:rPr lang="fr-FR" i="1" dirty="0">
                <a:effectLst/>
                <a:latin typeface="Calibri" panose="020F0502020204030204" pitchFamily="34" charset="0"/>
                <a:ea typeface="Calibri" panose="020F0502020204030204" pitchFamily="34" charset="0"/>
                <a:cs typeface="Calibri" panose="020F0502020204030204" pitchFamily="34" charset="0"/>
              </a:rPr>
              <a:t>33</a:t>
            </a:r>
            <a:r>
              <a:rPr lang="fr-FR" dirty="0">
                <a:effectLst/>
                <a:latin typeface="Calibri" panose="020F0502020204030204" pitchFamily="34" charset="0"/>
                <a:ea typeface="Calibri" panose="020F0502020204030204" pitchFamily="34" charset="0"/>
                <a:cs typeface="Calibri" panose="020F0502020204030204" pitchFamily="34" charset="0"/>
              </a:rPr>
              <a:t>(4), 372‑387. https://doi.org/10.1177/0142723713493346</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01824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115" name="Google Shape;115;p2"/>
          <p:cNvSpPr/>
          <p:nvPr/>
        </p:nvSpPr>
        <p:spPr>
          <a:xfrm>
            <a:off x="2950649" y="2388483"/>
            <a:ext cx="5768050" cy="265600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spcBef>
                <a:spcPts val="0"/>
              </a:spcBef>
              <a:spcAft>
                <a:spcPts val="0"/>
              </a:spcAft>
              <a:buNone/>
            </a:pPr>
            <a:r>
              <a:rPr lang="en-US" sz="3300" b="1" i="0" u="none" strike="noStrike" cap="none" dirty="0">
                <a:solidFill>
                  <a:schemeClr val="dk1"/>
                </a:solidFill>
                <a:latin typeface="Calibri"/>
                <a:ea typeface="Calibri"/>
                <a:cs typeface="Calibri"/>
                <a:sym typeface="Calibri"/>
              </a:rPr>
              <a:t>Chapter 1</a:t>
            </a:r>
            <a:r>
              <a:rPr lang="en-US" sz="3300" b="0" i="0" u="none" strike="noStrike" cap="none" dirty="0">
                <a:solidFill>
                  <a:schemeClr val="dk1"/>
                </a:solidFill>
                <a:latin typeface="Calibri"/>
                <a:ea typeface="Calibri"/>
                <a:cs typeface="Calibri"/>
                <a:sym typeface="Calibri"/>
              </a:rPr>
              <a:t>: </a:t>
            </a:r>
            <a:r>
              <a:rPr lang="en-US" sz="3300" i="0" u="none" strike="noStrike" cap="none" dirty="0">
                <a:solidFill>
                  <a:schemeClr val="dk1"/>
                </a:solidFill>
                <a:latin typeface="Calibri"/>
                <a:ea typeface="Calibri"/>
                <a:cs typeface="Calibri"/>
                <a:sym typeface="Calibri"/>
              </a:rPr>
              <a:t>Gaze</a:t>
            </a:r>
            <a:endParaRPr lang="es-ES" dirty="0">
              <a:solidFill>
                <a:schemeClr val="dk1"/>
              </a:solidFill>
            </a:endParaRPr>
          </a:p>
          <a:p>
            <a:pPr marL="0" marR="0" lvl="0" indent="0" rtl="0">
              <a:spcBef>
                <a:spcPts val="0"/>
              </a:spcBef>
              <a:spcAft>
                <a:spcPts val="0"/>
              </a:spcAft>
              <a:buNone/>
            </a:pPr>
            <a:r>
              <a:rPr lang="en-US" sz="3300" b="1" dirty="0">
                <a:solidFill>
                  <a:schemeClr val="dk1"/>
                </a:solidFill>
                <a:latin typeface="Calibri"/>
                <a:ea typeface="Calibri"/>
                <a:cs typeface="Calibri"/>
                <a:sym typeface="Calibri"/>
              </a:rPr>
              <a:t>Chapter 2</a:t>
            </a:r>
            <a:r>
              <a:rPr lang="en-US" sz="3300" dirty="0">
                <a:solidFill>
                  <a:schemeClr val="dk1"/>
                </a:solidFill>
                <a:latin typeface="Calibri"/>
                <a:ea typeface="Calibri"/>
                <a:cs typeface="Calibri"/>
                <a:sym typeface="Calibri"/>
              </a:rPr>
              <a:t>: </a:t>
            </a:r>
            <a:r>
              <a:rPr lang="en-US" sz="3300" b="1" dirty="0">
                <a:solidFill>
                  <a:schemeClr val="dk1"/>
                </a:solidFill>
                <a:latin typeface="Calibri"/>
                <a:ea typeface="Calibri"/>
                <a:cs typeface="Calibri"/>
                <a:sym typeface="Calibri"/>
              </a:rPr>
              <a:t>Pointing</a:t>
            </a:r>
            <a:endParaRPr b="1" dirty="0">
              <a:solidFill>
                <a:schemeClr val="dk1"/>
              </a:solidFill>
            </a:endParaRPr>
          </a:p>
          <a:p>
            <a:r>
              <a:rPr lang="en-US" sz="3300" b="1" dirty="0">
                <a:solidFill>
                  <a:schemeClr val="dk1"/>
                </a:solidFill>
                <a:latin typeface="Calibri"/>
                <a:cs typeface="Calibri"/>
              </a:rPr>
              <a:t>Chapter 3</a:t>
            </a:r>
            <a:r>
              <a:rPr lang="en-US" sz="3300" dirty="0">
                <a:solidFill>
                  <a:schemeClr val="dk1"/>
                </a:solidFill>
                <a:latin typeface="Calibri"/>
                <a:cs typeface="Calibri"/>
              </a:rPr>
              <a:t>: Imitation</a:t>
            </a:r>
          </a:p>
          <a:p>
            <a:r>
              <a:rPr lang="en-US" sz="3300" b="1" dirty="0">
                <a:solidFill>
                  <a:schemeClr val="dk1"/>
                </a:solidFill>
                <a:latin typeface="Calibri"/>
                <a:cs typeface="Calibri"/>
              </a:rPr>
              <a:t>Chapter 4</a:t>
            </a:r>
            <a:r>
              <a:rPr lang="en-US" sz="3300" dirty="0">
                <a:solidFill>
                  <a:schemeClr val="dk1"/>
                </a:solidFill>
                <a:latin typeface="Calibri"/>
                <a:cs typeface="Calibri"/>
              </a:rPr>
              <a:t>: </a:t>
            </a:r>
            <a:r>
              <a:rPr lang="en-US" sz="3300" dirty="0">
                <a:solidFill>
                  <a:schemeClr val="dk1"/>
                </a:solidFill>
                <a:latin typeface="Calibri" panose="020F0502020204030204" pitchFamily="34" charset="0"/>
                <a:cs typeface="Calibri" panose="020F0502020204030204" pitchFamily="34" charset="0"/>
              </a:rPr>
              <a:t>Gestures</a:t>
            </a:r>
            <a:endParaRPr sz="1800" dirty="0">
              <a:solidFill>
                <a:schemeClr val="dk1"/>
              </a:solidFill>
              <a:latin typeface="Arial"/>
              <a:ea typeface="Arial"/>
              <a:cs typeface="Arial"/>
              <a:sym typeface="Arial"/>
            </a:endParaRPr>
          </a:p>
          <a:p>
            <a:pPr marL="0" marR="0" lvl="0" indent="0" algn="l" rtl="0">
              <a:spcBef>
                <a:spcPts val="0"/>
              </a:spcBef>
              <a:spcAft>
                <a:spcPts val="0"/>
              </a:spcAft>
              <a:buNone/>
            </a:pPr>
            <a:endParaRPr lang="es-ES" sz="1800" dirty="0">
              <a:solidFill>
                <a:schemeClr val="dk1"/>
              </a:solidFill>
              <a:latin typeface="Arial"/>
              <a:ea typeface="Arial"/>
              <a:cs typeface="Arial"/>
            </a:endParaRPr>
          </a:p>
        </p:txBody>
      </p:sp>
      <p:sp>
        <p:nvSpPr>
          <p:cNvPr id="5" name="Google Shape;131;p3">
            <a:extLst>
              <a:ext uri="{FF2B5EF4-FFF2-40B4-BE49-F238E27FC236}">
                <a16:creationId xmlns:a16="http://schemas.microsoft.com/office/drawing/2014/main" id="{D23E3EB0-F33B-801A-F697-DD6D2A65013E}"/>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Module 5. Basic communication means</a:t>
            </a:r>
            <a:endParaRPr sz="500"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8" name="Google Shape;131;p3">
            <a:extLst>
              <a:ext uri="{FF2B5EF4-FFF2-40B4-BE49-F238E27FC236}">
                <a16:creationId xmlns:a16="http://schemas.microsoft.com/office/drawing/2014/main" id="{33F8ADDD-6060-018C-F605-AD2446DAB488}"/>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Module 5. Basic communication means</a:t>
            </a:r>
            <a:endParaRPr sz="500"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10" name="Google Shape;115;p2">
            <a:extLst>
              <a:ext uri="{FF2B5EF4-FFF2-40B4-BE49-F238E27FC236}">
                <a16:creationId xmlns:a16="http://schemas.microsoft.com/office/drawing/2014/main" id="{80CAD999-F6EA-65F6-0817-5F188F64C5F7}"/>
              </a:ext>
            </a:extLst>
          </p:cNvPr>
          <p:cNvSpPr/>
          <p:nvPr/>
        </p:nvSpPr>
        <p:spPr>
          <a:xfrm>
            <a:off x="1640291" y="1703637"/>
            <a:ext cx="5768050" cy="663967"/>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3300" b="1" i="0" u="none" strike="noStrike" cap="none" dirty="0">
                <a:solidFill>
                  <a:schemeClr val="dk1"/>
                </a:solidFill>
                <a:latin typeface="Calibri"/>
                <a:ea typeface="Calibri"/>
                <a:cs typeface="Calibri"/>
                <a:sym typeface="Calibri"/>
              </a:rPr>
              <a:t>Chapter 2</a:t>
            </a:r>
            <a:r>
              <a:rPr lang="en-US" sz="3300" b="1" dirty="0">
                <a:solidFill>
                  <a:schemeClr val="dk1"/>
                </a:solidFill>
                <a:latin typeface="Calibri"/>
                <a:ea typeface="Calibri"/>
                <a:cs typeface="Calibri"/>
                <a:sym typeface="Calibri"/>
              </a:rPr>
              <a:t>: Pointing</a:t>
            </a:r>
            <a:endParaRPr lang="en-US" sz="3300" dirty="0">
              <a:solidFill>
                <a:schemeClr val="dk1"/>
              </a:solidFill>
              <a:latin typeface="Calibri"/>
              <a:cs typeface="Calibri"/>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1640291" y="2780422"/>
            <a:ext cx="9914400" cy="26389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3300" b="1" dirty="0">
                <a:solidFill>
                  <a:schemeClr val="dk1"/>
                </a:solidFill>
                <a:latin typeface="Calibri"/>
                <a:cs typeface="Calibri"/>
                <a:sym typeface="Calibri"/>
              </a:rPr>
              <a:t>Learning Objectives</a:t>
            </a:r>
          </a:p>
          <a:p>
            <a:pPr marL="265113" indent="-265113">
              <a:buFont typeface="Arial" panose="020B0604020202020204" pitchFamily="34" charset="0"/>
              <a:buChar char="•"/>
              <a:tabLst>
                <a:tab pos="354013" algn="l"/>
              </a:tabLst>
            </a:pPr>
            <a:r>
              <a:rPr lang="en-US" sz="2800" dirty="0">
                <a:solidFill>
                  <a:schemeClr val="dk1"/>
                </a:solidFill>
                <a:latin typeface="Calibri"/>
                <a:cs typeface="Calibri"/>
                <a:sym typeface="Calibri"/>
              </a:rPr>
              <a:t>Understand how pointing develops</a:t>
            </a:r>
          </a:p>
          <a:p>
            <a:pPr marL="265113" indent="-265113">
              <a:buFont typeface="Arial" panose="020B0604020202020204" pitchFamily="34" charset="0"/>
              <a:buChar char="•"/>
            </a:pPr>
            <a:r>
              <a:rPr lang="en-US" sz="2800" dirty="0">
                <a:solidFill>
                  <a:schemeClr val="dk1"/>
                </a:solidFill>
                <a:latin typeface="Calibri"/>
                <a:cs typeface="Calibri"/>
                <a:sym typeface="Calibri"/>
              </a:rPr>
              <a:t>Why pointing is important in the child development, especially in language and communication,</a:t>
            </a:r>
          </a:p>
          <a:p>
            <a:pPr marL="265113" indent="-265113">
              <a:buFont typeface="Arial" panose="020B0604020202020204" pitchFamily="34" charset="0"/>
              <a:buChar char="•"/>
            </a:pPr>
            <a:r>
              <a:rPr lang="en-US" sz="2800" dirty="0">
                <a:solidFill>
                  <a:schemeClr val="dk1"/>
                </a:solidFill>
                <a:latin typeface="Calibri"/>
                <a:cs typeface="Calibri"/>
                <a:sym typeface="Calibri"/>
              </a:rPr>
              <a:t>The particularity and the use of pointing in IDD</a:t>
            </a:r>
            <a:endParaRPr lang="en-US" sz="3200" dirty="0">
              <a:solidFill>
                <a:schemeClr val="dk1"/>
              </a:solidFill>
              <a:latin typeface="Calibri"/>
              <a:cs typeface="Calibri"/>
            </a:endParaRPr>
          </a:p>
        </p:txBody>
      </p:sp>
    </p:spTree>
    <p:extLst>
      <p:ext uri="{BB962C8B-B14F-4D97-AF65-F5344CB8AC3E}">
        <p14:creationId xmlns:p14="http://schemas.microsoft.com/office/powerpoint/2010/main" val="1608186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n-US" sz="3100" b="1" dirty="0">
                <a:solidFill>
                  <a:srgbClr val="674EA7"/>
                </a:solidFill>
                <a:latin typeface="Calibri"/>
                <a:ea typeface="Calibri"/>
                <a:cs typeface="Calibri"/>
                <a:sym typeface="Calibri"/>
              </a:rPr>
              <a:t>Module 5. Basic communication means</a:t>
            </a:r>
          </a:p>
          <a:p>
            <a:pPr>
              <a:lnSpc>
                <a:spcPct val="110000"/>
              </a:lnSpc>
              <a:buClr>
                <a:srgbClr val="674EA7"/>
              </a:buClr>
              <a:buSzPts val="4000"/>
            </a:pPr>
            <a:r>
              <a:rPr lang="en-US" sz="2800" b="1" i="0" u="none" strike="noStrike" cap="none" dirty="0">
                <a:solidFill>
                  <a:schemeClr val="dk1"/>
                </a:solidFill>
                <a:latin typeface="Calibri"/>
                <a:ea typeface="Calibri"/>
                <a:cs typeface="Calibri"/>
                <a:sym typeface="Calibri"/>
              </a:rPr>
              <a:t>Chapter 2</a:t>
            </a:r>
            <a:r>
              <a:rPr lang="en-US" sz="2800" b="1" dirty="0">
                <a:solidFill>
                  <a:schemeClr val="dk1"/>
                </a:solidFill>
                <a:latin typeface="Calibri"/>
                <a:ea typeface="Calibri"/>
                <a:cs typeface="Calibri"/>
                <a:sym typeface="Calibri"/>
              </a:rPr>
              <a:t>: Pointing</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sp>
        <p:nvSpPr>
          <p:cNvPr id="2" name="ZoneTexte 1">
            <a:extLst>
              <a:ext uri="{FF2B5EF4-FFF2-40B4-BE49-F238E27FC236}">
                <a16:creationId xmlns:a16="http://schemas.microsoft.com/office/drawing/2014/main" id="{B89DA231-CF4C-40FA-8246-B2F037391183}"/>
              </a:ext>
            </a:extLst>
          </p:cNvPr>
          <p:cNvSpPr txBox="1"/>
          <p:nvPr/>
        </p:nvSpPr>
        <p:spPr>
          <a:xfrm>
            <a:off x="169275" y="1459289"/>
            <a:ext cx="11853450" cy="1446550"/>
          </a:xfrm>
          <a:prstGeom prst="rect">
            <a:avLst/>
          </a:prstGeom>
          <a:noFill/>
        </p:spPr>
        <p:txBody>
          <a:bodyPr wrap="square" rtlCol="0">
            <a:spAutoFit/>
          </a:bodyPr>
          <a:lstStyle/>
          <a:p>
            <a:pPr algn="ctr"/>
            <a:r>
              <a:rPr lang="fr-FR" sz="3200" b="1" dirty="0" err="1">
                <a:latin typeface="Calibri" panose="020F0502020204030204" pitchFamily="34" charset="0"/>
                <a:cs typeface="Calibri" panose="020F0502020204030204" pitchFamily="34" charset="0"/>
              </a:rPr>
              <a:t>Pointing</a:t>
            </a:r>
            <a:r>
              <a:rPr lang="fr-FR" sz="3200" b="1" dirty="0">
                <a:latin typeface="Calibri" panose="020F0502020204030204" pitchFamily="34" charset="0"/>
                <a:cs typeface="Calibri" panose="020F0502020204030204" pitchFamily="34" charset="0"/>
              </a:rPr>
              <a:t>: </a:t>
            </a:r>
          </a:p>
          <a:p>
            <a:pPr algn="ctr"/>
            <a:r>
              <a:rPr lang="fr-FR" sz="2800" dirty="0">
                <a:latin typeface="Calibri" panose="020F0502020204030204" pitchFamily="34" charset="0"/>
                <a:cs typeface="Calibri" panose="020F0502020204030204" pitchFamily="34" charset="0"/>
              </a:rPr>
              <a:t>Extension of the hand and index finger </a:t>
            </a:r>
            <a:r>
              <a:rPr lang="fr-FR" sz="2800" dirty="0" err="1">
                <a:latin typeface="Calibri" panose="020F0502020204030204" pitchFamily="34" charset="0"/>
                <a:cs typeface="Calibri" panose="020F0502020204030204" pitchFamily="34" charset="0"/>
              </a:rPr>
              <a:t>towards</a:t>
            </a:r>
            <a:r>
              <a:rPr lang="fr-FR" sz="2800" dirty="0">
                <a:latin typeface="Calibri" panose="020F0502020204030204" pitchFamily="34" charset="0"/>
                <a:cs typeface="Calibri" panose="020F0502020204030204" pitchFamily="34" charset="0"/>
              </a:rPr>
              <a:t> a </a:t>
            </a:r>
            <a:r>
              <a:rPr lang="fr-FR" sz="2800" dirty="0" err="1">
                <a:latin typeface="Calibri" panose="020F0502020204030204" pitchFamily="34" charset="0"/>
                <a:cs typeface="Calibri" panose="020F0502020204030204" pitchFamily="34" charset="0"/>
              </a:rPr>
              <a:t>specific</a:t>
            </a:r>
            <a:r>
              <a:rPr lang="fr-FR" sz="2800" dirty="0">
                <a:latin typeface="Calibri" panose="020F0502020204030204" pitchFamily="34" charset="0"/>
                <a:cs typeface="Calibri" panose="020F0502020204030204" pitchFamily="34" charset="0"/>
              </a:rPr>
              <a:t> </a:t>
            </a:r>
            <a:r>
              <a:rPr lang="fr-FR" sz="2800" dirty="0" err="1">
                <a:latin typeface="Calibri" panose="020F0502020204030204" pitchFamily="34" charset="0"/>
                <a:cs typeface="Calibri" panose="020F0502020204030204" pitchFamily="34" charset="0"/>
              </a:rPr>
              <a:t>object</a:t>
            </a:r>
            <a:r>
              <a:rPr lang="fr-FR" sz="2800" dirty="0">
                <a:latin typeface="Calibri" panose="020F0502020204030204" pitchFamily="34" charset="0"/>
                <a:cs typeface="Calibri" panose="020F0502020204030204" pitchFamily="34" charset="0"/>
              </a:rPr>
              <a:t> or </a:t>
            </a:r>
            <a:r>
              <a:rPr lang="fr-FR" sz="2800" dirty="0" err="1">
                <a:latin typeface="Calibri" panose="020F0502020204030204" pitchFamily="34" charset="0"/>
                <a:cs typeface="Calibri" panose="020F0502020204030204" pitchFamily="34" charset="0"/>
              </a:rPr>
              <a:t>event</a:t>
            </a:r>
            <a:r>
              <a:rPr lang="fr-FR" sz="2800" dirty="0">
                <a:latin typeface="Calibri" panose="020F0502020204030204" pitchFamily="34" charset="0"/>
                <a:cs typeface="Calibri" panose="020F0502020204030204" pitchFamily="34" charset="0"/>
              </a:rPr>
              <a:t> (</a:t>
            </a:r>
            <a:r>
              <a:rPr lang="fr-FR" sz="2800" dirty="0" err="1">
                <a:latin typeface="Calibri" panose="020F0502020204030204" pitchFamily="34" charset="0"/>
                <a:cs typeface="Calibri" panose="020F0502020204030204" pitchFamily="34" charset="0"/>
              </a:rPr>
              <a:t>Colonnesi</a:t>
            </a:r>
            <a:r>
              <a:rPr lang="fr-FR" sz="2800" dirty="0">
                <a:latin typeface="Calibri" panose="020F0502020204030204" pitchFamily="34" charset="0"/>
                <a:cs typeface="Calibri" panose="020F0502020204030204" pitchFamily="34" charset="0"/>
              </a:rPr>
              <a:t> et al., 2010)</a:t>
            </a:r>
          </a:p>
        </p:txBody>
      </p:sp>
      <p:sp>
        <p:nvSpPr>
          <p:cNvPr id="19" name="ZoneTexte 18">
            <a:extLst>
              <a:ext uri="{FF2B5EF4-FFF2-40B4-BE49-F238E27FC236}">
                <a16:creationId xmlns:a16="http://schemas.microsoft.com/office/drawing/2014/main" id="{5FB42577-0894-4BA1-BDD0-BA64577936DC}"/>
              </a:ext>
            </a:extLst>
          </p:cNvPr>
          <p:cNvSpPr txBox="1"/>
          <p:nvPr/>
        </p:nvSpPr>
        <p:spPr>
          <a:xfrm>
            <a:off x="3805280" y="6053077"/>
            <a:ext cx="6093618" cy="307777"/>
          </a:xfrm>
          <a:prstGeom prst="rect">
            <a:avLst/>
          </a:prstGeom>
          <a:noFill/>
        </p:spPr>
        <p:txBody>
          <a:bodyPr wrap="square">
            <a:spAutoFit/>
          </a:bodyPr>
          <a:lstStyle/>
          <a:p>
            <a:r>
              <a:rPr lang="en-GB" sz="1400" dirty="0">
                <a:effectLst/>
                <a:latin typeface="Calibri" panose="020F0502020204030204" pitchFamily="34" charset="0"/>
                <a:ea typeface="Calibri" panose="020F0502020204030204" pitchFamily="34" charset="0"/>
                <a:cs typeface="Calibri" panose="020F0502020204030204" pitchFamily="34" charset="0"/>
              </a:rPr>
              <a:t>NB: The illustration is generated by artificial intelligence.</a:t>
            </a:r>
            <a:endParaRPr lang="fr-FR" dirty="0"/>
          </a:p>
        </p:txBody>
      </p:sp>
      <p:pic>
        <p:nvPicPr>
          <p:cNvPr id="12" name="Image 11">
            <a:extLst>
              <a:ext uri="{FF2B5EF4-FFF2-40B4-BE49-F238E27FC236}">
                <a16:creationId xmlns:a16="http://schemas.microsoft.com/office/drawing/2014/main" id="{C9D8B149-5CA6-47D9-8A91-5B22EC09B1E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95964" y="3317079"/>
            <a:ext cx="2484000" cy="24840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dirty="0"/>
              <a:t>Erasmus+ 2021-1-FR01-KA220-VET-000033251</a:t>
            </a:r>
            <a:endParaRPr dirty="0"/>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06466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Module 5. Basic communication means</a:t>
            </a:r>
          </a:p>
          <a:p>
            <a:pPr>
              <a:lnSpc>
                <a:spcPct val="110000"/>
              </a:lnSpc>
              <a:buClr>
                <a:srgbClr val="674EA7"/>
              </a:buClr>
              <a:buSzPts val="4000"/>
            </a:pPr>
            <a:r>
              <a:rPr lang="en-US" sz="2800" b="1" i="0" u="none" strike="noStrike" cap="none" dirty="0">
                <a:solidFill>
                  <a:schemeClr val="dk1"/>
                </a:solidFill>
                <a:latin typeface="Calibri"/>
                <a:ea typeface="Calibri"/>
                <a:cs typeface="Calibri"/>
                <a:sym typeface="Calibri"/>
              </a:rPr>
              <a:t>Chapter 2</a:t>
            </a:r>
            <a:r>
              <a:rPr lang="en-US" sz="2800" b="1" dirty="0">
                <a:solidFill>
                  <a:schemeClr val="dk1"/>
                </a:solidFill>
                <a:latin typeface="Calibri"/>
                <a:ea typeface="Calibri"/>
                <a:cs typeface="Calibri"/>
                <a:sym typeface="Calibri"/>
              </a:rPr>
              <a:t>: Pointing</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sp>
        <p:nvSpPr>
          <p:cNvPr id="10" name="ZoneTexte 9">
            <a:extLst>
              <a:ext uri="{FF2B5EF4-FFF2-40B4-BE49-F238E27FC236}">
                <a16:creationId xmlns:a16="http://schemas.microsoft.com/office/drawing/2014/main" id="{7AC221E5-0B03-4DCC-B79E-36246AF7611F}"/>
              </a:ext>
            </a:extLst>
          </p:cNvPr>
          <p:cNvSpPr txBox="1"/>
          <p:nvPr/>
        </p:nvSpPr>
        <p:spPr>
          <a:xfrm>
            <a:off x="169275" y="1459289"/>
            <a:ext cx="11853450" cy="584775"/>
          </a:xfrm>
          <a:prstGeom prst="rect">
            <a:avLst/>
          </a:prstGeom>
          <a:noFill/>
        </p:spPr>
        <p:txBody>
          <a:bodyPr wrap="square" rtlCol="0">
            <a:spAutoFit/>
          </a:bodyPr>
          <a:lstStyle/>
          <a:p>
            <a:pPr algn="ctr"/>
            <a:r>
              <a:rPr lang="fr-FR" sz="3200" b="1" dirty="0" err="1">
                <a:latin typeface="Calibri" panose="020F0502020204030204" pitchFamily="34" charset="0"/>
                <a:cs typeface="Calibri" panose="020F0502020204030204" pitchFamily="34" charset="0"/>
              </a:rPr>
              <a:t>Pointing</a:t>
            </a:r>
            <a:endParaRPr lang="fr-FR" sz="3200" b="1" dirty="0">
              <a:latin typeface="Calibri" panose="020F0502020204030204" pitchFamily="34" charset="0"/>
              <a:cs typeface="Calibri" panose="020F0502020204030204" pitchFamily="34" charset="0"/>
            </a:endParaRPr>
          </a:p>
        </p:txBody>
      </p:sp>
      <p:pic>
        <p:nvPicPr>
          <p:cNvPr id="4" name="Graphique 3" descr="Avertissement avec un remplissage uni">
            <a:extLst>
              <a:ext uri="{FF2B5EF4-FFF2-40B4-BE49-F238E27FC236}">
                <a16:creationId xmlns:a16="http://schemas.microsoft.com/office/drawing/2014/main" id="{41012E08-B792-4D7C-A8E8-92B240C7FCA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318100" y="2400535"/>
            <a:ext cx="1332000" cy="1332000"/>
          </a:xfrm>
          <a:prstGeom prst="rect">
            <a:avLst/>
          </a:prstGeom>
        </p:spPr>
      </p:pic>
      <p:sp>
        <p:nvSpPr>
          <p:cNvPr id="13" name="ZoneTexte 12">
            <a:extLst>
              <a:ext uri="{FF2B5EF4-FFF2-40B4-BE49-F238E27FC236}">
                <a16:creationId xmlns:a16="http://schemas.microsoft.com/office/drawing/2014/main" id="{7E97E6B3-B818-4510-BDE3-8E432F3A7C88}"/>
              </a:ext>
            </a:extLst>
          </p:cNvPr>
          <p:cNvSpPr txBox="1"/>
          <p:nvPr/>
        </p:nvSpPr>
        <p:spPr>
          <a:xfrm>
            <a:off x="176646" y="3559772"/>
            <a:ext cx="11853450" cy="1446550"/>
          </a:xfrm>
          <a:prstGeom prst="rect">
            <a:avLst/>
          </a:prstGeom>
          <a:noFill/>
        </p:spPr>
        <p:txBody>
          <a:bodyPr wrap="square" rtlCol="0">
            <a:spAutoFit/>
          </a:bodyPr>
          <a:lstStyle/>
          <a:p>
            <a:pPr algn="ctr"/>
            <a:r>
              <a:rPr lang="fr-FR" sz="3200" b="1" dirty="0" err="1">
                <a:latin typeface="Calibri" panose="020F0502020204030204" pitchFamily="34" charset="0"/>
                <a:cs typeface="Calibri" panose="020F0502020204030204" pitchFamily="34" charset="0"/>
              </a:rPr>
              <a:t>Reaching</a:t>
            </a:r>
            <a:endParaRPr lang="fr-FR" sz="3200" b="1" dirty="0">
              <a:latin typeface="Calibri" panose="020F0502020204030204" pitchFamily="34" charset="0"/>
              <a:cs typeface="Calibri" panose="020F0502020204030204" pitchFamily="34" charset="0"/>
            </a:endParaRPr>
          </a:p>
          <a:p>
            <a:pPr algn="ctr"/>
            <a:r>
              <a:rPr lang="fr-FR" sz="2800" dirty="0" err="1">
                <a:latin typeface="Calibri" panose="020F0502020204030204" pitchFamily="34" charset="0"/>
                <a:cs typeface="Calibri" panose="020F0502020204030204" pitchFamily="34" charset="0"/>
              </a:rPr>
              <a:t>Act</a:t>
            </a:r>
            <a:r>
              <a:rPr lang="fr-FR" sz="2800" dirty="0">
                <a:latin typeface="Calibri" panose="020F0502020204030204" pitchFamily="34" charset="0"/>
                <a:cs typeface="Calibri" panose="020F0502020204030204" pitchFamily="34" charset="0"/>
              </a:rPr>
              <a:t> of </a:t>
            </a:r>
            <a:r>
              <a:rPr lang="fr-FR" sz="2800" dirty="0" err="1">
                <a:latin typeface="Calibri" panose="020F0502020204030204" pitchFamily="34" charset="0"/>
                <a:cs typeface="Calibri" panose="020F0502020204030204" pitchFamily="34" charset="0"/>
              </a:rPr>
              <a:t>reaching</a:t>
            </a:r>
            <a:r>
              <a:rPr lang="fr-FR" sz="2800" dirty="0">
                <a:latin typeface="Calibri" panose="020F0502020204030204" pitchFamily="34" charset="0"/>
                <a:cs typeface="Calibri" panose="020F0502020204030204" pitchFamily="34" charset="0"/>
              </a:rPr>
              <a:t> out to </a:t>
            </a:r>
            <a:r>
              <a:rPr lang="fr-FR" sz="2800" dirty="0" err="1">
                <a:latin typeface="Calibri" panose="020F0502020204030204" pitchFamily="34" charset="0"/>
                <a:cs typeface="Calibri" panose="020F0502020204030204" pitchFamily="34" charset="0"/>
              </a:rPr>
              <a:t>grasp</a:t>
            </a:r>
            <a:r>
              <a:rPr lang="fr-FR" sz="2800" dirty="0">
                <a:latin typeface="Calibri" panose="020F0502020204030204" pitchFamily="34" charset="0"/>
                <a:cs typeface="Calibri" panose="020F0502020204030204" pitchFamily="34" charset="0"/>
              </a:rPr>
              <a:t> an </a:t>
            </a:r>
            <a:r>
              <a:rPr lang="fr-FR" sz="2800" dirty="0" err="1">
                <a:latin typeface="Calibri" panose="020F0502020204030204" pitchFamily="34" charset="0"/>
                <a:cs typeface="Calibri" panose="020F0502020204030204" pitchFamily="34" charset="0"/>
              </a:rPr>
              <a:t>object</a:t>
            </a:r>
            <a:endParaRPr lang="fr-FR" sz="2800" dirty="0">
              <a:latin typeface="Calibri" panose="020F0502020204030204" pitchFamily="34" charset="0"/>
              <a:cs typeface="Calibri" panose="020F0502020204030204" pitchFamily="34" charset="0"/>
            </a:endParaRPr>
          </a:p>
          <a:p>
            <a:pPr algn="ctr"/>
            <a:r>
              <a:rPr lang="fr-FR" sz="2800" dirty="0" err="1">
                <a:latin typeface="Calibri" panose="020F0502020204030204" pitchFamily="34" charset="0"/>
                <a:cs typeface="Calibri" panose="020F0502020204030204" pitchFamily="34" charset="0"/>
              </a:rPr>
              <a:t>Precursor</a:t>
            </a:r>
            <a:r>
              <a:rPr lang="fr-FR" sz="2800" dirty="0">
                <a:latin typeface="Calibri" panose="020F0502020204030204" pitchFamily="34" charset="0"/>
                <a:cs typeface="Calibri" panose="020F0502020204030204" pitchFamily="34" charset="0"/>
              </a:rPr>
              <a:t> to </a:t>
            </a:r>
            <a:r>
              <a:rPr lang="fr-FR" sz="2800" dirty="0" err="1">
                <a:latin typeface="Calibri" panose="020F0502020204030204" pitchFamily="34" charset="0"/>
                <a:cs typeface="Calibri" panose="020F0502020204030204" pitchFamily="34" charset="0"/>
              </a:rPr>
              <a:t>pointing</a:t>
            </a:r>
            <a:endParaRPr lang="fr-FR" sz="2800" dirty="0">
              <a:latin typeface="Calibri" panose="020F0502020204030204" pitchFamily="34" charset="0"/>
              <a:cs typeface="Calibri" panose="020F0502020204030204" pitchFamily="34" charset="0"/>
            </a:endParaRPr>
          </a:p>
        </p:txBody>
      </p:sp>
      <p:sp>
        <p:nvSpPr>
          <p:cNvPr id="5" name="Non égal 4">
            <a:extLst>
              <a:ext uri="{FF2B5EF4-FFF2-40B4-BE49-F238E27FC236}">
                <a16:creationId xmlns:a16="http://schemas.microsoft.com/office/drawing/2014/main" id="{0CF835DF-0943-4D62-BAD3-C06329E68B88}"/>
              </a:ext>
            </a:extLst>
          </p:cNvPr>
          <p:cNvSpPr/>
          <p:nvPr/>
        </p:nvSpPr>
        <p:spPr>
          <a:xfrm>
            <a:off x="5383530" y="2443383"/>
            <a:ext cx="1357745" cy="972000"/>
          </a:xfrm>
          <a:prstGeom prst="mathNot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Tree>
    <p:extLst>
      <p:ext uri="{BB962C8B-B14F-4D97-AF65-F5344CB8AC3E}">
        <p14:creationId xmlns:p14="http://schemas.microsoft.com/office/powerpoint/2010/main" val="10626217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dirty="0"/>
              <a:t>Erasmus+ 2021-1-FR01-KA220-VET-000033251</a:t>
            </a:r>
            <a:endParaRPr dirty="0"/>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Module 5. Basic communication means</a:t>
            </a:r>
          </a:p>
          <a:p>
            <a:pPr>
              <a:lnSpc>
                <a:spcPct val="110000"/>
              </a:lnSpc>
              <a:buClr>
                <a:srgbClr val="674EA7"/>
              </a:buClr>
              <a:buSzPts val="4000"/>
            </a:pPr>
            <a:r>
              <a:rPr lang="en-US" sz="2800" b="1" i="0" u="none" strike="noStrike" cap="none" dirty="0">
                <a:solidFill>
                  <a:schemeClr val="dk1"/>
                </a:solidFill>
                <a:latin typeface="Calibri"/>
                <a:ea typeface="Calibri"/>
                <a:cs typeface="Calibri"/>
                <a:sym typeface="Calibri"/>
              </a:rPr>
              <a:t>Chapter 2</a:t>
            </a:r>
            <a:r>
              <a:rPr lang="en-US" sz="2800" b="1" dirty="0">
                <a:solidFill>
                  <a:schemeClr val="dk1"/>
                </a:solidFill>
                <a:latin typeface="Calibri"/>
                <a:ea typeface="Calibri"/>
                <a:cs typeface="Calibri"/>
                <a:sym typeface="Calibri"/>
              </a:rPr>
              <a:t>: Pointing</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graphicFrame>
        <p:nvGraphicFramePr>
          <p:cNvPr id="11" name="Diagramme 10">
            <a:extLst>
              <a:ext uri="{FF2B5EF4-FFF2-40B4-BE49-F238E27FC236}">
                <a16:creationId xmlns:a16="http://schemas.microsoft.com/office/drawing/2014/main" id="{1B12F6D1-D508-42F8-BB57-95CC3ECC7CE4}"/>
              </a:ext>
            </a:extLst>
          </p:cNvPr>
          <p:cNvGraphicFramePr/>
          <p:nvPr>
            <p:extLst>
              <p:ext uri="{D42A27DB-BD31-4B8C-83A1-F6EECF244321}">
                <p14:modId xmlns:p14="http://schemas.microsoft.com/office/powerpoint/2010/main" val="2051078085"/>
              </p:ext>
            </p:extLst>
          </p:nvPr>
        </p:nvGraphicFramePr>
        <p:xfrm>
          <a:off x="1848455" y="2421153"/>
          <a:ext cx="8971945" cy="318993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4339959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2"/>
            <a:ext cx="7310400" cy="1194625"/>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Module 5. Basic communication means</a:t>
            </a:r>
          </a:p>
          <a:p>
            <a:pPr>
              <a:lnSpc>
                <a:spcPct val="110000"/>
              </a:lnSpc>
              <a:buClr>
                <a:srgbClr val="674EA7"/>
              </a:buClr>
              <a:buSzPts val="4000"/>
            </a:pPr>
            <a:r>
              <a:rPr lang="en-US" sz="2800" b="1" i="0" u="none" strike="noStrike" cap="none" dirty="0">
                <a:solidFill>
                  <a:schemeClr val="dk1"/>
                </a:solidFill>
                <a:latin typeface="Calibri"/>
                <a:ea typeface="Calibri"/>
                <a:cs typeface="Calibri"/>
                <a:sym typeface="Calibri"/>
              </a:rPr>
              <a:t>Chapter 2</a:t>
            </a:r>
            <a:r>
              <a:rPr lang="en-US" sz="2800" b="1" dirty="0">
                <a:solidFill>
                  <a:schemeClr val="dk1"/>
                </a:solidFill>
                <a:latin typeface="Calibri"/>
                <a:ea typeface="Calibri"/>
                <a:cs typeface="Calibri"/>
                <a:sym typeface="Calibri"/>
              </a:rPr>
              <a:t>: Pointing</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graphicFrame>
        <p:nvGraphicFramePr>
          <p:cNvPr id="2" name="Diagramme 1">
            <a:extLst>
              <a:ext uri="{FF2B5EF4-FFF2-40B4-BE49-F238E27FC236}">
                <a16:creationId xmlns:a16="http://schemas.microsoft.com/office/drawing/2014/main" id="{78EB6B21-914B-41F7-AEB2-E7549A739729}"/>
              </a:ext>
            </a:extLst>
          </p:cNvPr>
          <p:cNvGraphicFramePr/>
          <p:nvPr>
            <p:extLst>
              <p:ext uri="{D42A27DB-BD31-4B8C-83A1-F6EECF244321}">
                <p14:modId xmlns:p14="http://schemas.microsoft.com/office/powerpoint/2010/main" val="1735709438"/>
              </p:ext>
            </p:extLst>
          </p:nvPr>
        </p:nvGraphicFramePr>
        <p:xfrm>
          <a:off x="1186230" y="2126675"/>
          <a:ext cx="10091370" cy="310041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1003133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Module 5. Basic communication means</a:t>
            </a:r>
          </a:p>
          <a:p>
            <a:pPr>
              <a:lnSpc>
                <a:spcPct val="110000"/>
              </a:lnSpc>
              <a:buClr>
                <a:srgbClr val="674EA7"/>
              </a:buClr>
              <a:buSzPts val="4000"/>
            </a:pPr>
            <a:r>
              <a:rPr lang="en-US" sz="2800" b="1" i="0" u="none" strike="noStrike" cap="none" dirty="0">
                <a:solidFill>
                  <a:schemeClr val="dk1"/>
                </a:solidFill>
                <a:latin typeface="Calibri"/>
                <a:ea typeface="Calibri"/>
                <a:cs typeface="Calibri"/>
                <a:sym typeface="Calibri"/>
              </a:rPr>
              <a:t>Chapter 2</a:t>
            </a:r>
            <a:r>
              <a:rPr lang="en-US" sz="2800" b="1" dirty="0">
                <a:solidFill>
                  <a:schemeClr val="dk1"/>
                </a:solidFill>
                <a:latin typeface="Calibri"/>
                <a:ea typeface="Calibri"/>
                <a:cs typeface="Calibri"/>
                <a:sym typeface="Calibri"/>
              </a:rPr>
              <a:t>: Pointing</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graphicFrame>
        <p:nvGraphicFramePr>
          <p:cNvPr id="2" name="Diagramme 1">
            <a:extLst>
              <a:ext uri="{FF2B5EF4-FFF2-40B4-BE49-F238E27FC236}">
                <a16:creationId xmlns:a16="http://schemas.microsoft.com/office/drawing/2014/main" id="{3D32B842-CB83-43E0-B4F1-C4DD39CD4993}"/>
              </a:ext>
            </a:extLst>
          </p:cNvPr>
          <p:cNvGraphicFramePr/>
          <p:nvPr>
            <p:extLst>
              <p:ext uri="{D42A27DB-BD31-4B8C-83A1-F6EECF244321}">
                <p14:modId xmlns:p14="http://schemas.microsoft.com/office/powerpoint/2010/main" val="2688740751"/>
              </p:ext>
            </p:extLst>
          </p:nvPr>
        </p:nvGraphicFramePr>
        <p:xfrm>
          <a:off x="787834" y="2402006"/>
          <a:ext cx="10616331" cy="296204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421465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Module 5. Basic communication means</a:t>
            </a:r>
          </a:p>
          <a:p>
            <a:pPr>
              <a:lnSpc>
                <a:spcPct val="110000"/>
              </a:lnSpc>
              <a:buClr>
                <a:srgbClr val="674EA7"/>
              </a:buClr>
              <a:buSzPts val="4000"/>
            </a:pPr>
            <a:r>
              <a:rPr lang="en-US" sz="2800" b="1" i="0" u="none" strike="noStrike" cap="none" dirty="0">
                <a:solidFill>
                  <a:schemeClr val="dk1"/>
                </a:solidFill>
                <a:latin typeface="Calibri"/>
                <a:ea typeface="Calibri"/>
                <a:cs typeface="Calibri"/>
                <a:sym typeface="Calibri"/>
              </a:rPr>
              <a:t>Chapter 2</a:t>
            </a:r>
            <a:r>
              <a:rPr lang="en-US" sz="2800" b="1" dirty="0">
                <a:solidFill>
                  <a:schemeClr val="dk1"/>
                </a:solidFill>
                <a:latin typeface="Calibri"/>
                <a:ea typeface="Calibri"/>
                <a:cs typeface="Calibri"/>
                <a:sym typeface="Calibri"/>
              </a:rPr>
              <a:t>: Pointing</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graphicFrame>
        <p:nvGraphicFramePr>
          <p:cNvPr id="3" name="Tableau 2">
            <a:extLst>
              <a:ext uri="{FF2B5EF4-FFF2-40B4-BE49-F238E27FC236}">
                <a16:creationId xmlns:a16="http://schemas.microsoft.com/office/drawing/2014/main" id="{B8C4BA26-FB23-416F-AF65-8196D1B751E5}"/>
              </a:ext>
            </a:extLst>
          </p:cNvPr>
          <p:cNvGraphicFramePr>
            <a:graphicFrameLocks noGrp="1" noChangeAspect="1"/>
          </p:cNvGraphicFramePr>
          <p:nvPr>
            <p:extLst>
              <p:ext uri="{D42A27DB-BD31-4B8C-83A1-F6EECF244321}">
                <p14:modId xmlns:p14="http://schemas.microsoft.com/office/powerpoint/2010/main" val="3911559646"/>
              </p:ext>
            </p:extLst>
          </p:nvPr>
        </p:nvGraphicFramePr>
        <p:xfrm>
          <a:off x="763463" y="1851907"/>
          <a:ext cx="10628723" cy="4026475"/>
        </p:xfrm>
        <a:graphic>
          <a:graphicData uri="http://schemas.openxmlformats.org/drawingml/2006/table">
            <a:tbl>
              <a:tblPr firstRow="1" firstCol="1">
                <a:tableStyleId>{35758FB7-9AC5-4552-8A53-C91805E547FA}</a:tableStyleId>
              </a:tblPr>
              <a:tblGrid>
                <a:gridCol w="5210405">
                  <a:extLst>
                    <a:ext uri="{9D8B030D-6E8A-4147-A177-3AD203B41FA5}">
                      <a16:colId xmlns:a16="http://schemas.microsoft.com/office/drawing/2014/main" val="1493951862"/>
                    </a:ext>
                  </a:extLst>
                </a:gridCol>
                <a:gridCol w="5418318">
                  <a:extLst>
                    <a:ext uri="{9D8B030D-6E8A-4147-A177-3AD203B41FA5}">
                      <a16:colId xmlns:a16="http://schemas.microsoft.com/office/drawing/2014/main" val="1773765023"/>
                    </a:ext>
                  </a:extLst>
                </a:gridCol>
              </a:tblGrid>
              <a:tr h="757702">
                <a:tc>
                  <a:txBody>
                    <a:bodyPr/>
                    <a:lstStyle/>
                    <a:p>
                      <a:pPr algn="ctr">
                        <a:lnSpc>
                          <a:spcPct val="107000"/>
                        </a:lnSpc>
                        <a:spcAft>
                          <a:spcPts val="800"/>
                        </a:spcAft>
                      </a:pPr>
                      <a:r>
                        <a:rPr lang="en-GB" sz="1800" dirty="0">
                          <a:effectLst/>
                          <a:latin typeface="Calibri" panose="020F0502020204030204" pitchFamily="34" charset="0"/>
                          <a:cs typeface="Calibri" panose="020F0502020204030204" pitchFamily="34" charset="0"/>
                        </a:rPr>
                        <a:t>Proto-imperative pointing</a:t>
                      </a:r>
                      <a:endParaRPr lang="fr-FR" sz="1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lnSpc>
                          <a:spcPct val="107000"/>
                        </a:lnSpc>
                        <a:spcAft>
                          <a:spcPts val="800"/>
                        </a:spcAft>
                      </a:pPr>
                      <a:r>
                        <a:rPr lang="en-GB" sz="1800" dirty="0">
                          <a:effectLst/>
                          <a:latin typeface="Calibri" panose="020F0502020204030204" pitchFamily="34" charset="0"/>
                          <a:cs typeface="Calibri" panose="020F0502020204030204" pitchFamily="34" charset="0"/>
                        </a:rPr>
                        <a:t>Proto-declarative pointing</a:t>
                      </a:r>
                      <a:endParaRPr lang="fr-FR" sz="1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3308328860"/>
                  </a:ext>
                </a:extLst>
              </a:tr>
              <a:tr h="862318">
                <a:tc>
                  <a:txBody>
                    <a:bodyPr/>
                    <a:lstStyle/>
                    <a:p>
                      <a:pPr marL="342900" lvl="0" indent="-342900">
                        <a:lnSpc>
                          <a:spcPct val="107000"/>
                        </a:lnSpc>
                        <a:buFont typeface="Symbol" panose="05050102010706020507" pitchFamily="18" charset="2"/>
                        <a:buChar char="·"/>
                      </a:pPr>
                      <a:r>
                        <a:rPr lang="en-GB" sz="1600" b="0" dirty="0">
                          <a:effectLst/>
                          <a:latin typeface="Calibri" panose="020F0502020204030204" pitchFamily="34" charset="0"/>
                          <a:cs typeface="Calibri" panose="020F0502020204030204" pitchFamily="34" charset="0"/>
                        </a:rPr>
                        <a:t>requests for objects</a:t>
                      </a:r>
                      <a:endParaRPr lang="fr-FR" sz="1600" b="0" dirty="0">
                        <a:effectLst/>
                        <a:latin typeface="Calibri" panose="020F0502020204030204" pitchFamily="34" charset="0"/>
                        <a:cs typeface="Calibri" panose="020F0502020204030204" pitchFamily="34" charset="0"/>
                      </a:endParaRPr>
                    </a:p>
                    <a:p>
                      <a:pPr marL="342900" lvl="0" indent="-342900">
                        <a:lnSpc>
                          <a:spcPct val="107000"/>
                        </a:lnSpc>
                        <a:spcAft>
                          <a:spcPts val="800"/>
                        </a:spcAft>
                        <a:buFont typeface="Symbol" panose="05050102010706020507" pitchFamily="18" charset="2"/>
                        <a:buChar char="·"/>
                      </a:pPr>
                      <a:r>
                        <a:rPr lang="en-GB" sz="1600" b="0" dirty="0">
                          <a:effectLst/>
                          <a:latin typeface="Calibri" panose="020F0502020204030204" pitchFamily="34" charset="0"/>
                          <a:cs typeface="Calibri" panose="020F0502020204030204" pitchFamily="34" charset="0"/>
                        </a:rPr>
                        <a:t>use of the adult as a means of obtaining desired objects</a:t>
                      </a:r>
                      <a:endParaRPr lang="fr-FR" sz="1600" b="0" dirty="0">
                        <a:effectLst/>
                        <a:latin typeface="Calibri" panose="020F0502020204030204" pitchFamily="34" charset="0"/>
                        <a:cs typeface="Calibri" panose="020F0502020204030204" pitchFamily="34" charset="0"/>
                      </a:endParaRPr>
                    </a:p>
                  </a:txBody>
                  <a:tcPr marL="68580" marR="68580" marT="0" marB="0"/>
                </a:tc>
                <a:tc>
                  <a:txBody>
                    <a:bodyPr/>
                    <a:lstStyle/>
                    <a:p>
                      <a:pPr marL="342900" marR="0" lvl="0" indent="-342900" algn="l" defTabSz="914400" rtl="0" eaLnBrk="1" fontAlgn="auto" latinLnBrk="0" hangingPunct="1">
                        <a:lnSpc>
                          <a:spcPct val="107000"/>
                        </a:lnSpc>
                        <a:spcBef>
                          <a:spcPts val="0"/>
                        </a:spcBef>
                        <a:spcAft>
                          <a:spcPts val="800"/>
                        </a:spcAft>
                        <a:buClr>
                          <a:srgbClr val="000000"/>
                        </a:buClr>
                        <a:buSzTx/>
                        <a:buFont typeface="Symbol" panose="05050102010706020507" pitchFamily="18" charset="2"/>
                        <a:buChar char="·"/>
                        <a:tabLst/>
                        <a:defRPr/>
                      </a:pPr>
                      <a:r>
                        <a:rPr lang="en-GB" sz="1600" dirty="0">
                          <a:effectLst/>
                          <a:latin typeface="Calibri" panose="020F0502020204030204" pitchFamily="34" charset="0"/>
                          <a:cs typeface="Calibri" panose="020F0502020204030204" pitchFamily="34" charset="0"/>
                        </a:rPr>
                        <a:t>preverbal efforts to direct the adult's attention towards an event or object.</a:t>
                      </a:r>
                      <a:endParaRPr lang="fr-FR" sz="1600" dirty="0">
                        <a:effectLst/>
                        <a:latin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233167704"/>
                  </a:ext>
                </a:extLst>
              </a:tr>
              <a:tr h="1173708">
                <a:tc>
                  <a:txBody>
                    <a:bodyPr/>
                    <a:lstStyle/>
                    <a:p>
                      <a:pPr marL="0" lvl="0" indent="0">
                        <a:lnSpc>
                          <a:spcPct val="107000"/>
                        </a:lnSpc>
                        <a:buFont typeface="Symbol" panose="05050102010706020507" pitchFamily="18" charset="2"/>
                        <a:buNone/>
                      </a:pPr>
                      <a:r>
                        <a:rPr lang="en-GB" sz="1600" dirty="0">
                          <a:effectLst/>
                          <a:latin typeface="Calibri" panose="020F0502020204030204" pitchFamily="34" charset="0"/>
                          <a:cs typeface="Calibri" panose="020F0502020204030204" pitchFamily="34" charset="0"/>
                        </a:rPr>
                        <a:t>→ no interest in a social exchange but only in obtaining a response to a personal need.</a:t>
                      </a:r>
                      <a:endParaRPr lang="fr-FR" sz="1600" dirty="0">
                        <a:effectLst/>
                        <a:latin typeface="Calibri" panose="020F0502020204030204" pitchFamily="34" charset="0"/>
                        <a:cs typeface="Calibri" panose="020F0502020204030204" pitchFamily="34" charset="0"/>
                      </a:endParaRPr>
                    </a:p>
                  </a:txBody>
                  <a:tcPr marL="68580" marR="68580" marT="0" marB="0"/>
                </a:tc>
                <a:tc>
                  <a:txBody>
                    <a:bodyPr/>
                    <a:lstStyle/>
                    <a:p>
                      <a:pPr>
                        <a:lnSpc>
                          <a:spcPct val="100000"/>
                        </a:lnSpc>
                        <a:spcAft>
                          <a:spcPts val="800"/>
                        </a:spcAft>
                      </a:pPr>
                      <a:r>
                        <a:rPr lang="en-GB" sz="1600" dirty="0">
                          <a:effectLst/>
                          <a:latin typeface="Calibri" panose="020F0502020204030204" pitchFamily="34" charset="0"/>
                          <a:cs typeface="Calibri" panose="020F0502020204030204" pitchFamily="34" charset="0"/>
                        </a:rPr>
                        <a:t> </a:t>
                      </a:r>
                      <a:r>
                        <a:rPr lang="en-GB" sz="1600" i="1" dirty="0">
                          <a:effectLst/>
                          <a:latin typeface="Calibri" panose="020F0502020204030204" pitchFamily="34" charset="0"/>
                          <a:cs typeface="Calibri" panose="020F0502020204030204" pitchFamily="34" charset="0"/>
                        </a:rPr>
                        <a:t>→ </a:t>
                      </a:r>
                      <a:r>
                        <a:rPr lang="en-GB" sz="1600" b="1" i="0" dirty="0">
                          <a:effectLst/>
                          <a:latin typeface="Calibri" panose="020F0502020204030204" pitchFamily="34" charset="0"/>
                          <a:cs typeface="Calibri" panose="020F0502020204030204" pitchFamily="34" charset="0"/>
                        </a:rPr>
                        <a:t>exchange with the speaker</a:t>
                      </a:r>
                      <a:endParaRPr lang="fr-FR" sz="1600" b="1" i="0" dirty="0">
                        <a:effectLst/>
                        <a:latin typeface="Calibri" panose="020F0502020204030204" pitchFamily="34" charset="0"/>
                        <a:cs typeface="Calibri" panose="020F0502020204030204" pitchFamily="34" charset="0"/>
                      </a:endParaRPr>
                    </a:p>
                    <a:p>
                      <a:pPr marL="342900" lvl="0" indent="-342900">
                        <a:lnSpc>
                          <a:spcPct val="107000"/>
                        </a:lnSpc>
                        <a:buFont typeface="Symbol" panose="05050102010706020507" pitchFamily="18" charset="2"/>
                        <a:buChar char="·"/>
                      </a:pPr>
                      <a:r>
                        <a:rPr lang="en-GB" sz="1600" b="1" i="0" dirty="0">
                          <a:effectLst/>
                          <a:latin typeface="Calibri" panose="020F0502020204030204" pitchFamily="34" charset="0"/>
                          <a:cs typeface="Calibri" panose="020F0502020204030204" pitchFamily="34" charset="0"/>
                        </a:rPr>
                        <a:t>to obtain information about something</a:t>
                      </a:r>
                      <a:endParaRPr lang="fr-FR" sz="1600" b="1" i="0" dirty="0">
                        <a:effectLst/>
                        <a:latin typeface="Calibri" panose="020F0502020204030204" pitchFamily="34" charset="0"/>
                        <a:cs typeface="Calibri" panose="020F0502020204030204" pitchFamily="34" charset="0"/>
                      </a:endParaRPr>
                    </a:p>
                    <a:p>
                      <a:pPr marL="342900" lvl="0" indent="-342900">
                        <a:lnSpc>
                          <a:spcPct val="107000"/>
                        </a:lnSpc>
                        <a:spcAft>
                          <a:spcPts val="800"/>
                        </a:spcAft>
                        <a:buFont typeface="Symbol" panose="05050102010706020507" pitchFamily="18" charset="2"/>
                        <a:buChar char="·"/>
                      </a:pPr>
                      <a:r>
                        <a:rPr lang="en-GB" sz="1600" b="1" i="0" dirty="0">
                          <a:effectLst/>
                          <a:latin typeface="Calibri" panose="020F0502020204030204" pitchFamily="34" charset="0"/>
                          <a:cs typeface="Calibri" panose="020F0502020204030204" pitchFamily="34" charset="0"/>
                        </a:rPr>
                        <a:t>to share an emotion, etc.</a:t>
                      </a:r>
                      <a:endParaRPr lang="fr-FR" sz="1600" b="1" i="0" dirty="0">
                        <a:effectLst/>
                        <a:latin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3744319209"/>
                  </a:ext>
                </a:extLst>
              </a:tr>
              <a:tr h="1232747">
                <a:tc>
                  <a:txBody>
                    <a:bodyPr/>
                    <a:lstStyle/>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lang="en-GB" sz="1600" b="0" dirty="0">
                          <a:effectLst/>
                          <a:latin typeface="Calibri" panose="020F0502020204030204" pitchFamily="34" charset="0"/>
                          <a:cs typeface="Calibri" panose="020F0502020204030204" pitchFamily="34" charset="0"/>
                        </a:rPr>
                        <a:t>This is a low-level behaviour that allows you to obtain something without any social act.</a:t>
                      </a:r>
                      <a:endParaRPr lang="fr-FR" sz="1600" b="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nSpc>
                          <a:spcPct val="107000"/>
                        </a:lnSpc>
                        <a:spcAft>
                          <a:spcPts val="800"/>
                        </a:spcAft>
                      </a:pPr>
                      <a:r>
                        <a:rPr lang="en-GB" sz="1600" dirty="0">
                          <a:effectLst/>
                          <a:latin typeface="Calibri" panose="020F0502020204030204" pitchFamily="34" charset="0"/>
                          <a:cs typeface="Calibri" panose="020F0502020204030204" pitchFamily="34" charset="0"/>
                        </a:rPr>
                        <a:t>This is high-level behaviour requiring:</a:t>
                      </a:r>
                      <a:endParaRPr lang="fr-FR" sz="1600" dirty="0">
                        <a:effectLst/>
                        <a:latin typeface="Calibri" panose="020F0502020204030204" pitchFamily="34" charset="0"/>
                        <a:cs typeface="Calibri" panose="020F0502020204030204" pitchFamily="34" charset="0"/>
                      </a:endParaRPr>
                    </a:p>
                    <a:p>
                      <a:pPr marL="342900" lvl="0" indent="-342900">
                        <a:lnSpc>
                          <a:spcPct val="107000"/>
                        </a:lnSpc>
                        <a:buFont typeface="Symbol" panose="05050102010706020507" pitchFamily="18" charset="2"/>
                        <a:buChar char="·"/>
                      </a:pPr>
                      <a:r>
                        <a:rPr lang="en-GB" sz="1600" dirty="0">
                          <a:effectLst/>
                          <a:latin typeface="Calibri" panose="020F0502020204030204" pitchFamily="34" charset="0"/>
                          <a:cs typeface="Calibri" panose="020F0502020204030204" pitchFamily="34" charset="0"/>
                        </a:rPr>
                        <a:t>joint attention</a:t>
                      </a:r>
                      <a:endParaRPr lang="fr-FR" sz="1600" dirty="0">
                        <a:effectLst/>
                        <a:latin typeface="Calibri" panose="020F0502020204030204" pitchFamily="34" charset="0"/>
                        <a:cs typeface="Calibri" panose="020F0502020204030204" pitchFamily="34" charset="0"/>
                      </a:endParaRPr>
                    </a:p>
                    <a:p>
                      <a:pPr marL="342900" lvl="0" indent="-342900">
                        <a:lnSpc>
                          <a:spcPct val="107000"/>
                        </a:lnSpc>
                        <a:spcAft>
                          <a:spcPts val="800"/>
                        </a:spcAft>
                        <a:buFont typeface="Symbol" panose="05050102010706020507" pitchFamily="18" charset="2"/>
                        <a:buChar char="·"/>
                      </a:pPr>
                      <a:r>
                        <a:rPr lang="en-GB" sz="1600" dirty="0">
                          <a:effectLst/>
                          <a:latin typeface="Calibri" panose="020F0502020204030204" pitchFamily="34" charset="0"/>
                          <a:cs typeface="Calibri" panose="020F0502020204030204" pitchFamily="34" charset="0"/>
                        </a:rPr>
                        <a:t>Awareness (even minimal) of the other's point of view</a:t>
                      </a:r>
                      <a:endParaRPr lang="fr-FR"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32350367"/>
                  </a:ext>
                </a:extLst>
              </a:tr>
            </a:tbl>
          </a:graphicData>
        </a:graphic>
      </p:graphicFrame>
    </p:spTree>
    <p:extLst>
      <p:ext uri="{BB962C8B-B14F-4D97-AF65-F5344CB8AC3E}">
        <p14:creationId xmlns:p14="http://schemas.microsoft.com/office/powerpoint/2010/main" val="3473132355"/>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52B3263-EF49-4234-9689-D9203774EBA0}">
  <ds:schemaRefs>
    <ds:schemaRef ds:uri="http://schemas.microsoft.com/office/2006/metadata/properties"/>
    <ds:schemaRef ds:uri="http://schemas.microsoft.com/office/infopath/2007/PartnerControls"/>
    <ds:schemaRef ds:uri="833f7f52-ca37-4ad5-a460-7ba203df2864"/>
    <ds:schemaRef ds:uri="7a866126-7c09-4654-844e-0d48a974f41d"/>
  </ds:schemaRefs>
</ds:datastoreItem>
</file>

<file path=customXml/itemProps2.xml><?xml version="1.0" encoding="utf-8"?>
<ds:datastoreItem xmlns:ds="http://schemas.openxmlformats.org/officeDocument/2006/customXml" ds:itemID="{C5762A7B-51AC-4118-85BC-912A4F849B7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3f7f52-ca37-4ad5-a460-7ba203df2864"/>
    <ds:schemaRef ds:uri="7a866126-7c09-4654-844e-0d48a974f4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6EE3F76-5F07-4A06-AB32-E189D240DE7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290</TotalTime>
  <Words>2120</Words>
  <Application>Microsoft Office PowerPoint</Application>
  <PresentationFormat>Grand écran</PresentationFormat>
  <Paragraphs>184</Paragraphs>
  <Slides>15</Slides>
  <Notes>15</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15</vt:i4>
      </vt:variant>
    </vt:vector>
  </HeadingPairs>
  <TitlesOfParts>
    <vt:vector size="19" baseType="lpstr">
      <vt:lpstr>Arial</vt:lpstr>
      <vt:lpstr>Calibri</vt:lpstr>
      <vt:lpstr>Symbol</vt:lpstr>
      <vt:lpstr>AdornVTI</vt:lpstr>
      <vt:lpstr>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CHRISTELLE DECLERCQ</cp:lastModifiedBy>
  <cp:revision>164</cp:revision>
  <dcterms:created xsi:type="dcterms:W3CDTF">2023-11-23T08:37:25Z</dcterms:created>
  <dcterms:modified xsi:type="dcterms:W3CDTF">2024-11-28T10:16:29Z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