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57" r:id="rId6"/>
    <p:sldId id="261" r:id="rId7"/>
    <p:sldId id="258" r:id="rId8"/>
    <p:sldId id="262" r:id="rId9"/>
    <p:sldId id="263" r:id="rId10"/>
    <p:sldId id="264" r:id="rId11"/>
    <p:sldId id="265" r:id="rId12"/>
    <p:sldId id="266" r:id="rId13"/>
    <p:sldId id="269" r:id="rId14"/>
    <p:sldId id="267" r:id="rId15"/>
    <p:sldId id="26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E55244-6B54-4DE9-8463-153489048D5C}" v="2" dt="2024-11-28T10:15:48.6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086" autoAdjust="0"/>
  </p:normalViewPr>
  <p:slideViewPr>
    <p:cSldViewPr snapToGrid="0">
      <p:cViewPr varScale="1">
        <p:scale>
          <a:sx n="55" d="100"/>
          <a:sy n="55" d="100"/>
        </p:scale>
        <p:origin x="13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7DE55244-6B54-4DE9-8463-153489048D5C}"/>
    <pc:docChg chg="custSel modSld">
      <pc:chgData name="CHRISTELLE DECLERCQ" userId="6105ae43-a600-46e8-812e-1762419aa502" providerId="ADAL" clId="{7DE55244-6B54-4DE9-8463-153489048D5C}" dt="2024-11-28T10:15:48.685" v="2"/>
      <pc:docMkLst>
        <pc:docMk/>
      </pc:docMkLst>
      <pc:sldChg chg="addSp delSp modSp mod">
        <pc:chgData name="CHRISTELLE DECLERCQ" userId="6105ae43-a600-46e8-812e-1762419aa502" providerId="ADAL" clId="{7DE55244-6B54-4DE9-8463-153489048D5C}" dt="2024-11-28T10:15:48.685" v="2"/>
        <pc:sldMkLst>
          <pc:docMk/>
          <pc:sldMk cId="0" sldId="256"/>
        </pc:sldMkLst>
        <pc:spChg chg="add del mod">
          <ac:chgData name="CHRISTELLE DECLERCQ" userId="6105ae43-a600-46e8-812e-1762419aa502" providerId="ADAL" clId="{7DE55244-6B54-4DE9-8463-153489048D5C}" dt="2024-11-28T10:15:47.736" v="1" actId="478"/>
          <ac:spMkLst>
            <pc:docMk/>
            <pc:sldMk cId="0" sldId="256"/>
            <ac:spMk id="14" creationId="{59F5DC3D-28A4-43AE-B6BA-34674915986F}"/>
          </ac:spMkLst>
        </pc:spChg>
        <pc:spChg chg="add mod">
          <ac:chgData name="CHRISTELLE DECLERCQ" userId="6105ae43-a600-46e8-812e-1762419aa502" providerId="ADAL" clId="{7DE55244-6B54-4DE9-8463-153489048D5C}" dt="2024-11-28T10:15:48.685" v="2"/>
          <ac:spMkLst>
            <pc:docMk/>
            <pc:sldMk cId="0" sldId="256"/>
            <ac:spMk id="15" creationId="{5D3BB10F-6018-4F0E-A75B-ECFFC625BD5F}"/>
          </ac:spMkLst>
        </pc:spChg>
        <pc:picChg chg="add mod">
          <ac:chgData name="CHRISTELLE DECLERCQ" userId="6105ae43-a600-46e8-812e-1762419aa502" providerId="ADAL" clId="{7DE55244-6B54-4DE9-8463-153489048D5C}" dt="2024-11-25T13:15:19.161" v="0"/>
          <ac:picMkLst>
            <pc:docMk/>
            <pc:sldMk cId="0" sldId="256"/>
            <ac:picMk id="13" creationId="{A2EED429-55D2-4E67-8189-AEA574DEDF00}"/>
          </ac:picMkLst>
        </pc:picChg>
      </pc:sldChg>
    </pc:docChg>
  </pc:docChgLst>
  <pc:docChgLst>
    <pc:chgData name="CHRISTELLE DECLERCQ" userId="6105ae43-a600-46e8-812e-1762419aa502" providerId="ADAL" clId="{CDA773AC-7B8A-40ED-ABA6-1F08F6AD15B4}"/>
    <pc:docChg chg="undo redo custSel addSld delSld modSld sldOrd">
      <pc:chgData name="CHRISTELLE DECLERCQ" userId="6105ae43-a600-46e8-812e-1762419aa502" providerId="ADAL" clId="{CDA773AC-7B8A-40ED-ABA6-1F08F6AD15B4}" dt="2024-07-23T07:32:01.135" v="3404"/>
      <pc:docMkLst>
        <pc:docMk/>
      </pc:docMkLst>
      <pc:sldChg chg="modSp mod">
        <pc:chgData name="CHRISTELLE DECLERCQ" userId="6105ae43-a600-46e8-812e-1762419aa502" providerId="ADAL" clId="{CDA773AC-7B8A-40ED-ABA6-1F08F6AD15B4}" dt="2024-07-22T12:07:50.666" v="3281" actId="20577"/>
        <pc:sldMkLst>
          <pc:docMk/>
          <pc:sldMk cId="0" sldId="256"/>
        </pc:sldMkLst>
        <pc:spChg chg="mod">
          <ac:chgData name="CHRISTELLE DECLERCQ" userId="6105ae43-a600-46e8-812e-1762419aa502" providerId="ADAL" clId="{CDA773AC-7B8A-40ED-ABA6-1F08F6AD15B4}" dt="2024-07-22T12:07:50.666" v="3281" actId="20577"/>
          <ac:spMkLst>
            <pc:docMk/>
            <pc:sldMk cId="0" sldId="256"/>
            <ac:spMk id="99" creationId="{00000000-0000-0000-0000-000000000000}"/>
          </ac:spMkLst>
        </pc:spChg>
      </pc:sldChg>
      <pc:sldChg chg="modSp mod">
        <pc:chgData name="CHRISTELLE DECLERCQ" userId="6105ae43-a600-46e8-812e-1762419aa502" providerId="ADAL" clId="{CDA773AC-7B8A-40ED-ABA6-1F08F6AD15B4}" dt="2024-07-22T09:21:43.127" v="211" actId="6549"/>
        <pc:sldMkLst>
          <pc:docMk/>
          <pc:sldMk cId="0" sldId="257"/>
        </pc:sldMkLst>
        <pc:spChg chg="mod">
          <ac:chgData name="CHRISTELLE DECLERCQ" userId="6105ae43-a600-46e8-812e-1762419aa502" providerId="ADAL" clId="{CDA773AC-7B8A-40ED-ABA6-1F08F6AD15B4}" dt="2024-07-22T09:15:57.403" v="15" actId="20577"/>
          <ac:spMkLst>
            <pc:docMk/>
            <pc:sldMk cId="0" sldId="257"/>
            <ac:spMk id="5" creationId="{D23E3EB0-F33B-801A-F697-DD6D2A65013E}"/>
          </ac:spMkLst>
        </pc:spChg>
        <pc:spChg chg="mod">
          <ac:chgData name="CHRISTELLE DECLERCQ" userId="6105ae43-a600-46e8-812e-1762419aa502" providerId="ADAL" clId="{CDA773AC-7B8A-40ED-ABA6-1F08F6AD15B4}" dt="2024-07-22T09:21:43.127" v="211" actId="6549"/>
          <ac:spMkLst>
            <pc:docMk/>
            <pc:sldMk cId="0" sldId="257"/>
            <ac:spMk id="115" creationId="{00000000-0000-0000-0000-000000000000}"/>
          </ac:spMkLst>
        </pc:spChg>
      </pc:sldChg>
      <pc:sldChg chg="addSp delSp modSp mod modNotesTx">
        <pc:chgData name="CHRISTELLE DECLERCQ" userId="6105ae43-a600-46e8-812e-1762419aa502" providerId="ADAL" clId="{CDA773AC-7B8A-40ED-ABA6-1F08F6AD15B4}" dt="2024-07-23T07:26:20.699" v="3299" actId="14100"/>
        <pc:sldMkLst>
          <pc:docMk/>
          <pc:sldMk cId="0" sldId="258"/>
        </pc:sldMkLst>
        <pc:spChg chg="add mod">
          <ac:chgData name="CHRISTELLE DECLERCQ" userId="6105ae43-a600-46e8-812e-1762419aa502" providerId="ADAL" clId="{CDA773AC-7B8A-40ED-ABA6-1F08F6AD15B4}" dt="2024-07-22T12:11:56.820" v="3295" actId="20577"/>
          <ac:spMkLst>
            <pc:docMk/>
            <pc:sldMk cId="0" sldId="258"/>
            <ac:spMk id="2" creationId="{B89DA231-CF4C-40FA-8246-B2F037391183}"/>
          </ac:spMkLst>
        </pc:spChg>
        <pc:spChg chg="add mod">
          <ac:chgData name="CHRISTELLE DECLERCQ" userId="6105ae43-a600-46e8-812e-1762419aa502" providerId="ADAL" clId="{CDA773AC-7B8A-40ED-ABA6-1F08F6AD15B4}" dt="2024-07-22T12:11:42.700" v="3290" actId="1076"/>
          <ac:spMkLst>
            <pc:docMk/>
            <pc:sldMk cId="0" sldId="258"/>
            <ac:spMk id="19" creationId="{5FB42577-0894-4BA1-BDD0-BA64577936DC}"/>
          </ac:spMkLst>
        </pc:spChg>
        <pc:spChg chg="del">
          <ac:chgData name="CHRISTELLE DECLERCQ" userId="6105ae43-a600-46e8-812e-1762419aa502" providerId="ADAL" clId="{CDA773AC-7B8A-40ED-ABA6-1F08F6AD15B4}" dt="2024-07-22T09:23:36.850" v="229" actId="478"/>
          <ac:spMkLst>
            <pc:docMk/>
            <pc:sldMk cId="0" sldId="258"/>
            <ac:spMk id="127" creationId="{00000000-0000-0000-0000-000000000000}"/>
          </ac:spMkLst>
        </pc:spChg>
        <pc:spChg chg="del">
          <ac:chgData name="CHRISTELLE DECLERCQ" userId="6105ae43-a600-46e8-812e-1762419aa502" providerId="ADAL" clId="{CDA773AC-7B8A-40ED-ABA6-1F08F6AD15B4}" dt="2024-07-22T09:23:37.667" v="230" actId="478"/>
          <ac:spMkLst>
            <pc:docMk/>
            <pc:sldMk cId="0" sldId="258"/>
            <ac:spMk id="128" creationId="{00000000-0000-0000-0000-000000000000}"/>
          </ac:spMkLst>
        </pc:spChg>
        <pc:spChg chg="del">
          <ac:chgData name="CHRISTELLE DECLERCQ" userId="6105ae43-a600-46e8-812e-1762419aa502" providerId="ADAL" clId="{CDA773AC-7B8A-40ED-ABA6-1F08F6AD15B4}" dt="2024-07-22T09:23:39.957" v="232" actId="478"/>
          <ac:spMkLst>
            <pc:docMk/>
            <pc:sldMk cId="0" sldId="258"/>
            <ac:spMk id="129" creationId="{00000000-0000-0000-0000-000000000000}"/>
          </ac:spMkLst>
        </pc:spChg>
        <pc:spChg chg="del">
          <ac:chgData name="CHRISTELLE DECLERCQ" userId="6105ae43-a600-46e8-812e-1762419aa502" providerId="ADAL" clId="{CDA773AC-7B8A-40ED-ABA6-1F08F6AD15B4}" dt="2024-07-22T09:23:38.739" v="231" actId="478"/>
          <ac:spMkLst>
            <pc:docMk/>
            <pc:sldMk cId="0" sldId="258"/>
            <ac:spMk id="130" creationId="{00000000-0000-0000-0000-000000000000}"/>
          </ac:spMkLst>
        </pc:spChg>
        <pc:spChg chg="mod">
          <ac:chgData name="CHRISTELLE DECLERCQ" userId="6105ae43-a600-46e8-812e-1762419aa502" providerId="ADAL" clId="{CDA773AC-7B8A-40ED-ABA6-1F08F6AD15B4}" dt="2024-07-23T07:26:20.699" v="3299" actId="14100"/>
          <ac:spMkLst>
            <pc:docMk/>
            <pc:sldMk cId="0" sldId="258"/>
            <ac:spMk id="131" creationId="{00000000-0000-0000-0000-000000000000}"/>
          </ac:spMkLst>
        </pc:spChg>
        <pc:spChg chg="del">
          <ac:chgData name="CHRISTELLE DECLERCQ" userId="6105ae43-a600-46e8-812e-1762419aa502" providerId="ADAL" clId="{CDA773AC-7B8A-40ED-ABA6-1F08F6AD15B4}" dt="2024-07-22T09:23:33.044" v="227" actId="478"/>
          <ac:spMkLst>
            <pc:docMk/>
            <pc:sldMk cId="0" sldId="258"/>
            <ac:spMk id="132" creationId="{00000000-0000-0000-0000-000000000000}"/>
          </ac:spMkLst>
        </pc:spChg>
        <pc:graphicFrameChg chg="add del modGraphic">
          <ac:chgData name="CHRISTELLE DECLERCQ" userId="6105ae43-a600-46e8-812e-1762419aa502" providerId="ADAL" clId="{CDA773AC-7B8A-40ED-ABA6-1F08F6AD15B4}" dt="2024-07-22T09:26:44.264" v="284" actId="478"/>
          <ac:graphicFrameMkLst>
            <pc:docMk/>
            <pc:sldMk cId="0" sldId="258"/>
            <ac:graphicFrameMk id="3" creationId="{227DCEA4-4431-4252-8E28-F2DBDF9D89D3}"/>
          </ac:graphicFrameMkLst>
        </pc:graphicFrameChg>
        <pc:picChg chg="add mod">
          <ac:chgData name="CHRISTELLE DECLERCQ" userId="6105ae43-a600-46e8-812e-1762419aa502" providerId="ADAL" clId="{CDA773AC-7B8A-40ED-ABA6-1F08F6AD15B4}" dt="2024-07-22T12:11:40.724" v="3289" actId="1076"/>
          <ac:picMkLst>
            <pc:docMk/>
            <pc:sldMk cId="0" sldId="258"/>
            <ac:picMk id="17" creationId="{0BDD2CC8-B357-454F-BE61-6E002174D88D}"/>
          </ac:picMkLst>
        </pc:picChg>
        <pc:picChg chg="del">
          <ac:chgData name="CHRISTELLE DECLERCQ" userId="6105ae43-a600-46e8-812e-1762419aa502" providerId="ADAL" clId="{CDA773AC-7B8A-40ED-ABA6-1F08F6AD15B4}" dt="2024-07-22T09:23:33.825" v="228" actId="478"/>
          <ac:picMkLst>
            <pc:docMk/>
            <pc:sldMk cId="0" sldId="258"/>
            <ac:picMk id="126" creationId="{00000000-0000-0000-0000-000000000000}"/>
          </ac:picMkLst>
        </pc:picChg>
      </pc:sldChg>
      <pc:sldChg chg="del">
        <pc:chgData name="CHRISTELLE DECLERCQ" userId="6105ae43-a600-46e8-812e-1762419aa502" providerId="ADAL" clId="{CDA773AC-7B8A-40ED-ABA6-1F08F6AD15B4}" dt="2024-07-22T09:31:46.298" v="347" actId="47"/>
        <pc:sldMkLst>
          <pc:docMk/>
          <pc:sldMk cId="0" sldId="259"/>
        </pc:sldMkLst>
      </pc:sldChg>
      <pc:sldChg chg="del">
        <pc:chgData name="CHRISTELLE DECLERCQ" userId="6105ae43-a600-46e8-812e-1762419aa502" providerId="ADAL" clId="{CDA773AC-7B8A-40ED-ABA6-1F08F6AD15B4}" dt="2024-07-22T09:15:46.081" v="5" actId="47"/>
        <pc:sldMkLst>
          <pc:docMk/>
          <pc:sldMk cId="3131736655" sldId="260"/>
        </pc:sldMkLst>
      </pc:sldChg>
      <pc:sldChg chg="modSp mod">
        <pc:chgData name="CHRISTELLE DECLERCQ" userId="6105ae43-a600-46e8-812e-1762419aa502" providerId="ADAL" clId="{CDA773AC-7B8A-40ED-ABA6-1F08F6AD15B4}" dt="2024-07-23T07:28:28.454" v="3331" actId="255"/>
        <pc:sldMkLst>
          <pc:docMk/>
          <pc:sldMk cId="1608186336" sldId="261"/>
        </pc:sldMkLst>
        <pc:spChg chg="mod">
          <ac:chgData name="CHRISTELLE DECLERCQ" userId="6105ae43-a600-46e8-812e-1762419aa502" providerId="ADAL" clId="{CDA773AC-7B8A-40ED-ABA6-1F08F6AD15B4}" dt="2024-07-22T09:17:31.672" v="67" actId="20577"/>
          <ac:spMkLst>
            <pc:docMk/>
            <pc:sldMk cId="1608186336" sldId="261"/>
            <ac:spMk id="8" creationId="{33F8ADDD-6060-018C-F605-AD2446DAB488}"/>
          </ac:spMkLst>
        </pc:spChg>
        <pc:spChg chg="mod">
          <ac:chgData name="CHRISTELLE DECLERCQ" userId="6105ae43-a600-46e8-812e-1762419aa502" providerId="ADAL" clId="{CDA773AC-7B8A-40ED-ABA6-1F08F6AD15B4}" dt="2024-07-22T09:21:04.774" v="201" actId="1076"/>
          <ac:spMkLst>
            <pc:docMk/>
            <pc:sldMk cId="1608186336" sldId="261"/>
            <ac:spMk id="10" creationId="{80CAD999-F6EA-65F6-0817-5F188F64C5F7}"/>
          </ac:spMkLst>
        </pc:spChg>
        <pc:spChg chg="mod">
          <ac:chgData name="CHRISTELLE DECLERCQ" userId="6105ae43-a600-46e8-812e-1762419aa502" providerId="ADAL" clId="{CDA773AC-7B8A-40ED-ABA6-1F08F6AD15B4}" dt="2024-07-23T07:28:28.454" v="3331" actId="255"/>
          <ac:spMkLst>
            <pc:docMk/>
            <pc:sldMk cId="1608186336" sldId="261"/>
            <ac:spMk id="13" creationId="{4AFB8E46-F25C-24F4-A5AE-77D5D65E24CB}"/>
          </ac:spMkLst>
        </pc:spChg>
      </pc:sldChg>
      <pc:sldChg chg="del">
        <pc:chgData name="CHRISTELLE DECLERCQ" userId="6105ae43-a600-46e8-812e-1762419aa502" providerId="ADAL" clId="{CDA773AC-7B8A-40ED-ABA6-1F08F6AD15B4}" dt="2024-07-22T09:22:00.610" v="214" actId="47"/>
        <pc:sldMkLst>
          <pc:docMk/>
          <pc:sldMk cId="1046977833" sldId="262"/>
        </pc:sldMkLst>
      </pc:sldChg>
      <pc:sldChg chg="addSp delSp modSp add mod modNotesTx">
        <pc:chgData name="CHRISTELLE DECLERCQ" userId="6105ae43-a600-46e8-812e-1762419aa502" providerId="ADAL" clId="{CDA773AC-7B8A-40ED-ABA6-1F08F6AD15B4}" dt="2024-07-23T07:26:32.738" v="3303" actId="14100"/>
        <pc:sldMkLst>
          <pc:docMk/>
          <pc:sldMk cId="1062621727" sldId="262"/>
        </pc:sldMkLst>
        <pc:spChg chg="del mod">
          <ac:chgData name="CHRISTELLE DECLERCQ" userId="6105ae43-a600-46e8-812e-1762419aa502" providerId="ADAL" clId="{CDA773AC-7B8A-40ED-ABA6-1F08F6AD15B4}" dt="2024-07-22T09:37:26.807" v="745" actId="478"/>
          <ac:spMkLst>
            <pc:docMk/>
            <pc:sldMk cId="1062621727" sldId="262"/>
            <ac:spMk id="2" creationId="{B89DA231-CF4C-40FA-8246-B2F037391183}"/>
          </ac:spMkLst>
        </pc:spChg>
        <pc:spChg chg="del">
          <ac:chgData name="CHRISTELLE DECLERCQ" userId="6105ae43-a600-46e8-812e-1762419aa502" providerId="ADAL" clId="{CDA773AC-7B8A-40ED-ABA6-1F08F6AD15B4}" dt="2024-07-22T09:39:48.854" v="765" actId="478"/>
          <ac:spMkLst>
            <pc:docMk/>
            <pc:sldMk cId="1062621727" sldId="262"/>
            <ac:spMk id="19" creationId="{5FB42577-0894-4BA1-BDD0-BA64577936DC}"/>
          </ac:spMkLst>
        </pc:spChg>
        <pc:spChg chg="mod">
          <ac:chgData name="CHRISTELLE DECLERCQ" userId="6105ae43-a600-46e8-812e-1762419aa502" providerId="ADAL" clId="{CDA773AC-7B8A-40ED-ABA6-1F08F6AD15B4}" dt="2024-07-23T07:26:32.738" v="3303" actId="14100"/>
          <ac:spMkLst>
            <pc:docMk/>
            <pc:sldMk cId="1062621727" sldId="262"/>
            <ac:spMk id="131" creationId="{00000000-0000-0000-0000-000000000000}"/>
          </ac:spMkLst>
        </pc:spChg>
        <pc:graphicFrameChg chg="add mod modGraphic">
          <ac:chgData name="CHRISTELLE DECLERCQ" userId="6105ae43-a600-46e8-812e-1762419aa502" providerId="ADAL" clId="{CDA773AC-7B8A-40ED-ABA6-1F08F6AD15B4}" dt="2024-07-22T10:05:06.309" v="1419" actId="12100"/>
          <ac:graphicFrameMkLst>
            <pc:docMk/>
            <pc:sldMk cId="1062621727" sldId="262"/>
            <ac:graphicFrameMk id="3" creationId="{4965163C-B90F-4795-A86A-3CA12732B843}"/>
          </ac:graphicFrameMkLst>
        </pc:graphicFrameChg>
        <pc:picChg chg="del">
          <ac:chgData name="CHRISTELLE DECLERCQ" userId="6105ae43-a600-46e8-812e-1762419aa502" providerId="ADAL" clId="{CDA773AC-7B8A-40ED-ABA6-1F08F6AD15B4}" dt="2024-07-22T09:36:53.769" v="742" actId="478"/>
          <ac:picMkLst>
            <pc:docMk/>
            <pc:sldMk cId="1062621727" sldId="262"/>
            <ac:picMk id="17" creationId="{0BDD2CC8-B357-454F-BE61-6E002174D88D}"/>
          </ac:picMkLst>
        </pc:picChg>
      </pc:sldChg>
      <pc:sldChg chg="del">
        <pc:chgData name="CHRISTELLE DECLERCQ" userId="6105ae43-a600-46e8-812e-1762419aa502" providerId="ADAL" clId="{CDA773AC-7B8A-40ED-ABA6-1F08F6AD15B4}" dt="2024-07-22T09:22:04.344" v="215" actId="47"/>
        <pc:sldMkLst>
          <pc:docMk/>
          <pc:sldMk cId="1314171282" sldId="263"/>
        </pc:sldMkLst>
      </pc:sldChg>
      <pc:sldChg chg="addSp delSp modSp add mod modNotesTx">
        <pc:chgData name="CHRISTELLE DECLERCQ" userId="6105ae43-a600-46e8-812e-1762419aa502" providerId="ADAL" clId="{CDA773AC-7B8A-40ED-ABA6-1F08F6AD15B4}" dt="2024-07-23T07:26:49.838" v="3307" actId="14100"/>
        <pc:sldMkLst>
          <pc:docMk/>
          <pc:sldMk cId="1433995988" sldId="263"/>
        </pc:sldMkLst>
        <pc:spChg chg="mod">
          <ac:chgData name="CHRISTELLE DECLERCQ" userId="6105ae43-a600-46e8-812e-1762419aa502" providerId="ADAL" clId="{CDA773AC-7B8A-40ED-ABA6-1F08F6AD15B4}" dt="2024-07-23T07:26:49.838" v="3307" actId="14100"/>
          <ac:spMkLst>
            <pc:docMk/>
            <pc:sldMk cId="1433995988" sldId="263"/>
            <ac:spMk id="131" creationId="{00000000-0000-0000-0000-000000000000}"/>
          </ac:spMkLst>
        </pc:spChg>
        <pc:graphicFrameChg chg="del mod">
          <ac:chgData name="CHRISTELLE DECLERCQ" userId="6105ae43-a600-46e8-812e-1762419aa502" providerId="ADAL" clId="{CDA773AC-7B8A-40ED-ABA6-1F08F6AD15B4}" dt="2024-07-22T09:41:07.331" v="772" actId="478"/>
          <ac:graphicFrameMkLst>
            <pc:docMk/>
            <pc:sldMk cId="1433995988" sldId="263"/>
            <ac:graphicFrameMk id="3" creationId="{4965163C-B90F-4795-A86A-3CA12732B843}"/>
          </ac:graphicFrameMkLst>
        </pc:graphicFrameChg>
        <pc:picChg chg="add mod">
          <ac:chgData name="CHRISTELLE DECLERCQ" userId="6105ae43-a600-46e8-812e-1762419aa502" providerId="ADAL" clId="{CDA773AC-7B8A-40ED-ABA6-1F08F6AD15B4}" dt="2024-07-22T09:44:07.612" v="813" actId="14100"/>
          <ac:picMkLst>
            <pc:docMk/>
            <pc:sldMk cId="1433995988" sldId="263"/>
            <ac:picMk id="10" creationId="{76ACF5B4-E39C-4E99-9D40-6A458DAB033D}"/>
          </ac:picMkLst>
        </pc:picChg>
      </pc:sldChg>
      <pc:sldChg chg="addSp delSp modSp add mod modNotesTx">
        <pc:chgData name="CHRISTELLE DECLERCQ" userId="6105ae43-a600-46e8-812e-1762419aa502" providerId="ADAL" clId="{CDA773AC-7B8A-40ED-ABA6-1F08F6AD15B4}" dt="2024-07-23T07:27:17.841" v="3313" actId="1076"/>
        <pc:sldMkLst>
          <pc:docMk/>
          <pc:sldMk cId="1100313335" sldId="264"/>
        </pc:sldMkLst>
        <pc:spChg chg="add del mod">
          <ac:chgData name="CHRISTELLE DECLERCQ" userId="6105ae43-a600-46e8-812e-1762419aa502" providerId="ADAL" clId="{CDA773AC-7B8A-40ED-ABA6-1F08F6AD15B4}" dt="2024-07-22T10:06:26.495" v="1421" actId="478"/>
          <ac:spMkLst>
            <pc:docMk/>
            <pc:sldMk cId="1100313335" sldId="264"/>
            <ac:spMk id="2" creationId="{C3FECC03-4289-44C6-A905-6BA556819174}"/>
          </ac:spMkLst>
        </pc:spChg>
        <pc:spChg chg="add del mod">
          <ac:chgData name="CHRISTELLE DECLERCQ" userId="6105ae43-a600-46e8-812e-1762419aa502" providerId="ADAL" clId="{CDA773AC-7B8A-40ED-ABA6-1F08F6AD15B4}" dt="2024-07-22T11:30:56.671" v="1777" actId="478"/>
          <ac:spMkLst>
            <pc:docMk/>
            <pc:sldMk cId="1100313335" sldId="264"/>
            <ac:spMk id="6" creationId="{CC5D399B-832F-4CF7-BADB-393941F5B608}"/>
          </ac:spMkLst>
        </pc:spChg>
        <pc:spChg chg="mod">
          <ac:chgData name="CHRISTELLE DECLERCQ" userId="6105ae43-a600-46e8-812e-1762419aa502" providerId="ADAL" clId="{CDA773AC-7B8A-40ED-ABA6-1F08F6AD15B4}" dt="2024-07-23T07:27:13.912" v="3312" actId="14100"/>
          <ac:spMkLst>
            <pc:docMk/>
            <pc:sldMk cId="1100313335" sldId="264"/>
            <ac:spMk id="131" creationId="{00000000-0000-0000-0000-000000000000}"/>
          </ac:spMkLst>
        </pc:spChg>
        <pc:graphicFrameChg chg="add del mod modGraphic">
          <ac:chgData name="CHRISTELLE DECLERCQ" userId="6105ae43-a600-46e8-812e-1762419aa502" providerId="ADAL" clId="{CDA773AC-7B8A-40ED-ABA6-1F08F6AD15B4}" dt="2024-07-23T07:27:17.841" v="3313" actId="1076"/>
          <ac:graphicFrameMkLst>
            <pc:docMk/>
            <pc:sldMk cId="1100313335" sldId="264"/>
            <ac:graphicFrameMk id="5" creationId="{40BA61BF-F2B5-40DA-BA27-BBD3672C0EC4}"/>
          </ac:graphicFrameMkLst>
        </pc:graphicFrameChg>
        <pc:picChg chg="add del mod">
          <ac:chgData name="CHRISTELLE DECLERCQ" userId="6105ae43-a600-46e8-812e-1762419aa502" providerId="ADAL" clId="{CDA773AC-7B8A-40ED-ABA6-1F08F6AD15B4}" dt="2024-07-22T10:12:55.557" v="1430" actId="21"/>
          <ac:picMkLst>
            <pc:docMk/>
            <pc:sldMk cId="1100313335" sldId="264"/>
            <ac:picMk id="4" creationId="{6425CD3C-3976-4445-82DF-2F87CD3495BC}"/>
          </ac:picMkLst>
        </pc:picChg>
        <pc:picChg chg="del">
          <ac:chgData name="CHRISTELLE DECLERCQ" userId="6105ae43-a600-46e8-812e-1762419aa502" providerId="ADAL" clId="{CDA773AC-7B8A-40ED-ABA6-1F08F6AD15B4}" dt="2024-07-22T09:50:05.962" v="1270" actId="478"/>
          <ac:picMkLst>
            <pc:docMk/>
            <pc:sldMk cId="1100313335" sldId="264"/>
            <ac:picMk id="10" creationId="{76ACF5B4-E39C-4E99-9D40-6A458DAB033D}"/>
          </ac:picMkLst>
        </pc:picChg>
      </pc:sldChg>
      <pc:sldChg chg="addSp delSp modSp add mod modNotesTx">
        <pc:chgData name="CHRISTELLE DECLERCQ" userId="6105ae43-a600-46e8-812e-1762419aa502" providerId="ADAL" clId="{CDA773AC-7B8A-40ED-ABA6-1F08F6AD15B4}" dt="2024-07-23T07:27:32.633" v="3318" actId="14100"/>
        <pc:sldMkLst>
          <pc:docMk/>
          <pc:sldMk cId="3473132355" sldId="265"/>
        </pc:sldMkLst>
        <pc:spChg chg="add mod">
          <ac:chgData name="CHRISTELLE DECLERCQ" userId="6105ae43-a600-46e8-812e-1762419aa502" providerId="ADAL" clId="{CDA773AC-7B8A-40ED-ABA6-1F08F6AD15B4}" dt="2024-07-22T11:35:44.540" v="2004" actId="1076"/>
          <ac:spMkLst>
            <pc:docMk/>
            <pc:sldMk cId="3473132355" sldId="265"/>
            <ac:spMk id="2" creationId="{135EDB78-2389-4C6F-A764-63D4B9B1E0AE}"/>
          </ac:spMkLst>
        </pc:spChg>
        <pc:spChg chg="del">
          <ac:chgData name="CHRISTELLE DECLERCQ" userId="6105ae43-a600-46e8-812e-1762419aa502" providerId="ADAL" clId="{CDA773AC-7B8A-40ED-ABA6-1F08F6AD15B4}" dt="2024-07-22T11:31:39.329" v="1787" actId="478"/>
          <ac:spMkLst>
            <pc:docMk/>
            <pc:sldMk cId="3473132355" sldId="265"/>
            <ac:spMk id="6" creationId="{CC5D399B-832F-4CF7-BADB-393941F5B608}"/>
          </ac:spMkLst>
        </pc:spChg>
        <pc:spChg chg="mod">
          <ac:chgData name="CHRISTELLE DECLERCQ" userId="6105ae43-a600-46e8-812e-1762419aa502" providerId="ADAL" clId="{CDA773AC-7B8A-40ED-ABA6-1F08F6AD15B4}" dt="2024-07-23T07:27:32.633" v="3318" actId="14100"/>
          <ac:spMkLst>
            <pc:docMk/>
            <pc:sldMk cId="3473132355" sldId="265"/>
            <ac:spMk id="131" creationId="{00000000-0000-0000-0000-000000000000}"/>
          </ac:spMkLst>
        </pc:spChg>
        <pc:graphicFrameChg chg="del">
          <ac:chgData name="CHRISTELLE DECLERCQ" userId="6105ae43-a600-46e8-812e-1762419aa502" providerId="ADAL" clId="{CDA773AC-7B8A-40ED-ABA6-1F08F6AD15B4}" dt="2024-07-22T11:31:37.424" v="1786" actId="478"/>
          <ac:graphicFrameMkLst>
            <pc:docMk/>
            <pc:sldMk cId="3473132355" sldId="265"/>
            <ac:graphicFrameMk id="5" creationId="{40BA61BF-F2B5-40DA-BA27-BBD3672C0EC4}"/>
          </ac:graphicFrameMkLst>
        </pc:graphicFrameChg>
        <pc:picChg chg="add mod">
          <ac:chgData name="CHRISTELLE DECLERCQ" userId="6105ae43-a600-46e8-812e-1762419aa502" providerId="ADAL" clId="{CDA773AC-7B8A-40ED-ABA6-1F08F6AD15B4}" dt="2024-07-22T11:32:54.997" v="1836" actId="1076"/>
          <ac:picMkLst>
            <pc:docMk/>
            <pc:sldMk cId="3473132355" sldId="265"/>
            <ac:picMk id="11" creationId="{2178584C-5E3C-49B6-A952-8099379D793D}"/>
          </ac:picMkLst>
        </pc:picChg>
      </pc:sldChg>
      <pc:sldChg chg="addSp delSp modSp add mod modNotesTx">
        <pc:chgData name="CHRISTELLE DECLERCQ" userId="6105ae43-a600-46e8-812e-1762419aa502" providerId="ADAL" clId="{CDA773AC-7B8A-40ED-ABA6-1F08F6AD15B4}" dt="2024-07-23T07:27:42.290" v="3322" actId="14100"/>
        <pc:sldMkLst>
          <pc:docMk/>
          <pc:sldMk cId="2893968652" sldId="266"/>
        </pc:sldMkLst>
        <pc:spChg chg="del">
          <ac:chgData name="CHRISTELLE DECLERCQ" userId="6105ae43-a600-46e8-812e-1762419aa502" providerId="ADAL" clId="{CDA773AC-7B8A-40ED-ABA6-1F08F6AD15B4}" dt="2024-07-22T11:35:55.566" v="2007" actId="478"/>
          <ac:spMkLst>
            <pc:docMk/>
            <pc:sldMk cId="2893968652" sldId="266"/>
            <ac:spMk id="2" creationId="{135EDB78-2389-4C6F-A764-63D4B9B1E0AE}"/>
          </ac:spMkLst>
        </pc:spChg>
        <pc:spChg chg="mod">
          <ac:chgData name="CHRISTELLE DECLERCQ" userId="6105ae43-a600-46e8-812e-1762419aa502" providerId="ADAL" clId="{CDA773AC-7B8A-40ED-ABA6-1F08F6AD15B4}" dt="2024-07-23T07:27:42.290" v="3322" actId="14100"/>
          <ac:spMkLst>
            <pc:docMk/>
            <pc:sldMk cId="2893968652" sldId="266"/>
            <ac:spMk id="131" creationId="{00000000-0000-0000-0000-000000000000}"/>
          </ac:spMkLst>
        </pc:spChg>
        <pc:picChg chg="del">
          <ac:chgData name="CHRISTELLE DECLERCQ" userId="6105ae43-a600-46e8-812e-1762419aa502" providerId="ADAL" clId="{CDA773AC-7B8A-40ED-ABA6-1F08F6AD15B4}" dt="2024-07-22T11:35:52.489" v="2006" actId="478"/>
          <ac:picMkLst>
            <pc:docMk/>
            <pc:sldMk cId="2893968652" sldId="266"/>
            <ac:picMk id="11" creationId="{2178584C-5E3C-49B6-A952-8099379D793D}"/>
          </ac:picMkLst>
        </pc:picChg>
        <pc:picChg chg="add mod">
          <ac:chgData name="CHRISTELLE DECLERCQ" userId="6105ae43-a600-46e8-812e-1762419aa502" providerId="ADAL" clId="{CDA773AC-7B8A-40ED-ABA6-1F08F6AD15B4}" dt="2024-07-22T11:36:15.977" v="2049" actId="1076"/>
          <ac:picMkLst>
            <pc:docMk/>
            <pc:sldMk cId="2893968652" sldId="266"/>
            <ac:picMk id="12" creationId="{036952C2-A619-4538-ADA8-59B13EDEA84E}"/>
          </ac:picMkLst>
        </pc:picChg>
      </pc:sldChg>
      <pc:sldChg chg="addSp delSp modSp add mod modNotesTx">
        <pc:chgData name="CHRISTELLE DECLERCQ" userId="6105ae43-a600-46e8-812e-1762419aa502" providerId="ADAL" clId="{CDA773AC-7B8A-40ED-ABA6-1F08F6AD15B4}" dt="2024-07-23T07:27:54.274" v="3326" actId="14100"/>
        <pc:sldMkLst>
          <pc:docMk/>
          <pc:sldMk cId="1113508281" sldId="267"/>
        </pc:sldMkLst>
        <pc:spChg chg="mod">
          <ac:chgData name="CHRISTELLE DECLERCQ" userId="6105ae43-a600-46e8-812e-1762419aa502" providerId="ADAL" clId="{CDA773AC-7B8A-40ED-ABA6-1F08F6AD15B4}" dt="2024-07-23T07:27:54.274" v="3326" actId="14100"/>
          <ac:spMkLst>
            <pc:docMk/>
            <pc:sldMk cId="1113508281" sldId="267"/>
            <ac:spMk id="131" creationId="{00000000-0000-0000-0000-000000000000}"/>
          </ac:spMkLst>
        </pc:spChg>
        <pc:graphicFrameChg chg="add del mod modGraphic">
          <ac:chgData name="CHRISTELLE DECLERCQ" userId="6105ae43-a600-46e8-812e-1762419aa502" providerId="ADAL" clId="{CDA773AC-7B8A-40ED-ABA6-1F08F6AD15B4}" dt="2024-07-22T11:46:20.909" v="2863" actId="478"/>
          <ac:graphicFrameMkLst>
            <pc:docMk/>
            <pc:sldMk cId="1113508281" sldId="267"/>
            <ac:graphicFrameMk id="2" creationId="{5F0FF466-F67D-4B03-A77A-D34F09F8B2E8}"/>
          </ac:graphicFrameMkLst>
        </pc:graphicFrameChg>
        <pc:graphicFrameChg chg="add mod modGraphic">
          <ac:chgData name="CHRISTELLE DECLERCQ" userId="6105ae43-a600-46e8-812e-1762419aa502" providerId="ADAL" clId="{CDA773AC-7B8A-40ED-ABA6-1F08F6AD15B4}" dt="2024-07-22T11:52:43.355" v="3192" actId="120"/>
          <ac:graphicFrameMkLst>
            <pc:docMk/>
            <pc:sldMk cId="1113508281" sldId="267"/>
            <ac:graphicFrameMk id="3" creationId="{F6F02680-7EB3-43A6-B0BB-68AB193999C6}"/>
          </ac:graphicFrameMkLst>
        </pc:graphicFrameChg>
        <pc:picChg chg="del">
          <ac:chgData name="CHRISTELLE DECLERCQ" userId="6105ae43-a600-46e8-812e-1762419aa502" providerId="ADAL" clId="{CDA773AC-7B8A-40ED-ABA6-1F08F6AD15B4}" dt="2024-07-22T11:45:21.014" v="2856" actId="478"/>
          <ac:picMkLst>
            <pc:docMk/>
            <pc:sldMk cId="1113508281" sldId="267"/>
            <ac:picMk id="12" creationId="{036952C2-A619-4538-ADA8-59B13EDEA84E}"/>
          </ac:picMkLst>
        </pc:picChg>
      </pc:sldChg>
      <pc:sldChg chg="addSp delSp modSp add mod modNotesTx">
        <pc:chgData name="CHRISTELLE DECLERCQ" userId="6105ae43-a600-46e8-812e-1762419aa502" providerId="ADAL" clId="{CDA773AC-7B8A-40ED-ABA6-1F08F6AD15B4}" dt="2024-07-23T07:28:08.035" v="3330" actId="14100"/>
        <pc:sldMkLst>
          <pc:docMk/>
          <pc:sldMk cId="110182478" sldId="268"/>
        </pc:sldMkLst>
        <pc:spChg chg="add mod">
          <ac:chgData name="CHRISTELLE DECLERCQ" userId="6105ae43-a600-46e8-812e-1762419aa502" providerId="ADAL" clId="{CDA773AC-7B8A-40ED-ABA6-1F08F6AD15B4}" dt="2024-07-22T11:57:22.752" v="3279" actId="1076"/>
          <ac:spMkLst>
            <pc:docMk/>
            <pc:sldMk cId="110182478" sldId="268"/>
            <ac:spMk id="11" creationId="{B70C9DAC-317B-4843-9645-F6F0DCDA0CE5}"/>
          </ac:spMkLst>
        </pc:spChg>
        <pc:spChg chg="mod">
          <ac:chgData name="CHRISTELLE DECLERCQ" userId="6105ae43-a600-46e8-812e-1762419aa502" providerId="ADAL" clId="{CDA773AC-7B8A-40ED-ABA6-1F08F6AD15B4}" dt="2024-07-23T07:28:08.035" v="3330" actId="14100"/>
          <ac:spMkLst>
            <pc:docMk/>
            <pc:sldMk cId="110182478" sldId="268"/>
            <ac:spMk id="131" creationId="{00000000-0000-0000-0000-000000000000}"/>
          </ac:spMkLst>
        </pc:spChg>
        <pc:graphicFrameChg chg="del mod">
          <ac:chgData name="CHRISTELLE DECLERCQ" userId="6105ae43-a600-46e8-812e-1762419aa502" providerId="ADAL" clId="{CDA773AC-7B8A-40ED-ABA6-1F08F6AD15B4}" dt="2024-07-22T11:53:08.106" v="3196" actId="478"/>
          <ac:graphicFrameMkLst>
            <pc:docMk/>
            <pc:sldMk cId="110182478" sldId="268"/>
            <ac:graphicFrameMk id="3" creationId="{F6F02680-7EB3-43A6-B0BB-68AB193999C6}"/>
          </ac:graphicFrameMkLst>
        </pc:graphicFrameChg>
      </pc:sldChg>
      <pc:sldChg chg="addSp delSp modSp add mod ord modNotesTx">
        <pc:chgData name="CHRISTELLE DECLERCQ" userId="6105ae43-a600-46e8-812e-1762419aa502" providerId="ADAL" clId="{CDA773AC-7B8A-40ED-ABA6-1F08F6AD15B4}" dt="2024-07-23T07:32:01.135" v="3404"/>
        <pc:sldMkLst>
          <pc:docMk/>
          <pc:sldMk cId="195994141" sldId="269"/>
        </pc:sldMkLst>
        <pc:spChg chg="add mod">
          <ac:chgData name="CHRISTELLE DECLERCQ" userId="6105ae43-a600-46e8-812e-1762419aa502" providerId="ADAL" clId="{CDA773AC-7B8A-40ED-ABA6-1F08F6AD15B4}" dt="2024-07-23T07:31:52.458" v="3402" actId="20577"/>
          <ac:spMkLst>
            <pc:docMk/>
            <pc:sldMk cId="195994141" sldId="269"/>
            <ac:spMk id="9" creationId="{E8F17F28-4FB2-4682-A86D-8625DD737B19}"/>
          </ac:spMkLst>
        </pc:spChg>
        <pc:spChg chg="del">
          <ac:chgData name="CHRISTELLE DECLERCQ" userId="6105ae43-a600-46e8-812e-1762419aa502" providerId="ADAL" clId="{CDA773AC-7B8A-40ED-ABA6-1F08F6AD15B4}" dt="2024-07-23T07:28:48.247" v="3333" actId="478"/>
          <ac:spMkLst>
            <pc:docMk/>
            <pc:sldMk cId="195994141" sldId="269"/>
            <ac:spMk id="10" creationId="{80CAD999-F6EA-65F6-0817-5F188F64C5F7}"/>
          </ac:spMkLst>
        </pc:spChg>
        <pc:spChg chg="del">
          <ac:chgData name="CHRISTELLE DECLERCQ" userId="6105ae43-a600-46e8-812e-1762419aa502" providerId="ADAL" clId="{CDA773AC-7B8A-40ED-ABA6-1F08F6AD15B4}" dt="2024-07-23T07:28:50.609" v="3334" actId="478"/>
          <ac:spMkLst>
            <pc:docMk/>
            <pc:sldMk cId="195994141" sldId="269"/>
            <ac:spMk id="13" creationId="{4AFB8E46-F25C-24F4-A5AE-77D5D65E24CB}"/>
          </ac:spMkLst>
        </pc:spChg>
      </pc:sldChg>
    </pc:docChg>
  </pc:docChgLst>
  <pc:docChgLst>
    <pc:chgData name="CHRISTELLE DECLERCQ" userId="S::christelle.declercq@univ-reims.fr::6105ae43-a600-46e8-812e-1762419aa502" providerId="AD" clId="Web-{354703E7-536C-44DD-87CC-00229A82A479}"/>
    <pc:docChg chg="modSld">
      <pc:chgData name="CHRISTELLE DECLERCQ" userId="S::christelle.declercq@univ-reims.fr::6105ae43-a600-46e8-812e-1762419aa502" providerId="AD" clId="Web-{354703E7-536C-44DD-87CC-00229A82A479}" dt="2024-07-23T14:13:14.162" v="49"/>
      <pc:docMkLst>
        <pc:docMk/>
      </pc:docMkLst>
      <pc:sldChg chg="modNotes">
        <pc:chgData name="CHRISTELLE DECLERCQ" userId="S::christelle.declercq@univ-reims.fr::6105ae43-a600-46e8-812e-1762419aa502" providerId="AD" clId="Web-{354703E7-536C-44DD-87CC-00229A82A479}" dt="2024-07-23T14:13:14.162" v="49"/>
        <pc:sldMkLst>
          <pc:docMk/>
          <pc:sldMk cId="195994141" sldId="269"/>
        </pc:sldMkLst>
      </pc:sldChg>
    </pc:docChg>
  </pc:docChgLst>
</pc:chgInfo>
</file>

<file path=ppt/diagrams/_rels/data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63049D-FE7A-480D-95AD-BA36CD6EA2F6}"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fr-FR"/>
        </a:p>
      </dgm:t>
    </dgm:pt>
    <dgm:pt modelId="{7C33B4FB-E7F4-4C16-B787-299CF71BF65B}">
      <dgm:prSet phldrT="[Texte]" custT="1"/>
      <dgm:spPr/>
      <dgm:t>
        <a:bodyPr/>
        <a:lstStyle/>
        <a:p>
          <a:pPr marL="0"/>
          <a:r>
            <a:rPr lang="fr-FR" sz="2800" dirty="0"/>
            <a:t>Gaze </a:t>
          </a:r>
          <a:r>
            <a:rPr lang="fr-FR" sz="2800" dirty="0" err="1"/>
            <a:t>tracking</a:t>
          </a:r>
          <a:r>
            <a:rPr lang="fr-FR" sz="2800" dirty="0"/>
            <a:t> or joint </a:t>
          </a:r>
          <a:r>
            <a:rPr lang="fr-FR" sz="2800" dirty="0" err="1"/>
            <a:t>visual</a:t>
          </a:r>
          <a:r>
            <a:rPr lang="fr-FR" sz="2800" dirty="0"/>
            <a:t> attention</a:t>
          </a:r>
        </a:p>
        <a:p>
          <a:pPr marL="357188" indent="0"/>
          <a:r>
            <a:rPr lang="fr-FR" sz="2400" dirty="0" err="1"/>
            <a:t>Ability</a:t>
          </a:r>
          <a:r>
            <a:rPr lang="fr-FR" sz="2400" dirty="0"/>
            <a:t> to follow </a:t>
          </a:r>
          <a:r>
            <a:rPr lang="fr-FR" sz="2400" dirty="0" err="1"/>
            <a:t>another’s</a:t>
          </a:r>
          <a:r>
            <a:rPr lang="fr-FR" sz="2400" dirty="0"/>
            <a:t> </a:t>
          </a:r>
          <a:r>
            <a:rPr lang="fr-FR" sz="2400" dirty="0" err="1"/>
            <a:t>person</a:t>
          </a:r>
          <a:r>
            <a:rPr lang="fr-FR" sz="2400" dirty="0"/>
            <a:t> gaze </a:t>
          </a:r>
          <a:r>
            <a:rPr lang="fr-FR" sz="2400" dirty="0" err="1"/>
            <a:t>towards</a:t>
          </a:r>
          <a:r>
            <a:rPr lang="fr-FR" sz="2400" dirty="0"/>
            <a:t> an </a:t>
          </a:r>
          <a:r>
            <a:rPr lang="fr-FR" sz="2400" dirty="0" err="1"/>
            <a:t>object</a:t>
          </a:r>
          <a:r>
            <a:rPr lang="fr-FR" sz="2400" dirty="0"/>
            <a:t> or </a:t>
          </a:r>
          <a:r>
            <a:rPr lang="fr-FR" sz="2400" dirty="0" err="1"/>
            <a:t>event</a:t>
          </a:r>
          <a:endParaRPr lang="fr-FR" sz="2800" dirty="0"/>
        </a:p>
      </dgm:t>
    </dgm:pt>
    <dgm:pt modelId="{50F6D544-8F93-4FA3-967F-E00F3BCC05C0}" type="parTrans" cxnId="{3A16A2EE-36BE-4D38-A063-B065A5E07931}">
      <dgm:prSet/>
      <dgm:spPr/>
      <dgm:t>
        <a:bodyPr/>
        <a:lstStyle/>
        <a:p>
          <a:endParaRPr lang="fr-FR" sz="1100"/>
        </a:p>
      </dgm:t>
    </dgm:pt>
    <dgm:pt modelId="{C11CC3E9-F509-457D-BCDF-E36E7884AD7E}" type="sibTrans" cxnId="{3A16A2EE-36BE-4D38-A063-B065A5E07931}">
      <dgm:prSet/>
      <dgm:spPr/>
      <dgm:t>
        <a:bodyPr/>
        <a:lstStyle/>
        <a:p>
          <a:endParaRPr lang="fr-FR" sz="1100"/>
        </a:p>
      </dgm:t>
    </dgm:pt>
    <dgm:pt modelId="{35952D1F-2C53-4627-9961-FDACDB99A4A0}">
      <dgm:prSet phldrT="[Texte]" custT="1"/>
      <dgm:spPr/>
      <dgm:t>
        <a:bodyPr/>
        <a:lstStyle/>
        <a:p>
          <a:pPr marL="0"/>
          <a:r>
            <a:rPr lang="fr-FR" sz="2800" dirty="0" err="1"/>
            <a:t>Precursor</a:t>
          </a:r>
          <a:r>
            <a:rPr lang="fr-FR" sz="2800" dirty="0"/>
            <a:t> to the </a:t>
          </a:r>
          <a:r>
            <a:rPr lang="fr-FR" sz="2800" dirty="0" err="1"/>
            <a:t>development</a:t>
          </a:r>
          <a:r>
            <a:rPr lang="fr-FR" sz="2800" dirty="0"/>
            <a:t> of joint attention</a:t>
          </a:r>
        </a:p>
        <a:p>
          <a:pPr marL="357188" indent="0"/>
          <a:r>
            <a:rPr lang="fr-FR" sz="2400" dirty="0" err="1"/>
            <a:t>Individuals</a:t>
          </a:r>
          <a:r>
            <a:rPr lang="fr-FR" sz="2400" dirty="0"/>
            <a:t> </a:t>
          </a:r>
          <a:r>
            <a:rPr lang="fr-FR" sz="2400" dirty="0" err="1"/>
            <a:t>share</a:t>
          </a:r>
          <a:r>
            <a:rPr lang="fr-FR" sz="2400" dirty="0"/>
            <a:t> attention on an </a:t>
          </a:r>
          <a:r>
            <a:rPr lang="fr-FR" sz="2400" dirty="0" err="1"/>
            <a:t>object</a:t>
          </a:r>
          <a:r>
            <a:rPr lang="fr-FR" sz="2400" dirty="0"/>
            <a:t> or an </a:t>
          </a:r>
          <a:r>
            <a:rPr lang="fr-FR" sz="2400" dirty="0" err="1"/>
            <a:t>event</a:t>
          </a:r>
          <a:endParaRPr lang="fr-FR" sz="2800" dirty="0"/>
        </a:p>
      </dgm:t>
    </dgm:pt>
    <dgm:pt modelId="{22360B67-4FAE-4B3F-8167-E39B980373B2}" type="parTrans" cxnId="{939CB1B6-3BA1-48F5-AB38-2F5A90BB4695}">
      <dgm:prSet/>
      <dgm:spPr/>
      <dgm:t>
        <a:bodyPr/>
        <a:lstStyle/>
        <a:p>
          <a:endParaRPr lang="fr-FR"/>
        </a:p>
      </dgm:t>
    </dgm:pt>
    <dgm:pt modelId="{8C7C5613-072B-42D0-A57C-F0CA43DBBB11}" type="sibTrans" cxnId="{939CB1B6-3BA1-48F5-AB38-2F5A90BB4695}">
      <dgm:prSet/>
      <dgm:spPr/>
      <dgm:t>
        <a:bodyPr/>
        <a:lstStyle/>
        <a:p>
          <a:endParaRPr lang="fr-FR"/>
        </a:p>
      </dgm:t>
    </dgm:pt>
    <dgm:pt modelId="{E396A8C0-B83F-4671-9BD1-2BC0FDC2BEB5}" type="pres">
      <dgm:prSet presAssocID="{6363049D-FE7A-480D-95AD-BA36CD6EA2F6}" presName="linear" presStyleCnt="0">
        <dgm:presLayoutVars>
          <dgm:animLvl val="lvl"/>
          <dgm:resizeHandles val="exact"/>
        </dgm:presLayoutVars>
      </dgm:prSet>
      <dgm:spPr/>
    </dgm:pt>
    <dgm:pt modelId="{4B162D4A-5498-492E-847D-C1EA9420B822}" type="pres">
      <dgm:prSet presAssocID="{7C33B4FB-E7F4-4C16-B787-299CF71BF65B}" presName="parentText" presStyleLbl="node1" presStyleIdx="0" presStyleCnt="2">
        <dgm:presLayoutVars>
          <dgm:chMax val="0"/>
          <dgm:bulletEnabled val="1"/>
        </dgm:presLayoutVars>
      </dgm:prSet>
      <dgm:spPr/>
    </dgm:pt>
    <dgm:pt modelId="{6E858C3B-EB45-4B31-B666-77061A3CDDAD}" type="pres">
      <dgm:prSet presAssocID="{C11CC3E9-F509-457D-BCDF-E36E7884AD7E}" presName="spacer" presStyleCnt="0"/>
      <dgm:spPr/>
    </dgm:pt>
    <dgm:pt modelId="{A00E4D1A-71E7-424C-8584-A620DA8D461B}" type="pres">
      <dgm:prSet presAssocID="{35952D1F-2C53-4627-9961-FDACDB99A4A0}" presName="parentText" presStyleLbl="node1" presStyleIdx="1" presStyleCnt="2">
        <dgm:presLayoutVars>
          <dgm:chMax val="0"/>
          <dgm:bulletEnabled val="1"/>
        </dgm:presLayoutVars>
      </dgm:prSet>
      <dgm:spPr/>
    </dgm:pt>
  </dgm:ptLst>
  <dgm:cxnLst>
    <dgm:cxn modelId="{BD372E31-AB5E-4E64-9FA6-E279A75D2DAA}" type="presOf" srcId="{7C33B4FB-E7F4-4C16-B787-299CF71BF65B}" destId="{4B162D4A-5498-492E-847D-C1EA9420B822}" srcOrd="0" destOrd="0" presId="urn:microsoft.com/office/officeart/2005/8/layout/vList2"/>
    <dgm:cxn modelId="{77618D48-AC12-4737-8375-DB48E7475432}" type="presOf" srcId="{6363049D-FE7A-480D-95AD-BA36CD6EA2F6}" destId="{E396A8C0-B83F-4671-9BD1-2BC0FDC2BEB5}" srcOrd="0" destOrd="0" presId="urn:microsoft.com/office/officeart/2005/8/layout/vList2"/>
    <dgm:cxn modelId="{939CB1B6-3BA1-48F5-AB38-2F5A90BB4695}" srcId="{6363049D-FE7A-480D-95AD-BA36CD6EA2F6}" destId="{35952D1F-2C53-4627-9961-FDACDB99A4A0}" srcOrd="1" destOrd="0" parTransId="{22360B67-4FAE-4B3F-8167-E39B980373B2}" sibTransId="{8C7C5613-072B-42D0-A57C-F0CA43DBBB11}"/>
    <dgm:cxn modelId="{3A16A2EE-36BE-4D38-A063-B065A5E07931}" srcId="{6363049D-FE7A-480D-95AD-BA36CD6EA2F6}" destId="{7C33B4FB-E7F4-4C16-B787-299CF71BF65B}" srcOrd="0" destOrd="0" parTransId="{50F6D544-8F93-4FA3-967F-E00F3BCC05C0}" sibTransId="{C11CC3E9-F509-457D-BCDF-E36E7884AD7E}"/>
    <dgm:cxn modelId="{D73E2CFE-EF2E-473E-94B8-CA446162D482}" type="presOf" srcId="{35952D1F-2C53-4627-9961-FDACDB99A4A0}" destId="{A00E4D1A-71E7-424C-8584-A620DA8D461B}" srcOrd="0" destOrd="0" presId="urn:microsoft.com/office/officeart/2005/8/layout/vList2"/>
    <dgm:cxn modelId="{924697FE-CD7A-4ADE-99DD-708FB54413B0}" type="presParOf" srcId="{E396A8C0-B83F-4671-9BD1-2BC0FDC2BEB5}" destId="{4B162D4A-5498-492E-847D-C1EA9420B822}" srcOrd="0" destOrd="0" presId="urn:microsoft.com/office/officeart/2005/8/layout/vList2"/>
    <dgm:cxn modelId="{66A6B4F9-0054-4CAA-82AA-826727A5416A}" type="presParOf" srcId="{E396A8C0-B83F-4671-9BD1-2BC0FDC2BEB5}" destId="{6E858C3B-EB45-4B31-B666-77061A3CDDAD}" srcOrd="1" destOrd="0" presId="urn:microsoft.com/office/officeart/2005/8/layout/vList2"/>
    <dgm:cxn modelId="{F0B8A678-F18D-456A-BCDB-AF657666DD57}" type="presParOf" srcId="{E396A8C0-B83F-4671-9BD1-2BC0FDC2BEB5}" destId="{A00E4D1A-71E7-424C-8584-A620DA8D461B}"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9629D5-9077-4DCF-AC2E-828390D53CCD}" type="doc">
      <dgm:prSet loTypeId="urn:microsoft.com/office/officeart/2009/layout/CirclePictureHierarchy" loCatId="picture" qsTypeId="urn:microsoft.com/office/officeart/2005/8/quickstyle/simple1" qsCatId="simple" csTypeId="urn:microsoft.com/office/officeart/2005/8/colors/accent1_2" csCatId="accent1" phldr="1"/>
      <dgm:spPr/>
      <dgm:t>
        <a:bodyPr/>
        <a:lstStyle/>
        <a:p>
          <a:endParaRPr lang="fr-FR"/>
        </a:p>
      </dgm:t>
    </dgm:pt>
    <dgm:pt modelId="{300E5EA7-5D38-43E9-BA34-7D16F5A3EDEE}">
      <dgm:prSet phldrT="[Texte]" custT="1"/>
      <dgm:spPr/>
      <dgm:t>
        <a:bodyPr/>
        <a:lstStyle/>
        <a:p>
          <a:pPr algn="ctr"/>
          <a:r>
            <a:rPr lang="fr-FR" sz="2400" dirty="0"/>
            <a:t>The </a:t>
          </a:r>
          <a:r>
            <a:rPr lang="fr-FR" sz="2400" dirty="0" err="1"/>
            <a:t>partner</a:t>
          </a:r>
          <a:r>
            <a:rPr lang="fr-FR" sz="2400" dirty="0"/>
            <a:t> </a:t>
          </a:r>
          <a:r>
            <a:rPr lang="fr-FR" sz="2400" dirty="0" err="1"/>
            <a:t>names</a:t>
          </a:r>
          <a:r>
            <a:rPr lang="fr-FR" sz="2400" dirty="0"/>
            <a:t> the </a:t>
          </a:r>
          <a:r>
            <a:rPr lang="fr-FR" sz="2400" dirty="0" err="1"/>
            <a:t>object</a:t>
          </a:r>
          <a:r>
            <a:rPr lang="fr-FR" sz="2400" dirty="0"/>
            <a:t> </a:t>
          </a:r>
          <a:r>
            <a:rPr lang="fr-FR" sz="2400" dirty="0" err="1"/>
            <a:t>they</a:t>
          </a:r>
          <a:r>
            <a:rPr lang="fr-FR" sz="2400" dirty="0"/>
            <a:t> are </a:t>
          </a:r>
          <a:r>
            <a:rPr lang="fr-FR" sz="2400" dirty="0" err="1"/>
            <a:t>looking</a:t>
          </a:r>
          <a:r>
            <a:rPr lang="fr-FR" sz="2400" dirty="0"/>
            <a:t> at</a:t>
          </a:r>
        </a:p>
      </dgm:t>
    </dgm:pt>
    <dgm:pt modelId="{F760D844-4FBD-42CA-9C58-899A9F22022F}" type="sibTrans" cxnId="{BACF0693-D27C-4208-9666-A589B977D621}">
      <dgm:prSet custT="1"/>
      <dgm:spPr/>
      <dgm:t>
        <a:bodyPr/>
        <a:lstStyle/>
        <a:p>
          <a:endParaRPr lang="fr-FR" sz="2800"/>
        </a:p>
      </dgm:t>
    </dgm:pt>
    <dgm:pt modelId="{92482291-E9D6-4AA5-928B-0FA2CB34127D}" type="parTrans" cxnId="{BACF0693-D27C-4208-9666-A589B977D621}">
      <dgm:prSet/>
      <dgm:spPr/>
      <dgm:t>
        <a:bodyPr/>
        <a:lstStyle/>
        <a:p>
          <a:endParaRPr lang="fr-FR" sz="1400"/>
        </a:p>
      </dgm:t>
    </dgm:pt>
    <dgm:pt modelId="{E499C5DD-67AA-4498-B570-3394A3F0715C}">
      <dgm:prSet phldrT="[Texte]" custT="1"/>
      <dgm:spPr/>
      <dgm:t>
        <a:bodyPr/>
        <a:lstStyle/>
        <a:p>
          <a:pPr algn="ctr"/>
          <a:r>
            <a:rPr lang="fr-FR" sz="2400" dirty="0"/>
            <a:t>The </a:t>
          </a:r>
          <a:r>
            <a:rPr lang="fr-FR" sz="2400" dirty="0" err="1"/>
            <a:t>child</a:t>
          </a:r>
          <a:r>
            <a:rPr lang="fr-FR" sz="2400" dirty="0"/>
            <a:t> </a:t>
          </a:r>
          <a:r>
            <a:rPr lang="fr-FR" sz="2400" dirty="0" err="1"/>
            <a:t>follows</a:t>
          </a:r>
          <a:r>
            <a:rPr lang="fr-FR" sz="2400" dirty="0"/>
            <a:t> the gaze to </a:t>
          </a:r>
          <a:r>
            <a:rPr lang="fr-FR" sz="2400" dirty="0" err="1"/>
            <a:t>identify</a:t>
          </a:r>
          <a:r>
            <a:rPr lang="fr-FR" sz="2400" dirty="0"/>
            <a:t> the </a:t>
          </a:r>
          <a:r>
            <a:rPr lang="fr-FR" sz="2400" dirty="0" err="1"/>
            <a:t>named</a:t>
          </a:r>
          <a:r>
            <a:rPr lang="fr-FR" sz="2400" dirty="0"/>
            <a:t> </a:t>
          </a:r>
          <a:r>
            <a:rPr lang="fr-FR" sz="2400" dirty="0" err="1"/>
            <a:t>object</a:t>
          </a:r>
          <a:endParaRPr lang="fr-FR" sz="2400" dirty="0"/>
        </a:p>
      </dgm:t>
    </dgm:pt>
    <dgm:pt modelId="{72286E19-2A52-4E74-B841-1E14B7769AFF}" type="sibTrans" cxnId="{B29F67B6-A593-4D43-99B4-8DF1D95B7021}">
      <dgm:prSet/>
      <dgm:spPr/>
      <dgm:t>
        <a:bodyPr/>
        <a:lstStyle/>
        <a:p>
          <a:endParaRPr lang="fr-FR" sz="1400"/>
        </a:p>
      </dgm:t>
    </dgm:pt>
    <dgm:pt modelId="{7E914C5D-D591-4FFE-8325-F23DD4B89FB1}" type="parTrans" cxnId="{B29F67B6-A593-4D43-99B4-8DF1D95B7021}">
      <dgm:prSet/>
      <dgm:spPr/>
      <dgm:t>
        <a:bodyPr/>
        <a:lstStyle/>
        <a:p>
          <a:endParaRPr lang="fr-FR" sz="1400"/>
        </a:p>
      </dgm:t>
    </dgm:pt>
    <dgm:pt modelId="{81AB3CD2-0AA7-4D62-878D-5EBFE3ACC241}" type="pres">
      <dgm:prSet presAssocID="{209629D5-9077-4DCF-AC2E-828390D53CCD}" presName="hierChild1" presStyleCnt="0">
        <dgm:presLayoutVars>
          <dgm:chPref val="1"/>
          <dgm:dir/>
          <dgm:animOne val="branch"/>
          <dgm:animLvl val="lvl"/>
          <dgm:resizeHandles/>
        </dgm:presLayoutVars>
      </dgm:prSet>
      <dgm:spPr/>
    </dgm:pt>
    <dgm:pt modelId="{EBB98CBE-60F6-4E5F-B0B2-265665FD5D95}" type="pres">
      <dgm:prSet presAssocID="{300E5EA7-5D38-43E9-BA34-7D16F5A3EDEE}" presName="hierRoot1" presStyleCnt="0"/>
      <dgm:spPr/>
    </dgm:pt>
    <dgm:pt modelId="{097A9B81-E306-45F7-B27F-D341CD20C406}" type="pres">
      <dgm:prSet presAssocID="{300E5EA7-5D38-43E9-BA34-7D16F5A3EDEE}" presName="composite" presStyleCnt="0"/>
      <dgm:spPr/>
    </dgm:pt>
    <dgm:pt modelId="{E7067DF9-DED3-4A4B-AD9C-7A6E82B4C593}" type="pres">
      <dgm:prSet presAssocID="{300E5EA7-5D38-43E9-BA34-7D16F5A3EDEE}" presName="image" presStyleLbl="node0" presStyleIdx="0" presStyleCnt="2" custScaleX="159364" custScaleY="152249" custLinFactNeighborX="77099" custLinFactNeighborY="-10268"/>
      <dgm:spPr>
        <a:blipFill rotWithShape="1">
          <a:blip xmlns:r="http://schemas.openxmlformats.org/officeDocument/2006/relationships" r:embed="rId1"/>
          <a:srcRect/>
          <a:stretch>
            <a:fillRect l="-1000" r="-1000"/>
          </a:stretch>
        </a:blipFill>
      </dgm:spPr>
    </dgm:pt>
    <dgm:pt modelId="{EB637B56-2553-411C-B1B1-E45BA873C665}" type="pres">
      <dgm:prSet presAssocID="{300E5EA7-5D38-43E9-BA34-7D16F5A3EDEE}" presName="text" presStyleLbl="revTx" presStyleIdx="0" presStyleCnt="2" custScaleX="145369" custLinFactY="7233" custLinFactNeighborX="-37349" custLinFactNeighborY="100000">
        <dgm:presLayoutVars>
          <dgm:chPref val="3"/>
        </dgm:presLayoutVars>
      </dgm:prSet>
      <dgm:spPr/>
    </dgm:pt>
    <dgm:pt modelId="{05462D21-C981-4809-8FDF-D48B1830157D}" type="pres">
      <dgm:prSet presAssocID="{300E5EA7-5D38-43E9-BA34-7D16F5A3EDEE}" presName="hierChild2" presStyleCnt="0"/>
      <dgm:spPr/>
    </dgm:pt>
    <dgm:pt modelId="{C4A0B9A0-FD7C-49C3-BFCC-4800E3D624B6}" type="pres">
      <dgm:prSet presAssocID="{E499C5DD-67AA-4498-B570-3394A3F0715C}" presName="hierRoot1" presStyleCnt="0"/>
      <dgm:spPr/>
    </dgm:pt>
    <dgm:pt modelId="{C7A0DB1C-BE49-4026-A853-93870C798DC8}" type="pres">
      <dgm:prSet presAssocID="{E499C5DD-67AA-4498-B570-3394A3F0715C}" presName="composite" presStyleCnt="0"/>
      <dgm:spPr/>
    </dgm:pt>
    <dgm:pt modelId="{CFCC214E-517F-459E-B735-C53A2E680868}" type="pres">
      <dgm:prSet presAssocID="{E499C5DD-67AA-4498-B570-3394A3F0715C}" presName="image" presStyleLbl="node0" presStyleIdx="1" presStyleCnt="2" custScaleX="152603" custScaleY="144574" custLinFactNeighborX="40392" custLinFactNeighborY="-1054"/>
      <dgm:spPr>
        <a:blipFill rotWithShape="1">
          <a:blip xmlns:r="http://schemas.openxmlformats.org/officeDocument/2006/relationships" r:embed="rId2"/>
          <a:srcRect/>
          <a:stretch>
            <a:fillRect l="-2000" r="-2000"/>
          </a:stretch>
        </a:blipFill>
      </dgm:spPr>
    </dgm:pt>
    <dgm:pt modelId="{1C1AC0D9-CA30-4B6F-A0C2-7E9A3CCBA15A}" type="pres">
      <dgm:prSet presAssocID="{E499C5DD-67AA-4498-B570-3394A3F0715C}" presName="text" presStyleLbl="revTx" presStyleIdx="1" presStyleCnt="2" custScaleX="169603" custLinFactY="15654" custLinFactNeighborX="-55736" custLinFactNeighborY="100000">
        <dgm:presLayoutVars>
          <dgm:chPref val="3"/>
        </dgm:presLayoutVars>
      </dgm:prSet>
      <dgm:spPr/>
    </dgm:pt>
    <dgm:pt modelId="{C3692C48-EEA3-4130-8B75-0EE5969DFFA6}" type="pres">
      <dgm:prSet presAssocID="{E499C5DD-67AA-4498-B570-3394A3F0715C}" presName="hierChild2" presStyleCnt="0"/>
      <dgm:spPr/>
    </dgm:pt>
  </dgm:ptLst>
  <dgm:cxnLst>
    <dgm:cxn modelId="{4599E931-9A11-4A5C-904A-FEA598B96F68}" type="presOf" srcId="{209629D5-9077-4DCF-AC2E-828390D53CCD}" destId="{81AB3CD2-0AA7-4D62-878D-5EBFE3ACC241}" srcOrd="0" destOrd="0" presId="urn:microsoft.com/office/officeart/2009/layout/CirclePictureHierarchy"/>
    <dgm:cxn modelId="{BACF0693-D27C-4208-9666-A589B977D621}" srcId="{209629D5-9077-4DCF-AC2E-828390D53CCD}" destId="{300E5EA7-5D38-43E9-BA34-7D16F5A3EDEE}" srcOrd="0" destOrd="0" parTransId="{92482291-E9D6-4AA5-928B-0FA2CB34127D}" sibTransId="{F760D844-4FBD-42CA-9C58-899A9F22022F}"/>
    <dgm:cxn modelId="{8D865094-C11F-4479-BA37-6754243C2431}" type="presOf" srcId="{300E5EA7-5D38-43E9-BA34-7D16F5A3EDEE}" destId="{EB637B56-2553-411C-B1B1-E45BA873C665}" srcOrd="0" destOrd="0" presId="urn:microsoft.com/office/officeart/2009/layout/CirclePictureHierarchy"/>
    <dgm:cxn modelId="{B29F67B6-A593-4D43-99B4-8DF1D95B7021}" srcId="{209629D5-9077-4DCF-AC2E-828390D53CCD}" destId="{E499C5DD-67AA-4498-B570-3394A3F0715C}" srcOrd="1" destOrd="0" parTransId="{7E914C5D-D591-4FFE-8325-F23DD4B89FB1}" sibTransId="{72286E19-2A52-4E74-B841-1E14B7769AFF}"/>
    <dgm:cxn modelId="{4EEDA2C5-46C2-4E0B-B68F-EFA6187A917F}" type="presOf" srcId="{E499C5DD-67AA-4498-B570-3394A3F0715C}" destId="{1C1AC0D9-CA30-4B6F-A0C2-7E9A3CCBA15A}" srcOrd="0" destOrd="0" presId="urn:microsoft.com/office/officeart/2009/layout/CirclePictureHierarchy"/>
    <dgm:cxn modelId="{579289F0-4A8E-4D40-B5B6-B0DE52F1CD22}" type="presParOf" srcId="{81AB3CD2-0AA7-4D62-878D-5EBFE3ACC241}" destId="{EBB98CBE-60F6-4E5F-B0B2-265665FD5D95}" srcOrd="0" destOrd="0" presId="urn:microsoft.com/office/officeart/2009/layout/CirclePictureHierarchy"/>
    <dgm:cxn modelId="{10FCD6EB-297C-4ECB-859A-A4BBCBAA0B03}" type="presParOf" srcId="{EBB98CBE-60F6-4E5F-B0B2-265665FD5D95}" destId="{097A9B81-E306-45F7-B27F-D341CD20C406}" srcOrd="0" destOrd="0" presId="urn:microsoft.com/office/officeart/2009/layout/CirclePictureHierarchy"/>
    <dgm:cxn modelId="{3534B318-787F-45F0-AC12-EDCF84C1F770}" type="presParOf" srcId="{097A9B81-E306-45F7-B27F-D341CD20C406}" destId="{E7067DF9-DED3-4A4B-AD9C-7A6E82B4C593}" srcOrd="0" destOrd="0" presId="urn:microsoft.com/office/officeart/2009/layout/CirclePictureHierarchy"/>
    <dgm:cxn modelId="{78251002-ACC8-41E2-AD3D-CA38A5B6EDD4}" type="presParOf" srcId="{097A9B81-E306-45F7-B27F-D341CD20C406}" destId="{EB637B56-2553-411C-B1B1-E45BA873C665}" srcOrd="1" destOrd="0" presId="urn:microsoft.com/office/officeart/2009/layout/CirclePictureHierarchy"/>
    <dgm:cxn modelId="{D4AD541A-40CD-4D35-BB9C-5014B5A3DEFA}" type="presParOf" srcId="{EBB98CBE-60F6-4E5F-B0B2-265665FD5D95}" destId="{05462D21-C981-4809-8FDF-D48B1830157D}" srcOrd="1" destOrd="0" presId="urn:microsoft.com/office/officeart/2009/layout/CirclePictureHierarchy"/>
    <dgm:cxn modelId="{6F0CE14B-B6BB-4FFC-89C3-46BB2D71FADF}" type="presParOf" srcId="{81AB3CD2-0AA7-4D62-878D-5EBFE3ACC241}" destId="{C4A0B9A0-FD7C-49C3-BFCC-4800E3D624B6}" srcOrd="1" destOrd="0" presId="urn:microsoft.com/office/officeart/2009/layout/CirclePictureHierarchy"/>
    <dgm:cxn modelId="{B77A1BE0-4F27-4297-AB1C-B32067BD508F}" type="presParOf" srcId="{C4A0B9A0-FD7C-49C3-BFCC-4800E3D624B6}" destId="{C7A0DB1C-BE49-4026-A853-93870C798DC8}" srcOrd="0" destOrd="0" presId="urn:microsoft.com/office/officeart/2009/layout/CirclePictureHierarchy"/>
    <dgm:cxn modelId="{D3122B88-1FF4-4651-9497-A95630E424E6}" type="presParOf" srcId="{C7A0DB1C-BE49-4026-A853-93870C798DC8}" destId="{CFCC214E-517F-459E-B735-C53A2E680868}" srcOrd="0" destOrd="0" presId="urn:microsoft.com/office/officeart/2009/layout/CirclePictureHierarchy"/>
    <dgm:cxn modelId="{1C5AC4A2-2809-4D59-B959-3FAA04F4B90E}" type="presParOf" srcId="{C7A0DB1C-BE49-4026-A853-93870C798DC8}" destId="{1C1AC0D9-CA30-4B6F-A0C2-7E9A3CCBA15A}" srcOrd="1" destOrd="0" presId="urn:microsoft.com/office/officeart/2009/layout/CirclePictureHierarchy"/>
    <dgm:cxn modelId="{01B879BF-60F1-4305-A2F4-E39ABBC49A39}" type="presParOf" srcId="{C4A0B9A0-FD7C-49C3-BFCC-4800E3D624B6}" destId="{C3692C48-EEA3-4130-8B75-0EE5969DFFA6}" srcOrd="1" destOrd="0" presId="urn:microsoft.com/office/officeart/2009/layout/CirclePictureHierarchy"/>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16FF3-F95C-40F0-A58C-94A240A578B1}" type="doc">
      <dgm:prSet loTypeId="urn:microsoft.com/office/officeart/2005/8/layout/lProcess2" loCatId="list" qsTypeId="urn:microsoft.com/office/officeart/2005/8/quickstyle/simple1" qsCatId="simple" csTypeId="urn:microsoft.com/office/officeart/2005/8/colors/accent6_2" csCatId="accent6" phldr="1"/>
      <dgm:spPr/>
      <dgm:t>
        <a:bodyPr/>
        <a:lstStyle/>
        <a:p>
          <a:endParaRPr lang="fr-FR"/>
        </a:p>
      </dgm:t>
    </dgm:pt>
    <dgm:pt modelId="{986B1187-24AD-48A8-8840-EF2EFD24DD45}">
      <dgm:prSet phldrT="[Texte]" custT="1"/>
      <dgm:spPr/>
      <dgm:t>
        <a:bodyPr/>
        <a:lstStyle/>
        <a:p>
          <a:r>
            <a:rPr lang="fr-FR" sz="2800" dirty="0" err="1"/>
            <a:t>Onset</a:t>
          </a:r>
          <a:r>
            <a:rPr lang="fr-FR" sz="2800" dirty="0"/>
            <a:t> of joint attention </a:t>
          </a:r>
          <a:r>
            <a:rPr lang="fr-FR" sz="2800" dirty="0" err="1"/>
            <a:t>behavior</a:t>
          </a:r>
          <a:r>
            <a:rPr lang="fr-FR" sz="2800" dirty="0"/>
            <a:t> </a:t>
          </a:r>
          <a:r>
            <a:rPr lang="fr-FR" sz="2800" dirty="0" err="1"/>
            <a:t>delayed</a:t>
          </a:r>
          <a:r>
            <a:rPr lang="fr-FR" sz="2800" dirty="0"/>
            <a:t> in IDD</a:t>
          </a:r>
        </a:p>
      </dgm:t>
    </dgm:pt>
    <dgm:pt modelId="{D4177709-80F4-4392-AEEF-176A102519A4}" type="parTrans" cxnId="{A8972F33-C28C-4DC9-AF3D-96A1F7DFFFBF}">
      <dgm:prSet/>
      <dgm:spPr/>
      <dgm:t>
        <a:bodyPr/>
        <a:lstStyle/>
        <a:p>
          <a:endParaRPr lang="fr-FR" sz="1200"/>
        </a:p>
      </dgm:t>
    </dgm:pt>
    <dgm:pt modelId="{260E47B4-F4D0-4A9B-A7CA-D6C185510E4D}" type="sibTrans" cxnId="{A8972F33-C28C-4DC9-AF3D-96A1F7DFFFBF}">
      <dgm:prSet/>
      <dgm:spPr/>
      <dgm:t>
        <a:bodyPr/>
        <a:lstStyle/>
        <a:p>
          <a:endParaRPr lang="fr-FR" sz="1200"/>
        </a:p>
      </dgm:t>
    </dgm:pt>
    <dgm:pt modelId="{A37CAE24-C43C-4EEC-A900-D684DA422FF5}">
      <dgm:prSet phldrT="[Texte]" custT="1"/>
      <dgm:spPr/>
      <dgm:t>
        <a:bodyPr/>
        <a:lstStyle/>
        <a:p>
          <a:pPr algn="l"/>
          <a:r>
            <a:rPr lang="fr-FR" sz="2400" dirty="0" err="1"/>
            <a:t>Difficulties</a:t>
          </a:r>
          <a:r>
            <a:rPr lang="fr-FR" sz="2400" dirty="0"/>
            <a:t> in </a:t>
          </a:r>
          <a:r>
            <a:rPr lang="fr-FR" sz="2400" dirty="0" err="1"/>
            <a:t>coordinating</a:t>
          </a:r>
          <a:r>
            <a:rPr lang="fr-FR" sz="2400" dirty="0"/>
            <a:t> attention</a:t>
          </a:r>
        </a:p>
      </dgm:t>
    </dgm:pt>
    <dgm:pt modelId="{31C4195B-2B20-4A7F-B909-1F692E5C7721}" type="parTrans" cxnId="{B60D8FC9-CBA1-4EC7-B8BF-F6D7396BCB16}">
      <dgm:prSet/>
      <dgm:spPr/>
      <dgm:t>
        <a:bodyPr/>
        <a:lstStyle/>
        <a:p>
          <a:endParaRPr lang="fr-FR" sz="1200"/>
        </a:p>
      </dgm:t>
    </dgm:pt>
    <dgm:pt modelId="{ACC25966-4E1C-4590-891D-6823996399BF}" type="sibTrans" cxnId="{B60D8FC9-CBA1-4EC7-B8BF-F6D7396BCB16}">
      <dgm:prSet/>
      <dgm:spPr/>
      <dgm:t>
        <a:bodyPr/>
        <a:lstStyle/>
        <a:p>
          <a:endParaRPr lang="fr-FR" sz="1200"/>
        </a:p>
      </dgm:t>
    </dgm:pt>
    <dgm:pt modelId="{60D03AB6-858D-4B25-AE40-7B990CF1CB41}">
      <dgm:prSet phldrT="[Texte]" custT="1"/>
      <dgm:spPr/>
      <dgm:t>
        <a:bodyPr/>
        <a:lstStyle/>
        <a:p>
          <a:pPr algn="l"/>
          <a:r>
            <a:rPr lang="fr-FR" sz="2400" dirty="0"/>
            <a:t>Poor alternation in the focus of attention </a:t>
          </a:r>
          <a:r>
            <a:rPr lang="fr-FR" sz="2400" dirty="0" err="1"/>
            <a:t>between</a:t>
          </a:r>
          <a:r>
            <a:rPr lang="fr-FR" sz="2400" dirty="0"/>
            <a:t> an </a:t>
          </a:r>
          <a:r>
            <a:rPr lang="fr-FR" sz="2400" dirty="0" err="1"/>
            <a:t>object</a:t>
          </a:r>
          <a:r>
            <a:rPr lang="fr-FR" sz="2400" dirty="0"/>
            <a:t> and the </a:t>
          </a:r>
          <a:r>
            <a:rPr lang="fr-FR" sz="2400" dirty="0" err="1"/>
            <a:t>partner</a:t>
          </a:r>
          <a:endParaRPr lang="fr-FR" sz="2400" dirty="0"/>
        </a:p>
      </dgm:t>
    </dgm:pt>
    <dgm:pt modelId="{FCB61E1B-DD5B-496E-A0E5-3F2D4E9F983C}" type="parTrans" cxnId="{18B4E7F5-5F49-422C-869D-347BF3D63211}">
      <dgm:prSet/>
      <dgm:spPr/>
      <dgm:t>
        <a:bodyPr/>
        <a:lstStyle/>
        <a:p>
          <a:endParaRPr lang="fr-FR" sz="1200"/>
        </a:p>
      </dgm:t>
    </dgm:pt>
    <dgm:pt modelId="{DCC17799-EBBD-4B6F-B308-5367CA4B8CED}" type="sibTrans" cxnId="{18B4E7F5-5F49-422C-869D-347BF3D63211}">
      <dgm:prSet/>
      <dgm:spPr/>
      <dgm:t>
        <a:bodyPr/>
        <a:lstStyle/>
        <a:p>
          <a:endParaRPr lang="fr-FR" sz="1200"/>
        </a:p>
      </dgm:t>
    </dgm:pt>
    <dgm:pt modelId="{0409597B-FA2B-4FDA-AF53-9AEDAB6E5E35}" type="pres">
      <dgm:prSet presAssocID="{18B16FF3-F95C-40F0-A58C-94A240A578B1}" presName="theList" presStyleCnt="0">
        <dgm:presLayoutVars>
          <dgm:dir/>
          <dgm:animLvl val="lvl"/>
          <dgm:resizeHandles val="exact"/>
        </dgm:presLayoutVars>
      </dgm:prSet>
      <dgm:spPr/>
    </dgm:pt>
    <dgm:pt modelId="{9AE9794F-55C5-495B-8822-257ACF6D599A}" type="pres">
      <dgm:prSet presAssocID="{986B1187-24AD-48A8-8840-EF2EFD24DD45}" presName="compNode" presStyleCnt="0"/>
      <dgm:spPr/>
    </dgm:pt>
    <dgm:pt modelId="{4507C85C-5E47-4062-9F1E-24771068959D}" type="pres">
      <dgm:prSet presAssocID="{986B1187-24AD-48A8-8840-EF2EFD24DD45}" presName="aNode" presStyleLbl="bgShp" presStyleIdx="0" presStyleCnt="1"/>
      <dgm:spPr/>
    </dgm:pt>
    <dgm:pt modelId="{2F6DDBC3-5988-4451-9026-836E21D9A1E2}" type="pres">
      <dgm:prSet presAssocID="{986B1187-24AD-48A8-8840-EF2EFD24DD45}" presName="textNode" presStyleLbl="bgShp" presStyleIdx="0" presStyleCnt="1"/>
      <dgm:spPr/>
    </dgm:pt>
    <dgm:pt modelId="{081F2634-7686-470E-B1E3-C38BE0C4B52F}" type="pres">
      <dgm:prSet presAssocID="{986B1187-24AD-48A8-8840-EF2EFD24DD45}" presName="compChildNode" presStyleCnt="0"/>
      <dgm:spPr/>
    </dgm:pt>
    <dgm:pt modelId="{C8FB5813-D05A-4124-A21A-82DF13A21FFA}" type="pres">
      <dgm:prSet presAssocID="{986B1187-24AD-48A8-8840-EF2EFD24DD45}" presName="theInnerList" presStyleCnt="0"/>
      <dgm:spPr/>
    </dgm:pt>
    <dgm:pt modelId="{5710F969-F9CB-439C-A105-3E52E2BB4F65}" type="pres">
      <dgm:prSet presAssocID="{A37CAE24-C43C-4EEC-A900-D684DA422FF5}" presName="childNode" presStyleLbl="node1" presStyleIdx="0" presStyleCnt="2" custScaleY="52638">
        <dgm:presLayoutVars>
          <dgm:bulletEnabled val="1"/>
        </dgm:presLayoutVars>
      </dgm:prSet>
      <dgm:spPr/>
    </dgm:pt>
    <dgm:pt modelId="{B6B6E11C-95E8-4BCC-864D-E911C1B76BF9}" type="pres">
      <dgm:prSet presAssocID="{A37CAE24-C43C-4EEC-A900-D684DA422FF5}" presName="aSpace2" presStyleCnt="0"/>
      <dgm:spPr/>
    </dgm:pt>
    <dgm:pt modelId="{6D899890-A3B2-437E-8D00-637C41AE83C7}" type="pres">
      <dgm:prSet presAssocID="{60D03AB6-858D-4B25-AE40-7B990CF1CB41}" presName="childNode" presStyleLbl="node1" presStyleIdx="1" presStyleCnt="2" custScaleY="48801">
        <dgm:presLayoutVars>
          <dgm:bulletEnabled val="1"/>
        </dgm:presLayoutVars>
      </dgm:prSet>
      <dgm:spPr/>
    </dgm:pt>
  </dgm:ptLst>
  <dgm:cxnLst>
    <dgm:cxn modelId="{A8972F33-C28C-4DC9-AF3D-96A1F7DFFFBF}" srcId="{18B16FF3-F95C-40F0-A58C-94A240A578B1}" destId="{986B1187-24AD-48A8-8840-EF2EFD24DD45}" srcOrd="0" destOrd="0" parTransId="{D4177709-80F4-4392-AEEF-176A102519A4}" sibTransId="{260E47B4-F4D0-4A9B-A7CA-D6C185510E4D}"/>
    <dgm:cxn modelId="{C6122A3F-B13E-494F-A17D-3D561F49A3E4}" type="presOf" srcId="{18B16FF3-F95C-40F0-A58C-94A240A578B1}" destId="{0409597B-FA2B-4FDA-AF53-9AEDAB6E5E35}" srcOrd="0" destOrd="0" presId="urn:microsoft.com/office/officeart/2005/8/layout/lProcess2"/>
    <dgm:cxn modelId="{C7EE2952-491E-4907-987A-203C3841FF7C}" type="presOf" srcId="{986B1187-24AD-48A8-8840-EF2EFD24DD45}" destId="{2F6DDBC3-5988-4451-9026-836E21D9A1E2}" srcOrd="1" destOrd="0" presId="urn:microsoft.com/office/officeart/2005/8/layout/lProcess2"/>
    <dgm:cxn modelId="{D1BD2155-5988-44F5-B505-1604937603E6}" type="presOf" srcId="{986B1187-24AD-48A8-8840-EF2EFD24DD45}" destId="{4507C85C-5E47-4062-9F1E-24771068959D}" srcOrd="0" destOrd="0" presId="urn:microsoft.com/office/officeart/2005/8/layout/lProcess2"/>
    <dgm:cxn modelId="{B60D8FC9-CBA1-4EC7-B8BF-F6D7396BCB16}" srcId="{986B1187-24AD-48A8-8840-EF2EFD24DD45}" destId="{A37CAE24-C43C-4EEC-A900-D684DA422FF5}" srcOrd="0" destOrd="0" parTransId="{31C4195B-2B20-4A7F-B909-1F692E5C7721}" sibTransId="{ACC25966-4E1C-4590-891D-6823996399BF}"/>
    <dgm:cxn modelId="{14EE9DCB-DD2B-4A1C-8800-07FEB64F002F}" type="presOf" srcId="{A37CAE24-C43C-4EEC-A900-D684DA422FF5}" destId="{5710F969-F9CB-439C-A105-3E52E2BB4F65}" srcOrd="0" destOrd="0" presId="urn:microsoft.com/office/officeart/2005/8/layout/lProcess2"/>
    <dgm:cxn modelId="{18B4E7F5-5F49-422C-869D-347BF3D63211}" srcId="{986B1187-24AD-48A8-8840-EF2EFD24DD45}" destId="{60D03AB6-858D-4B25-AE40-7B990CF1CB41}" srcOrd="1" destOrd="0" parTransId="{FCB61E1B-DD5B-496E-A0E5-3F2D4E9F983C}" sibTransId="{DCC17799-EBBD-4B6F-B308-5367CA4B8CED}"/>
    <dgm:cxn modelId="{707D5BF8-55DF-4C2B-96B6-B41B44C787FF}" type="presOf" srcId="{60D03AB6-858D-4B25-AE40-7B990CF1CB41}" destId="{6D899890-A3B2-437E-8D00-637C41AE83C7}" srcOrd="0" destOrd="0" presId="urn:microsoft.com/office/officeart/2005/8/layout/lProcess2"/>
    <dgm:cxn modelId="{E7B0BF7E-57AC-4C64-91C5-BB443704BAC3}" type="presParOf" srcId="{0409597B-FA2B-4FDA-AF53-9AEDAB6E5E35}" destId="{9AE9794F-55C5-495B-8822-257ACF6D599A}" srcOrd="0" destOrd="0" presId="urn:microsoft.com/office/officeart/2005/8/layout/lProcess2"/>
    <dgm:cxn modelId="{970E2294-D34A-4E70-B3B3-67BD35C46EC9}" type="presParOf" srcId="{9AE9794F-55C5-495B-8822-257ACF6D599A}" destId="{4507C85C-5E47-4062-9F1E-24771068959D}" srcOrd="0" destOrd="0" presId="urn:microsoft.com/office/officeart/2005/8/layout/lProcess2"/>
    <dgm:cxn modelId="{F60918BA-87E0-4802-A4A2-473463F8CC46}" type="presParOf" srcId="{9AE9794F-55C5-495B-8822-257ACF6D599A}" destId="{2F6DDBC3-5988-4451-9026-836E21D9A1E2}" srcOrd="1" destOrd="0" presId="urn:microsoft.com/office/officeart/2005/8/layout/lProcess2"/>
    <dgm:cxn modelId="{BFC7B2BF-A643-42B7-B516-94AB86A08543}" type="presParOf" srcId="{9AE9794F-55C5-495B-8822-257ACF6D599A}" destId="{081F2634-7686-470E-B1E3-C38BE0C4B52F}" srcOrd="2" destOrd="0" presId="urn:microsoft.com/office/officeart/2005/8/layout/lProcess2"/>
    <dgm:cxn modelId="{1AFEBCFB-46CA-4D7B-B7F8-13A6DA819967}" type="presParOf" srcId="{081F2634-7686-470E-B1E3-C38BE0C4B52F}" destId="{C8FB5813-D05A-4124-A21A-82DF13A21FFA}" srcOrd="0" destOrd="0" presId="urn:microsoft.com/office/officeart/2005/8/layout/lProcess2"/>
    <dgm:cxn modelId="{C3D5D759-F632-4DC7-B784-9C0E7B0E63D4}" type="presParOf" srcId="{C8FB5813-D05A-4124-A21A-82DF13A21FFA}" destId="{5710F969-F9CB-439C-A105-3E52E2BB4F65}" srcOrd="0" destOrd="0" presId="urn:microsoft.com/office/officeart/2005/8/layout/lProcess2"/>
    <dgm:cxn modelId="{A218177A-CE6E-4A87-9A84-B5CE940D427F}" type="presParOf" srcId="{C8FB5813-D05A-4124-A21A-82DF13A21FFA}" destId="{B6B6E11C-95E8-4BCC-864D-E911C1B76BF9}" srcOrd="1" destOrd="0" presId="urn:microsoft.com/office/officeart/2005/8/layout/lProcess2"/>
    <dgm:cxn modelId="{95D9BDAE-F161-480B-885F-C546C9A44062}" type="presParOf" srcId="{C8FB5813-D05A-4124-A21A-82DF13A21FFA}" destId="{6D899890-A3B2-437E-8D00-637C41AE83C7}" srcOrd="2"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62D4A-5498-492E-847D-C1EA9420B822}">
      <dsp:nvSpPr>
        <dsp:cNvPr id="0" name=""/>
        <dsp:cNvSpPr/>
      </dsp:nvSpPr>
      <dsp:spPr>
        <a:xfrm>
          <a:off x="0" y="369458"/>
          <a:ext cx="10717642" cy="1216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algn="l" defTabSz="1244600">
            <a:lnSpc>
              <a:spcPct val="90000"/>
            </a:lnSpc>
            <a:spcBef>
              <a:spcPct val="0"/>
            </a:spcBef>
            <a:spcAft>
              <a:spcPct val="35000"/>
            </a:spcAft>
            <a:buNone/>
          </a:pPr>
          <a:r>
            <a:rPr lang="fr-FR" sz="2800" kern="1200" dirty="0"/>
            <a:t>Gaze </a:t>
          </a:r>
          <a:r>
            <a:rPr lang="fr-FR" sz="2800" kern="1200" dirty="0" err="1"/>
            <a:t>tracking</a:t>
          </a:r>
          <a:r>
            <a:rPr lang="fr-FR" sz="2800" kern="1200" dirty="0"/>
            <a:t> or joint </a:t>
          </a:r>
          <a:r>
            <a:rPr lang="fr-FR" sz="2800" kern="1200" dirty="0" err="1"/>
            <a:t>visual</a:t>
          </a:r>
          <a:r>
            <a:rPr lang="fr-FR" sz="2800" kern="1200" dirty="0"/>
            <a:t> attention</a:t>
          </a:r>
        </a:p>
        <a:p>
          <a:pPr marL="357188" lvl="0" indent="0" algn="l" defTabSz="1244600">
            <a:lnSpc>
              <a:spcPct val="90000"/>
            </a:lnSpc>
            <a:spcBef>
              <a:spcPct val="0"/>
            </a:spcBef>
            <a:spcAft>
              <a:spcPct val="35000"/>
            </a:spcAft>
            <a:buNone/>
          </a:pPr>
          <a:r>
            <a:rPr lang="fr-FR" sz="2400" kern="1200" dirty="0" err="1"/>
            <a:t>Ability</a:t>
          </a:r>
          <a:r>
            <a:rPr lang="fr-FR" sz="2400" kern="1200" dirty="0"/>
            <a:t> to follow </a:t>
          </a:r>
          <a:r>
            <a:rPr lang="fr-FR" sz="2400" kern="1200" dirty="0" err="1"/>
            <a:t>another’s</a:t>
          </a:r>
          <a:r>
            <a:rPr lang="fr-FR" sz="2400" kern="1200" dirty="0"/>
            <a:t> </a:t>
          </a:r>
          <a:r>
            <a:rPr lang="fr-FR" sz="2400" kern="1200" dirty="0" err="1"/>
            <a:t>person</a:t>
          </a:r>
          <a:r>
            <a:rPr lang="fr-FR" sz="2400" kern="1200" dirty="0"/>
            <a:t> gaze </a:t>
          </a:r>
          <a:r>
            <a:rPr lang="fr-FR" sz="2400" kern="1200" dirty="0" err="1"/>
            <a:t>towards</a:t>
          </a:r>
          <a:r>
            <a:rPr lang="fr-FR" sz="2400" kern="1200" dirty="0"/>
            <a:t> an </a:t>
          </a:r>
          <a:r>
            <a:rPr lang="fr-FR" sz="2400" kern="1200" dirty="0" err="1"/>
            <a:t>object</a:t>
          </a:r>
          <a:r>
            <a:rPr lang="fr-FR" sz="2400" kern="1200" dirty="0"/>
            <a:t> or </a:t>
          </a:r>
          <a:r>
            <a:rPr lang="fr-FR" sz="2400" kern="1200" dirty="0" err="1"/>
            <a:t>event</a:t>
          </a:r>
          <a:endParaRPr lang="fr-FR" sz="2800" kern="1200" dirty="0"/>
        </a:p>
      </dsp:txBody>
      <dsp:txXfrm>
        <a:off x="59399" y="428857"/>
        <a:ext cx="10598844" cy="1098002"/>
      </dsp:txXfrm>
    </dsp:sp>
    <dsp:sp modelId="{A00E4D1A-71E7-424C-8584-A620DA8D461B}">
      <dsp:nvSpPr>
        <dsp:cNvPr id="0" name=""/>
        <dsp:cNvSpPr/>
      </dsp:nvSpPr>
      <dsp:spPr>
        <a:xfrm>
          <a:off x="0" y="1773458"/>
          <a:ext cx="10717642" cy="1216800"/>
        </a:xfrm>
        <a:prstGeom prst="roundRect">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algn="l" defTabSz="1244600">
            <a:lnSpc>
              <a:spcPct val="90000"/>
            </a:lnSpc>
            <a:spcBef>
              <a:spcPct val="0"/>
            </a:spcBef>
            <a:spcAft>
              <a:spcPct val="35000"/>
            </a:spcAft>
            <a:buNone/>
          </a:pPr>
          <a:r>
            <a:rPr lang="fr-FR" sz="2800" kern="1200" dirty="0" err="1"/>
            <a:t>Precursor</a:t>
          </a:r>
          <a:r>
            <a:rPr lang="fr-FR" sz="2800" kern="1200" dirty="0"/>
            <a:t> to the </a:t>
          </a:r>
          <a:r>
            <a:rPr lang="fr-FR" sz="2800" kern="1200" dirty="0" err="1"/>
            <a:t>development</a:t>
          </a:r>
          <a:r>
            <a:rPr lang="fr-FR" sz="2800" kern="1200" dirty="0"/>
            <a:t> of joint attention</a:t>
          </a:r>
        </a:p>
        <a:p>
          <a:pPr marL="357188" lvl="0" indent="0" algn="l" defTabSz="1244600">
            <a:lnSpc>
              <a:spcPct val="90000"/>
            </a:lnSpc>
            <a:spcBef>
              <a:spcPct val="0"/>
            </a:spcBef>
            <a:spcAft>
              <a:spcPct val="35000"/>
            </a:spcAft>
            <a:buNone/>
          </a:pPr>
          <a:r>
            <a:rPr lang="fr-FR" sz="2400" kern="1200" dirty="0" err="1"/>
            <a:t>Individuals</a:t>
          </a:r>
          <a:r>
            <a:rPr lang="fr-FR" sz="2400" kern="1200" dirty="0"/>
            <a:t> </a:t>
          </a:r>
          <a:r>
            <a:rPr lang="fr-FR" sz="2400" kern="1200" dirty="0" err="1"/>
            <a:t>share</a:t>
          </a:r>
          <a:r>
            <a:rPr lang="fr-FR" sz="2400" kern="1200" dirty="0"/>
            <a:t> attention on an </a:t>
          </a:r>
          <a:r>
            <a:rPr lang="fr-FR" sz="2400" kern="1200" dirty="0" err="1"/>
            <a:t>object</a:t>
          </a:r>
          <a:r>
            <a:rPr lang="fr-FR" sz="2400" kern="1200" dirty="0"/>
            <a:t> or an </a:t>
          </a:r>
          <a:r>
            <a:rPr lang="fr-FR" sz="2400" kern="1200" dirty="0" err="1"/>
            <a:t>event</a:t>
          </a:r>
          <a:endParaRPr lang="fr-FR" sz="2800" kern="1200" dirty="0"/>
        </a:p>
      </dsp:txBody>
      <dsp:txXfrm>
        <a:off x="59399" y="1832857"/>
        <a:ext cx="10598844"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67DF9-DED3-4A4B-AD9C-7A6E82B4C593}">
      <dsp:nvSpPr>
        <dsp:cNvPr id="0" name=""/>
        <dsp:cNvSpPr/>
      </dsp:nvSpPr>
      <dsp:spPr>
        <a:xfrm>
          <a:off x="1311736" y="1656248"/>
          <a:ext cx="2705692" cy="2584893"/>
        </a:xfrm>
        <a:prstGeom prst="ellipse">
          <a:avLst/>
        </a:prstGeom>
        <a:blipFill rotWithShape="1">
          <a:blip xmlns:r="http://schemas.openxmlformats.org/officeDocument/2006/relationships" r:embed="rId1"/>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637B56-2553-411C-B1B1-E45BA873C665}">
      <dsp:nvSpPr>
        <dsp:cNvPr id="0" name=""/>
        <dsp:cNvSpPr/>
      </dsp:nvSpPr>
      <dsp:spPr>
        <a:xfrm>
          <a:off x="675615" y="4090487"/>
          <a:ext cx="370212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The </a:t>
          </a:r>
          <a:r>
            <a:rPr lang="fr-FR" sz="2400" kern="1200" dirty="0" err="1"/>
            <a:t>partner</a:t>
          </a:r>
          <a:r>
            <a:rPr lang="fr-FR" sz="2400" kern="1200" dirty="0"/>
            <a:t> </a:t>
          </a:r>
          <a:r>
            <a:rPr lang="fr-FR" sz="2400" kern="1200" dirty="0" err="1"/>
            <a:t>names</a:t>
          </a:r>
          <a:r>
            <a:rPr lang="fr-FR" sz="2400" kern="1200" dirty="0"/>
            <a:t> the </a:t>
          </a:r>
          <a:r>
            <a:rPr lang="fr-FR" sz="2400" kern="1200" dirty="0" err="1"/>
            <a:t>object</a:t>
          </a:r>
          <a:r>
            <a:rPr lang="fr-FR" sz="2400" kern="1200" dirty="0"/>
            <a:t> </a:t>
          </a:r>
          <a:r>
            <a:rPr lang="fr-FR" sz="2400" kern="1200" dirty="0" err="1"/>
            <a:t>they</a:t>
          </a:r>
          <a:r>
            <a:rPr lang="fr-FR" sz="2400" kern="1200" dirty="0"/>
            <a:t> are </a:t>
          </a:r>
          <a:r>
            <a:rPr lang="fr-FR" sz="2400" kern="1200" dirty="0" err="1"/>
            <a:t>looking</a:t>
          </a:r>
          <a:r>
            <a:rPr lang="fr-FR" sz="2400" kern="1200" dirty="0"/>
            <a:t> at</a:t>
          </a:r>
        </a:p>
      </dsp:txBody>
      <dsp:txXfrm>
        <a:off x="675615" y="4090487"/>
        <a:ext cx="3702126" cy="1697806"/>
      </dsp:txXfrm>
    </dsp:sp>
    <dsp:sp modelId="{CFCC214E-517F-459E-B735-C53A2E680868}">
      <dsp:nvSpPr>
        <dsp:cNvPr id="0" name=""/>
        <dsp:cNvSpPr/>
      </dsp:nvSpPr>
      <dsp:spPr>
        <a:xfrm>
          <a:off x="6439142" y="1812684"/>
          <a:ext cx="2590903" cy="2454586"/>
        </a:xfrm>
        <a:prstGeom prst="ellipse">
          <a:avLst/>
        </a:prstGeom>
        <a:blipFill rotWithShape="1">
          <a:blip xmlns:r="http://schemas.openxmlformats.org/officeDocument/2006/relationships" r:embed="rId2"/>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1AC0D9-CA30-4B6F-A0C2-7E9A3CCBA15A}">
      <dsp:nvSpPr>
        <dsp:cNvPr id="0" name=""/>
        <dsp:cNvSpPr/>
      </dsp:nvSpPr>
      <dsp:spPr>
        <a:xfrm>
          <a:off x="5591992" y="4168306"/>
          <a:ext cx="431929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t>The </a:t>
          </a:r>
          <a:r>
            <a:rPr lang="fr-FR" sz="2400" kern="1200" dirty="0" err="1"/>
            <a:t>child</a:t>
          </a:r>
          <a:r>
            <a:rPr lang="fr-FR" sz="2400" kern="1200" dirty="0"/>
            <a:t> </a:t>
          </a:r>
          <a:r>
            <a:rPr lang="fr-FR" sz="2400" kern="1200" dirty="0" err="1"/>
            <a:t>follows</a:t>
          </a:r>
          <a:r>
            <a:rPr lang="fr-FR" sz="2400" kern="1200" dirty="0"/>
            <a:t> the gaze to </a:t>
          </a:r>
          <a:r>
            <a:rPr lang="fr-FR" sz="2400" kern="1200" dirty="0" err="1"/>
            <a:t>identify</a:t>
          </a:r>
          <a:r>
            <a:rPr lang="fr-FR" sz="2400" kern="1200" dirty="0"/>
            <a:t> the </a:t>
          </a:r>
          <a:r>
            <a:rPr lang="fr-FR" sz="2400" kern="1200" dirty="0" err="1"/>
            <a:t>named</a:t>
          </a:r>
          <a:r>
            <a:rPr lang="fr-FR" sz="2400" kern="1200" dirty="0"/>
            <a:t> </a:t>
          </a:r>
          <a:r>
            <a:rPr lang="fr-FR" sz="2400" kern="1200" dirty="0" err="1"/>
            <a:t>object</a:t>
          </a:r>
          <a:endParaRPr lang="fr-FR" sz="2400" kern="1200" dirty="0"/>
        </a:p>
      </dsp:txBody>
      <dsp:txXfrm>
        <a:off x="5591992" y="4168306"/>
        <a:ext cx="4319296" cy="1697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7C85C-5E47-4062-9F1E-24771068959D}">
      <dsp:nvSpPr>
        <dsp:cNvPr id="0" name=""/>
        <dsp:cNvSpPr/>
      </dsp:nvSpPr>
      <dsp:spPr>
        <a:xfrm>
          <a:off x="0" y="0"/>
          <a:ext cx="9990552" cy="345105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dirty="0" err="1"/>
            <a:t>Onset</a:t>
          </a:r>
          <a:r>
            <a:rPr lang="fr-FR" sz="2800" kern="1200" dirty="0"/>
            <a:t> of joint attention </a:t>
          </a:r>
          <a:r>
            <a:rPr lang="fr-FR" sz="2800" kern="1200" dirty="0" err="1"/>
            <a:t>behavior</a:t>
          </a:r>
          <a:r>
            <a:rPr lang="fr-FR" sz="2800" kern="1200" dirty="0"/>
            <a:t> </a:t>
          </a:r>
          <a:r>
            <a:rPr lang="fr-FR" sz="2800" kern="1200" dirty="0" err="1"/>
            <a:t>delayed</a:t>
          </a:r>
          <a:r>
            <a:rPr lang="fr-FR" sz="2800" kern="1200" dirty="0"/>
            <a:t> in IDD</a:t>
          </a:r>
        </a:p>
      </dsp:txBody>
      <dsp:txXfrm>
        <a:off x="0" y="0"/>
        <a:ext cx="9990552" cy="1035315"/>
      </dsp:txXfrm>
    </dsp:sp>
    <dsp:sp modelId="{5710F969-F9CB-439C-A105-3E52E2BB4F65}">
      <dsp:nvSpPr>
        <dsp:cNvPr id="0" name=""/>
        <dsp:cNvSpPr/>
      </dsp:nvSpPr>
      <dsp:spPr>
        <a:xfrm>
          <a:off x="999055" y="1035999"/>
          <a:ext cx="7992441" cy="101010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l" defTabSz="1066800">
            <a:lnSpc>
              <a:spcPct val="90000"/>
            </a:lnSpc>
            <a:spcBef>
              <a:spcPct val="0"/>
            </a:spcBef>
            <a:spcAft>
              <a:spcPct val="35000"/>
            </a:spcAft>
            <a:buNone/>
          </a:pPr>
          <a:r>
            <a:rPr lang="fr-FR" sz="2400" kern="1200" dirty="0" err="1"/>
            <a:t>Difficulties</a:t>
          </a:r>
          <a:r>
            <a:rPr lang="fr-FR" sz="2400" kern="1200" dirty="0"/>
            <a:t> in </a:t>
          </a:r>
          <a:r>
            <a:rPr lang="fr-FR" sz="2400" kern="1200" dirty="0" err="1"/>
            <a:t>coordinating</a:t>
          </a:r>
          <a:r>
            <a:rPr lang="fr-FR" sz="2400" kern="1200" dirty="0"/>
            <a:t> attention</a:t>
          </a:r>
        </a:p>
      </dsp:txBody>
      <dsp:txXfrm>
        <a:off x="1028640" y="1065584"/>
        <a:ext cx="7933271" cy="950938"/>
      </dsp:txXfrm>
    </dsp:sp>
    <dsp:sp modelId="{6D899890-A3B2-437E-8D00-637C41AE83C7}">
      <dsp:nvSpPr>
        <dsp:cNvPr id="0" name=""/>
        <dsp:cNvSpPr/>
      </dsp:nvSpPr>
      <dsp:spPr>
        <a:xfrm>
          <a:off x="999055" y="2341335"/>
          <a:ext cx="7992441" cy="93647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l" defTabSz="1066800">
            <a:lnSpc>
              <a:spcPct val="90000"/>
            </a:lnSpc>
            <a:spcBef>
              <a:spcPct val="0"/>
            </a:spcBef>
            <a:spcAft>
              <a:spcPct val="35000"/>
            </a:spcAft>
            <a:buNone/>
          </a:pPr>
          <a:r>
            <a:rPr lang="fr-FR" sz="2400" kern="1200" dirty="0"/>
            <a:t>Poor alternation in the focus of attention </a:t>
          </a:r>
          <a:r>
            <a:rPr lang="fr-FR" sz="2400" kern="1200" dirty="0" err="1"/>
            <a:t>between</a:t>
          </a:r>
          <a:r>
            <a:rPr lang="fr-FR" sz="2400" kern="1200" dirty="0"/>
            <a:t> an </a:t>
          </a:r>
          <a:r>
            <a:rPr lang="fr-FR" sz="2400" kern="1200" dirty="0" err="1"/>
            <a:t>object</a:t>
          </a:r>
          <a:r>
            <a:rPr lang="fr-FR" sz="2400" kern="1200" dirty="0"/>
            <a:t> and the </a:t>
          </a:r>
          <a:r>
            <a:rPr lang="fr-FR" sz="2400" kern="1200" dirty="0" err="1"/>
            <a:t>partner</a:t>
          </a:r>
          <a:endParaRPr lang="fr-FR" sz="2400" kern="1200" dirty="0"/>
        </a:p>
      </dsp:txBody>
      <dsp:txXfrm>
        <a:off x="1026483" y="2368763"/>
        <a:ext cx="7937585" cy="88162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en-US" sz="1800" b="0" i="0" dirty="0">
                <a:solidFill>
                  <a:srgbClr val="000000"/>
                </a:solidFill>
                <a:effectLst/>
                <a:latin typeface="Times New Roman" panose="02020603050405020304" pitchFamily="18" charset="0"/>
              </a:rPr>
              <a:t>This activity is to show how joint attention works </a:t>
            </a:r>
            <a:endParaRPr lang="en-US" b="0" i="0" dirty="0">
              <a:solidFill>
                <a:srgbClr val="000000"/>
              </a:solidFill>
              <a:effectLst/>
              <a:latin typeface="Segoe UI" panose="020B0502040204020203" pitchFamily="34" charset="0"/>
            </a:endParaRPr>
          </a:p>
          <a:p>
            <a:pPr marL="158750" indent="0" algn="just" rtl="0" fontAlgn="base">
              <a:buNone/>
            </a:pPr>
            <a:r>
              <a:rPr lang="en-US" sz="1800" b="0" i="0" dirty="0">
                <a:solidFill>
                  <a:srgbClr val="000000"/>
                </a:solidFill>
                <a:effectLst/>
                <a:latin typeface="Times New Roman"/>
                <a:cs typeface="Times New Roman"/>
              </a:rPr>
              <a:t> Materials: Tables, some toys, printed letters of the alphabet, a ruler   </a:t>
            </a:r>
            <a:endParaRPr lang="en-US" b="0" i="0" dirty="0">
              <a:solidFill>
                <a:srgbClr val="000000"/>
              </a:solidFill>
              <a:effectLst/>
              <a:latin typeface="Times New Roman"/>
              <a:cs typeface="Times New Roman"/>
            </a:endParaRPr>
          </a:p>
          <a:p>
            <a:pPr marL="158750" indent="0" algn="just" rtl="0" fontAlgn="base">
              <a:buNone/>
            </a:pPr>
            <a:r>
              <a:rPr lang="en-US" sz="1800" b="0" i="0" dirty="0">
                <a:solidFill>
                  <a:srgbClr val="000000"/>
                </a:solidFill>
                <a:effectLst/>
                <a:latin typeface="Times New Roman"/>
                <a:cs typeface="Times New Roman"/>
              </a:rPr>
              <a:t>  </a:t>
            </a:r>
            <a:r>
              <a:rPr lang="en-US" sz="1800" b="0" i="0">
                <a:solidFill>
                  <a:srgbClr val="000000"/>
                </a:solidFill>
                <a:effectLst/>
                <a:latin typeface="Times New Roman"/>
                <a:cs typeface="Times New Roman"/>
              </a:rPr>
              <a:t>Arrangement: Objects are placed on a first table. Printed letters are placed on a second table.    </a:t>
            </a:r>
            <a:endParaRPr lang="en-US" b="0" i="0">
              <a:solidFill>
                <a:srgbClr val="000000"/>
              </a:solidFill>
              <a:effectLst/>
              <a:latin typeface="Times New Roman"/>
              <a:cs typeface="Times New Roman"/>
            </a:endParaRPr>
          </a:p>
          <a:p>
            <a:pPr marL="158750" indent="0" algn="just" rtl="0" fontAlgn="base">
              <a:buNone/>
            </a:pPr>
            <a:r>
              <a:rPr lang="en-US" sz="1800" b="0" i="0" dirty="0">
                <a:solidFill>
                  <a:srgbClr val="000000"/>
                </a:solidFill>
                <a:effectLst/>
                <a:latin typeface="Times New Roman"/>
                <a:cs typeface="Times New Roman"/>
              </a:rPr>
              <a:t>Procedure: The game is played in pairs. First, one person guesses the object the other is looking at. The second person guesses a word using the letters seen by his/her partner.     </a:t>
            </a:r>
            <a:endParaRPr lang="en-US" b="0" i="0" dirty="0">
              <a:solidFill>
                <a:srgbClr val="000000"/>
              </a:solidFill>
              <a:effectLst/>
              <a:latin typeface="Times New Roman"/>
              <a:cs typeface="Times New Roman"/>
            </a:endParaRPr>
          </a:p>
          <a:p>
            <a:pPr marL="158750" indent="0" algn="just" rtl="0" fontAlgn="base">
              <a:buNone/>
            </a:pPr>
            <a:r>
              <a:rPr lang="en-US" sz="1800" b="0" i="0" dirty="0">
                <a:solidFill>
                  <a:srgbClr val="000000"/>
                </a:solidFill>
                <a:effectLst/>
                <a:latin typeface="Times New Roman"/>
                <a:cs typeface="Times New Roman"/>
              </a:rPr>
              <a:t>A </a:t>
            </a:r>
            <a:r>
              <a:rPr lang="en-US" sz="1800" b="0" i="0" dirty="0" err="1">
                <a:solidFill>
                  <a:srgbClr val="000000"/>
                </a:solidFill>
                <a:effectLst/>
                <a:latin typeface="Times New Roman"/>
                <a:cs typeface="Times New Roman"/>
              </a:rPr>
              <a:t>metre</a:t>
            </a:r>
            <a:r>
              <a:rPr lang="en-US" sz="1800" b="0" i="0" dirty="0">
                <a:solidFill>
                  <a:srgbClr val="000000"/>
                </a:solidFill>
                <a:effectLst/>
                <a:latin typeface="Times New Roman"/>
                <a:cs typeface="Times New Roman"/>
              </a:rPr>
              <a:t> stick is provided. This is used, particularly if there are difficulties, to help identify the direction of the participant's gaze.    </a:t>
            </a:r>
            <a:endParaRPr lang="en-US" b="0" i="0" dirty="0">
              <a:solidFill>
                <a:srgbClr val="000000"/>
              </a:solidFill>
              <a:effectLst/>
              <a:latin typeface="Times New Roman"/>
              <a:cs typeface="Times New Roman"/>
            </a:endParaRPr>
          </a:p>
          <a:p>
            <a:pPr marL="158750" indent="0" algn="just" fontAlgn="base">
              <a:buNone/>
            </a:pPr>
            <a:r>
              <a:rPr lang="en-US" sz="1800" b="0" i="0" dirty="0">
                <a:solidFill>
                  <a:srgbClr val="000000"/>
                </a:solidFill>
                <a:effectLst/>
                <a:latin typeface="Times New Roman"/>
                <a:cs typeface="Times New Roman"/>
              </a:rPr>
              <a:t>The participants then discuss of joint attention</a:t>
            </a:r>
            <a:r>
              <a:rPr lang="en-US" sz="1800" dirty="0">
                <a:latin typeface="Times New Roman"/>
                <a:cs typeface="Times New Roman"/>
              </a:rPr>
              <a:t>  and of gaze (how it is useful, how it is difficult to perceive...).</a:t>
            </a:r>
            <a:r>
              <a:rPr lang="en-US" sz="1800" b="0" i="0" dirty="0">
                <a:solidFill>
                  <a:srgbClr val="000000"/>
                </a:solidFill>
                <a:effectLst/>
                <a:latin typeface="Times New Roman"/>
                <a:cs typeface="Times New Roman"/>
              </a:rPr>
              <a:t>   </a:t>
            </a:r>
            <a:endParaRPr lang="en-US" b="0" i="0" dirty="0">
              <a:solidFill>
                <a:srgbClr val="000000"/>
              </a:solidFill>
              <a:effectLst/>
              <a:latin typeface="Times New Roman"/>
              <a:cs typeface="Times New Roman"/>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3779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The onset of joint attention behaviour is delayed in infants with IDD (Greenwald &amp; Leonard, 1979; </a:t>
            </a:r>
            <a:r>
              <a:rPr lang="en-US" sz="1800" dirty="0">
                <a:effectLst/>
                <a:latin typeface="Calibri" panose="020F0502020204030204" pitchFamily="34" charset="0"/>
                <a:ea typeface="Calibri" panose="020F0502020204030204" pitchFamily="34" charset="0"/>
                <a:cs typeface="Calibri" panose="020F0502020204030204" pitchFamily="34" charset="0"/>
              </a:rPr>
              <a:t>Smith &amp; von </a:t>
            </a:r>
            <a:r>
              <a:rPr lang="en-US" sz="1800" dirty="0" err="1">
                <a:effectLst/>
                <a:latin typeface="Calibri" panose="020F0502020204030204" pitchFamily="34" charset="0"/>
                <a:ea typeface="Calibri" panose="020F0502020204030204" pitchFamily="34" charset="0"/>
                <a:cs typeface="Calibri" panose="020F0502020204030204" pitchFamily="34" charset="0"/>
              </a:rPr>
              <a:t>Tetzchner</a:t>
            </a:r>
            <a:r>
              <a:rPr lang="en-US" sz="1800" dirty="0">
                <a:effectLst/>
                <a:latin typeface="Calibri" panose="020F0502020204030204" pitchFamily="34" charset="0"/>
                <a:ea typeface="Calibri" panose="020F0502020204030204" pitchFamily="34" charset="0"/>
                <a:cs typeface="Calibri" panose="020F0502020204030204" pitchFamily="34" charset="0"/>
              </a:rPr>
              <a:t>, 1986)</a:t>
            </a:r>
            <a:r>
              <a:rPr lang="en-GB" sz="1800" dirty="0">
                <a:effectLst/>
                <a:latin typeface="Calibri" panose="020F0502020204030204" pitchFamily="34" charset="0"/>
                <a:ea typeface="Calibri" panose="020F0502020204030204" pitchFamily="34" charset="0"/>
                <a:cs typeface="Calibri" panose="020F0502020204030204" pitchFamily="34" charset="0"/>
              </a:rPr>
              <a:t>. In general, there are difficulties in coordinating their attention with that of their partner. This leads to a poor alternation in the focus of attention between an object and the partner </a:t>
            </a:r>
            <a:r>
              <a:rPr lang="nl-BE" sz="1800" dirty="0">
                <a:effectLst/>
                <a:latin typeface="Calibri" panose="020F0502020204030204" pitchFamily="34" charset="0"/>
                <a:ea typeface="Calibri" panose="020F0502020204030204" pitchFamily="34" charset="0"/>
                <a:cs typeface="Calibri" panose="020F0502020204030204" pitchFamily="34" charset="0"/>
              </a:rPr>
              <a:t>(</a:t>
            </a:r>
            <a:r>
              <a:rPr lang="nl-BE" sz="1800" dirty="0" err="1">
                <a:effectLst/>
                <a:latin typeface="Calibri" panose="020F0502020204030204" pitchFamily="34" charset="0"/>
                <a:ea typeface="Calibri" panose="020F0502020204030204" pitchFamily="34" charset="0"/>
                <a:cs typeface="Calibri" panose="020F0502020204030204" pitchFamily="34" charset="0"/>
              </a:rPr>
              <a:t>Sigman</a:t>
            </a:r>
            <a:r>
              <a:rPr lang="nl-BE" sz="1800" dirty="0">
                <a:effectLst/>
                <a:latin typeface="Calibri" panose="020F0502020204030204" pitchFamily="34" charset="0"/>
                <a:ea typeface="Calibri" panose="020F0502020204030204" pitchFamily="34" charset="0"/>
                <a:cs typeface="Calibri" panose="020F0502020204030204" pitchFamily="34" charset="0"/>
              </a:rPr>
              <a:t> et al., 1999).</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Gaze is among the important means involved in communication. It is the act of looking, intently, or not.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During a face-to-face interaction between two people, both persons look at each other and exchange different signals among which is gaze.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On the one hand, with eye gaze, we perceive information from our interaction partners,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and, on the other hand, our eye gaze specifies to our interaction partners what we pay attention to.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In addition, the eyes in the facial expression also contribute to indicate how we feel, our emotional state.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Gaze tracking, also called joint visual attention, corresponds to the child's ability to follow another person's gaze towards an object or event (Butterworth &amp; Cochran, 1980). </a:t>
            </a:r>
          </a:p>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ability emerges at the end of the first year of life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Corkum</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Moore, 1995) and is an important precursor to the development of joint attention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dirty="0" err="1">
                <a:effectLst/>
                <a:latin typeface="Calibri" panose="020F0502020204030204" pitchFamily="34" charset="0"/>
                <a:ea typeface="Calibri" panose="020F0502020204030204" pitchFamily="34" charset="0"/>
                <a:cs typeface="Calibri" panose="020F0502020204030204" pitchFamily="34" charset="0"/>
              </a:rPr>
              <a:t>D’Entremont</a:t>
            </a:r>
            <a:r>
              <a:rPr lang="en-US" sz="1800" dirty="0">
                <a:effectLst/>
                <a:latin typeface="Calibri" panose="020F0502020204030204" pitchFamily="34" charset="0"/>
                <a:ea typeface="Calibri" panose="020F0502020204030204" pitchFamily="34" charset="0"/>
                <a:cs typeface="Calibri" panose="020F0502020204030204" pitchFamily="34" charset="0"/>
              </a:rPr>
              <a:t> et al., 1997)</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Joint visual attention ability emerges at the end of the first year of life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Corkum</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Moore, 1995). It is an important precursor to the development of joint attention </a:t>
            </a:r>
            <a:r>
              <a:rPr lang="en-US" sz="1800" dirty="0">
                <a:effectLst/>
                <a:latin typeface="Calibri" panose="020F0502020204030204" pitchFamily="34" charset="0"/>
                <a:ea typeface="Calibri" panose="020F0502020204030204" pitchFamily="34" charset="0"/>
                <a:cs typeface="Calibri" panose="020F0502020204030204" pitchFamily="34" charset="0"/>
              </a:rPr>
              <a:t>(</a:t>
            </a:r>
            <a:r>
              <a:rPr lang="en-US" sz="1800" dirty="0" err="1">
                <a:effectLst/>
                <a:latin typeface="Calibri" panose="020F0502020204030204" pitchFamily="34" charset="0"/>
                <a:ea typeface="Calibri" panose="020F0502020204030204" pitchFamily="34" charset="0"/>
                <a:cs typeface="Calibri" panose="020F0502020204030204" pitchFamily="34" charset="0"/>
              </a:rPr>
              <a:t>D’Entremont</a:t>
            </a:r>
            <a:r>
              <a:rPr lang="en-US" sz="1800" dirty="0">
                <a:effectLst/>
                <a:latin typeface="Calibri" panose="020F0502020204030204" pitchFamily="34" charset="0"/>
                <a:ea typeface="Calibri" panose="020F0502020204030204" pitchFamily="34" charset="0"/>
                <a:cs typeface="Calibri" panose="020F0502020204030204" pitchFamily="34" charset="0"/>
              </a:rPr>
              <a:t> et al., 1997)</a:t>
            </a:r>
            <a:r>
              <a:rPr lang="en-US" sz="1800" dirty="0">
                <a:effectLst/>
                <a:latin typeface="Calibri" panose="020F0502020204030204" pitchFamily="34" charset="0"/>
                <a:ea typeface="Calibri" panose="020F0502020204030204" pitchFamily="34" charset="0"/>
                <a:cs typeface="Times New Roman" panose="02020603050405020304" pitchFamily="18" charset="0"/>
              </a:rPr>
              <a:t>. Its development is associated with the development of other abilities:</a:t>
            </a:r>
          </a:p>
          <a:p>
            <a:pPr marL="457200" indent="-298450" algn="just">
              <a:lnSpc>
                <a:spcPct val="150000"/>
              </a:lnSpc>
              <a:spcAft>
                <a:spcPts val="800"/>
              </a:spcAft>
              <a:buFontTx/>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Pointing gestures </a:t>
            </a:r>
          </a:p>
          <a:p>
            <a:pPr marL="457200" indent="-298450" algn="just">
              <a:lnSpc>
                <a:spcPct val="150000"/>
              </a:lnSpc>
              <a:spcAft>
                <a:spcPts val="800"/>
              </a:spcAft>
              <a:buFontTx/>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Follow the gaze of pointing gestures at distinct objects</a:t>
            </a:r>
          </a:p>
          <a:p>
            <a:pPr marL="457200" indent="-298450" algn="just">
              <a:lnSpc>
                <a:spcPct val="150000"/>
              </a:lnSpc>
              <a:spcAft>
                <a:spcPts val="800"/>
              </a:spcAft>
              <a:buFontTx/>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Direct partner’s attention to distinct objects.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Several studies have identified a link between gaze tracking and language acquisition (Bruner, 1983; Mundy &amp; Gomes, 1998;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Tomasello</a:t>
            </a:r>
            <a:r>
              <a:rPr lang="en-US" sz="1800" dirty="0">
                <a:effectLst/>
                <a:latin typeface="Calibri" panose="020F0502020204030204" pitchFamily="34" charset="0"/>
                <a:ea typeface="Calibri" panose="020F0502020204030204" pitchFamily="34" charset="0"/>
                <a:cs typeface="Times New Roman" panose="02020603050405020304" pitchFamily="18" charset="0"/>
              </a:rPr>
              <a:t>, 2003).</a:t>
            </a:r>
          </a:p>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During interaction, the partner names the objects they are looking at, and the child follows their gaze to identify the named object. </a:t>
            </a:r>
          </a:p>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child thus uses gaze as a relevant cue to associate a verbal label with an object. </a:t>
            </a:r>
          </a:p>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ability to follow the gaze of others is subdivided into two components: </a:t>
            </a:r>
          </a:p>
          <a:p>
            <a:pPr marL="501650" indent="-342900" algn="just">
              <a:lnSpc>
                <a:spcPct val="150000"/>
              </a:lnSpc>
              <a:spcAft>
                <a:spcPts val="800"/>
              </a:spcAft>
              <a:buAutoNum type="arabicParenBoth"/>
            </a:pPr>
            <a:r>
              <a:rPr lang="en-US" sz="1800" dirty="0">
                <a:effectLst/>
                <a:latin typeface="Calibri" panose="020F0502020204030204" pitchFamily="34" charset="0"/>
                <a:ea typeface="Calibri" panose="020F0502020204030204" pitchFamily="34" charset="0"/>
                <a:cs typeface="Times New Roman" panose="02020603050405020304" pitchFamily="18" charset="0"/>
              </a:rPr>
              <a:t>following the direction of gaze and </a:t>
            </a:r>
          </a:p>
          <a:p>
            <a:pPr marL="501650" indent="-342900" algn="just">
              <a:lnSpc>
                <a:spcPct val="150000"/>
              </a:lnSpc>
              <a:spcAft>
                <a:spcPts val="800"/>
              </a:spcAft>
              <a:buAutoNum type="arabicParenBoth"/>
            </a:pPr>
            <a:r>
              <a:rPr lang="en-US" sz="1800" dirty="0">
                <a:effectLst/>
                <a:latin typeface="Calibri" panose="020F0502020204030204" pitchFamily="34" charset="0"/>
                <a:ea typeface="Calibri" panose="020F0502020204030204" pitchFamily="34" charset="0"/>
                <a:cs typeface="Times New Roman" panose="02020603050405020304" pitchFamily="18" charset="0"/>
              </a:rPr>
              <a:t>visually processing the object being looked at (Okumura et al., 2017). </a:t>
            </a:r>
          </a:p>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In other words, following the direction of gaze allows the child to process the object being looked at and that this ability influences the development of the child's expressive vocabulary. Furthermore, the child's gaze, and in particular the alternation of gaze between the communication partner and an object or event, indicates that the child intends to communicate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Camaioni</a:t>
            </a:r>
            <a:r>
              <a:rPr lang="en-US" sz="1800" dirty="0">
                <a:effectLst/>
                <a:latin typeface="Calibri" panose="020F0502020204030204" pitchFamily="34" charset="0"/>
                <a:ea typeface="Calibri" panose="020F0502020204030204" pitchFamily="34" charset="0"/>
                <a:cs typeface="Times New Roman" panose="02020603050405020304" pitchFamily="18" charset="0"/>
              </a:rPr>
              <a:t> et al., 2004).</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Joint attention occupies a special place in the child's communicative development. It takes the form of episodes of triadic exchange between the child, the communication partner (usually a parent) and an object or event (</a:t>
            </a:r>
            <a:r>
              <a:rPr lang="en-GB" sz="1800" dirty="0" err="1">
                <a:effectLst/>
                <a:latin typeface="Calibri" panose="020F0502020204030204" pitchFamily="34" charset="0"/>
                <a:ea typeface="Calibri" panose="020F0502020204030204" pitchFamily="34" charset="0"/>
                <a:cs typeface="Calibri" panose="020F0502020204030204" pitchFamily="34" charset="0"/>
              </a:rPr>
              <a:t>Tomasello</a:t>
            </a:r>
            <a:r>
              <a:rPr lang="en-GB" sz="1800" dirty="0">
                <a:effectLst/>
                <a:latin typeface="Calibri" panose="020F0502020204030204" pitchFamily="34" charset="0"/>
                <a:ea typeface="Calibri" panose="020F0502020204030204" pitchFamily="34" charset="0"/>
                <a:cs typeface="Calibri" panose="020F0502020204030204" pitchFamily="34" charset="0"/>
              </a:rPr>
              <a:t>, 2003). </a:t>
            </a:r>
          </a:p>
          <a:p>
            <a:pPr marL="158750" indent="0" algn="just">
              <a:lnSpc>
                <a:spcPct val="150000"/>
              </a:lnSpc>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In this context, joint attention is a precursor of pointing, intentionality (i.e. having an intention and understanding that others also have intentions), and language (Kristen et al., 2011). Beyond the simple initial mutual gaze between child and adult, joint attention is a more elaborate behaviour divided into three main components (</a:t>
            </a:r>
            <a:r>
              <a:rPr lang="en-GB" sz="1800" dirty="0" err="1">
                <a:effectLst/>
                <a:latin typeface="Calibri" panose="020F0502020204030204" pitchFamily="34" charset="0"/>
                <a:ea typeface="Calibri" panose="020F0502020204030204" pitchFamily="34" charset="0"/>
                <a:cs typeface="Calibri" panose="020F0502020204030204" pitchFamily="34" charset="0"/>
              </a:rPr>
              <a:t>Beuker</a:t>
            </a:r>
            <a:r>
              <a:rPr lang="en-GB" sz="1800" dirty="0">
                <a:effectLst/>
                <a:latin typeface="Calibri" panose="020F0502020204030204" pitchFamily="34" charset="0"/>
                <a:ea typeface="Calibri" panose="020F0502020204030204" pitchFamily="34" charset="0"/>
                <a:cs typeface="Calibri" panose="020F0502020204030204" pitchFamily="34" charset="0"/>
              </a:rPr>
              <a:t> et al., 2013)  : (1) the child alternates his/her gaze between the object and his/her partner in order to draw the partner's attention to the object, (2) the child follows the partner's gaze or pointing direction towards an object, and (3) the child directs the partner's attention towards an object or event with communicative intent.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Mutual gaze is simple, it correspond to a gaze exchange between child and adult (picture 1). Beyond mutual gaze, there are different steps in joint attention:</a:t>
            </a:r>
          </a:p>
          <a:p>
            <a:pPr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Initiating joint attention (picture 2) where the adult looks at the object, </a:t>
            </a:r>
          </a:p>
          <a:p>
            <a:pPr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Joint attention response (picture 3) where the children follows the adult’s gaze and also looks at the object, </a:t>
            </a:r>
          </a:p>
          <a:p>
            <a:pPr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Maintaining joint attention (picture 4) where the child alternates his/her gaze between the object an </a:t>
            </a:r>
            <a:r>
              <a:rPr lang="en-GB" sz="1800" dirty="0" err="1">
                <a:effectLst/>
                <a:latin typeface="Calibri" panose="020F0502020204030204" pitchFamily="34" charset="0"/>
                <a:ea typeface="Calibri" panose="020F0502020204030204" pitchFamily="34" charset="0"/>
                <a:cs typeface="Calibri" panose="020F0502020204030204" pitchFamily="34" charset="0"/>
              </a:rPr>
              <a:t>dhis:her</a:t>
            </a:r>
            <a:r>
              <a:rPr lang="en-GB" sz="1800" dirty="0">
                <a:effectLst/>
                <a:latin typeface="Calibri" panose="020F0502020204030204" pitchFamily="34" charset="0"/>
                <a:ea typeface="Calibri" panose="020F0502020204030204" pitchFamily="34" charset="0"/>
                <a:cs typeface="Calibri" panose="020F0502020204030204" pitchFamily="34" charset="0"/>
              </a:rPr>
              <a:t> partner in order to draw the partner’s attention to the object. </a:t>
            </a: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Module 5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Basic </a:t>
            </a:r>
            <a:r>
              <a:rPr lang="es-ES" sz="3200" b="1" dirty="0" err="1">
                <a:solidFill>
                  <a:srgbClr val="674EA7"/>
                </a:solidFill>
                <a:latin typeface="Calibri"/>
                <a:cs typeface="Calibri"/>
              </a:rPr>
              <a:t>Communication</a:t>
            </a:r>
            <a:r>
              <a:rPr lang="es-ES" sz="3200" b="1" dirty="0">
                <a:solidFill>
                  <a:srgbClr val="674EA7"/>
                </a:solidFill>
                <a:latin typeface="Calibri"/>
                <a:cs typeface="Calibri"/>
              </a:rPr>
              <a:t> </a:t>
            </a:r>
            <a:r>
              <a:rPr lang="es-ES" sz="3200" b="1" dirty="0" err="1">
                <a:solidFill>
                  <a:srgbClr val="674EA7"/>
                </a:solidFill>
                <a:latin typeface="Calibri"/>
                <a:cs typeface="Calibri"/>
              </a:rPr>
              <a:t>Means</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A2EED429-55D2-4E67-8189-AEA574DEDF00}"/>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5D3BB10F-6018-4F0E-A75B-ECFFC625BD5F}"/>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9" name="ZoneTexte 8">
            <a:extLst>
              <a:ext uri="{FF2B5EF4-FFF2-40B4-BE49-F238E27FC236}">
                <a16:creationId xmlns:a16="http://schemas.microsoft.com/office/drawing/2014/main" id="{E8F17F28-4FB2-4682-A86D-8625DD737B19}"/>
              </a:ext>
            </a:extLst>
          </p:cNvPr>
          <p:cNvSpPr txBox="1"/>
          <p:nvPr/>
        </p:nvSpPr>
        <p:spPr>
          <a:xfrm>
            <a:off x="653730" y="2738775"/>
            <a:ext cx="11003280" cy="584775"/>
          </a:xfrm>
          <a:prstGeom prst="rect">
            <a:avLst/>
          </a:prstGeom>
          <a:noFill/>
        </p:spPr>
        <p:txBody>
          <a:bodyPr wrap="square" rtlCol="0">
            <a:spAutoFit/>
          </a:bodyPr>
          <a:lstStyle/>
          <a:p>
            <a:pPr algn="ctr"/>
            <a:r>
              <a:rPr lang="fr-FR" sz="3200" b="1" dirty="0">
                <a:latin typeface="Calibri" panose="020F0502020204030204" pitchFamily="34" charset="0"/>
                <a:cs typeface="Calibri" panose="020F0502020204030204" pitchFamily="34" charset="0"/>
              </a:rPr>
              <a:t>Activity</a:t>
            </a:r>
            <a:endParaRPr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5994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F6F02680-7EB3-43A6-B0BB-68AB193999C6}"/>
              </a:ext>
            </a:extLst>
          </p:cNvPr>
          <p:cNvGraphicFramePr/>
          <p:nvPr>
            <p:extLst>
              <p:ext uri="{D42A27DB-BD31-4B8C-83A1-F6EECF244321}">
                <p14:modId xmlns:p14="http://schemas.microsoft.com/office/powerpoint/2010/main" val="3346082898"/>
              </p:ext>
            </p:extLst>
          </p:nvPr>
        </p:nvGraphicFramePr>
        <p:xfrm>
          <a:off x="1100724" y="2149650"/>
          <a:ext cx="9990552" cy="34510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13508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74348" y="1547454"/>
            <a:ext cx="11628472" cy="4483279"/>
          </a:xfrm>
          <a:prstGeom prst="rect">
            <a:avLst/>
          </a:prstGeom>
          <a:noFill/>
        </p:spPr>
        <p:txBody>
          <a:bodyPr wrap="square">
            <a:spAutoFit/>
          </a:bodyPr>
          <a:lstStyle/>
          <a:p>
            <a:pPr algn="ctr">
              <a:spcAft>
                <a:spcPts val="800"/>
              </a:spcAft>
            </a:pPr>
            <a:r>
              <a:rPr lang="nl-BE" sz="1200"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nl-BE" sz="1200" dirty="0">
                <a:effectLst/>
                <a:latin typeface="Calibri" panose="020F0502020204030204" pitchFamily="34" charset="0"/>
                <a:ea typeface="Calibri" panose="020F0502020204030204" pitchFamily="34" charset="0"/>
                <a:cs typeface="Calibri" panose="020F0502020204030204" pitchFamily="34" charset="0"/>
              </a:rPr>
              <a:t>Beuker, K. T. et al. (2013). </a:t>
            </a:r>
            <a:r>
              <a:rPr lang="en-US" sz="1200" dirty="0">
                <a:effectLst/>
                <a:latin typeface="Calibri" panose="020F0502020204030204" pitchFamily="34" charset="0"/>
                <a:ea typeface="Calibri" panose="020F0502020204030204" pitchFamily="34" charset="0"/>
                <a:cs typeface="Calibri" panose="020F0502020204030204" pitchFamily="34" charset="0"/>
              </a:rPr>
              <a:t>Development of early communication skills in the first two years of life.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36</a:t>
            </a:r>
            <a:r>
              <a:rPr lang="en-US" sz="1200" dirty="0">
                <a:effectLst/>
                <a:latin typeface="Calibri" panose="020F0502020204030204" pitchFamily="34" charset="0"/>
                <a:ea typeface="Calibri" panose="020F0502020204030204" pitchFamily="34" charset="0"/>
                <a:cs typeface="Calibri" panose="020F0502020204030204" pitchFamily="34" charset="0"/>
              </a:rPr>
              <a:t>(1), 71‑83.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Bruner, J. S. (1983). </a:t>
            </a:r>
            <a:r>
              <a:rPr lang="fr-FR" sz="1200" dirty="0">
                <a:effectLst/>
                <a:latin typeface="Calibri" panose="020F0502020204030204" pitchFamily="34" charset="0"/>
                <a:ea typeface="Calibri" panose="020F0502020204030204" pitchFamily="34" charset="0"/>
                <a:cs typeface="Calibri" panose="020F0502020204030204" pitchFamily="34" charset="0"/>
              </a:rPr>
              <a:t>Le développement de l’enfant. Savoir faire, savoir dire. </a:t>
            </a:r>
            <a:r>
              <a:rPr lang="en-US" sz="1200" i="1" dirty="0">
                <a:effectLst/>
                <a:latin typeface="Calibri" panose="020F0502020204030204" pitchFamily="34" charset="0"/>
                <a:ea typeface="Calibri" panose="020F0502020204030204" pitchFamily="34" charset="0"/>
                <a:cs typeface="Calibri" panose="020F0502020204030204" pitchFamily="34" charset="0"/>
              </a:rPr>
              <a:t>Bulletin de </a:t>
            </a:r>
            <a:r>
              <a:rPr lang="en-US" sz="1200" i="1" dirty="0" err="1">
                <a:effectLst/>
                <a:latin typeface="Calibri" panose="020F0502020204030204" pitchFamily="34" charset="0"/>
                <a:ea typeface="Calibri" panose="020F0502020204030204" pitchFamily="34" charset="0"/>
                <a:cs typeface="Calibri" panose="020F0502020204030204" pitchFamily="34" charset="0"/>
              </a:rPr>
              <a:t>psychologie</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37</a:t>
            </a:r>
            <a:r>
              <a:rPr lang="en-US" sz="1200" dirty="0">
                <a:effectLst/>
                <a:latin typeface="Calibri" panose="020F0502020204030204" pitchFamily="34" charset="0"/>
                <a:ea typeface="Calibri" panose="020F0502020204030204" pitchFamily="34" charset="0"/>
                <a:cs typeface="Calibri" panose="020F0502020204030204" pitchFamily="34" charset="0"/>
              </a:rPr>
              <a:t>(363), 244‑245.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Butterworth, G., &amp; Cochran, E. (1980). Towards a mechanism of joint visual attention in human infancy. </a:t>
            </a:r>
            <a:r>
              <a:rPr lang="en-US" sz="1200" i="1" dirty="0">
                <a:effectLst/>
                <a:latin typeface="Calibri" panose="020F0502020204030204" pitchFamily="34" charset="0"/>
                <a:ea typeface="Calibri" panose="020F0502020204030204" pitchFamily="34" charset="0"/>
                <a:cs typeface="Calibri" panose="020F0502020204030204" pitchFamily="34" charset="0"/>
              </a:rPr>
              <a:t>International Journal of Behavioral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a:t>
            </a:r>
            <a:r>
              <a:rPr lang="en-US" sz="1200" dirty="0">
                <a:effectLst/>
                <a:latin typeface="Calibri" panose="020F0502020204030204" pitchFamily="34" charset="0"/>
                <a:ea typeface="Calibri" panose="020F0502020204030204" pitchFamily="34" charset="0"/>
                <a:cs typeface="Calibri" panose="020F0502020204030204" pitchFamily="34" charset="0"/>
              </a:rPr>
              <a:t>(3), 253‑272. </a:t>
            </a: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Camaioni</a:t>
            </a:r>
            <a:r>
              <a:rPr lang="en-US" sz="1200" dirty="0">
                <a:effectLst/>
                <a:latin typeface="Calibri" panose="020F0502020204030204" pitchFamily="34" charset="0"/>
                <a:ea typeface="Calibri" panose="020F0502020204030204" pitchFamily="34" charset="0"/>
                <a:cs typeface="Calibri" panose="020F0502020204030204" pitchFamily="34" charset="0"/>
              </a:rPr>
              <a:t>, L. et al. (2004). The Role of Declarative Pointing in Developing a Theory of Mind. </a:t>
            </a:r>
            <a:r>
              <a:rPr lang="en-US" sz="1200" i="1" dirty="0">
                <a:effectLst/>
                <a:latin typeface="Calibri" panose="020F0502020204030204" pitchFamily="34" charset="0"/>
                <a:ea typeface="Calibri" panose="020F0502020204030204" pitchFamily="34" charset="0"/>
                <a:cs typeface="Calibri" panose="020F0502020204030204" pitchFamily="34" charset="0"/>
              </a:rPr>
              <a:t>Infancy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5</a:t>
            </a:r>
            <a:r>
              <a:rPr lang="en-US" sz="1200" dirty="0">
                <a:effectLst/>
                <a:latin typeface="Calibri" panose="020F0502020204030204" pitchFamily="34" charset="0"/>
                <a:ea typeface="Calibri" panose="020F0502020204030204" pitchFamily="34" charset="0"/>
                <a:cs typeface="Calibri" panose="020F0502020204030204" pitchFamily="34" charset="0"/>
              </a:rPr>
              <a:t>(3), 291‑308. </a:t>
            </a: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Corkum</a:t>
            </a:r>
            <a:r>
              <a:rPr lang="en-US" sz="1200" dirty="0">
                <a:effectLst/>
                <a:latin typeface="Calibri" panose="020F0502020204030204" pitchFamily="34" charset="0"/>
                <a:ea typeface="Calibri" panose="020F0502020204030204" pitchFamily="34" charset="0"/>
                <a:cs typeface="Calibri" panose="020F0502020204030204" pitchFamily="34" charset="0"/>
              </a:rPr>
              <a:t>, V., &amp; Moore, C. (1995). Development of joint visual attention in infants. In </a:t>
            </a:r>
            <a:r>
              <a:rPr lang="en-US" sz="1200" i="1" dirty="0">
                <a:effectLst/>
                <a:latin typeface="Calibri" panose="020F0502020204030204" pitchFamily="34" charset="0"/>
                <a:ea typeface="Calibri" panose="020F0502020204030204" pitchFamily="34" charset="0"/>
                <a:cs typeface="Calibri" panose="020F0502020204030204" pitchFamily="34" charset="0"/>
              </a:rPr>
              <a:t>Joint attention : Its origins and role in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(p. 61‑83). Lawrence Erlbaum Associates, Inc.</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D’Entremont</a:t>
            </a:r>
            <a:r>
              <a:rPr lang="en-US" sz="1200" dirty="0">
                <a:effectLst/>
                <a:latin typeface="Calibri" panose="020F0502020204030204" pitchFamily="34" charset="0"/>
                <a:ea typeface="Calibri" panose="020F0502020204030204" pitchFamily="34" charset="0"/>
                <a:cs typeface="Calibri" panose="020F0502020204030204" pitchFamily="34" charset="0"/>
              </a:rPr>
              <a:t>, B et al. (1997). A demonstration of gaze following in 3- to 6-month-olds.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20</a:t>
            </a:r>
            <a:r>
              <a:rPr lang="en-US" sz="1200" dirty="0">
                <a:effectLst/>
                <a:latin typeface="Calibri" panose="020F0502020204030204" pitchFamily="34" charset="0"/>
                <a:ea typeface="Calibri" panose="020F0502020204030204" pitchFamily="34" charset="0"/>
                <a:cs typeface="Calibri" panose="020F0502020204030204" pitchFamily="34" charset="0"/>
              </a:rPr>
              <a:t>(4), 569‑572.</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Greenwald, C. A., &amp; Leonard, L. B. (1979). Communicative and sensorimotor development of Down’s syndrome children. </a:t>
            </a:r>
            <a:r>
              <a:rPr lang="en-US"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84</a:t>
            </a:r>
            <a:r>
              <a:rPr lang="en-US" sz="1200" dirty="0">
                <a:effectLst/>
                <a:latin typeface="Calibri" panose="020F0502020204030204" pitchFamily="34" charset="0"/>
                <a:ea typeface="Calibri" panose="020F0502020204030204" pitchFamily="34" charset="0"/>
                <a:cs typeface="Calibri" panose="020F0502020204030204" pitchFamily="34" charset="0"/>
              </a:rPr>
              <a:t>(3), 296‑303.</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Kristen, S. et al. (2011). Infants’ joint attention skills predict toddlers’ emerging mental state language. </a:t>
            </a:r>
            <a:r>
              <a:rPr lang="en-US" sz="1200" i="1" dirty="0">
                <a:effectLst/>
                <a:latin typeface="Calibri" panose="020F0502020204030204" pitchFamily="34" charset="0"/>
                <a:ea typeface="Calibri" panose="020F0502020204030204" pitchFamily="34" charset="0"/>
                <a:cs typeface="Calibri" panose="020F0502020204030204" pitchFamily="34" charset="0"/>
              </a:rPr>
              <a:t>Developmental Psychology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47</a:t>
            </a:r>
            <a:r>
              <a:rPr lang="en-US" sz="1200" dirty="0">
                <a:effectLst/>
                <a:latin typeface="Calibri" panose="020F0502020204030204" pitchFamily="34" charset="0"/>
                <a:ea typeface="Calibri" panose="020F0502020204030204" pitchFamily="34" charset="0"/>
                <a:cs typeface="Calibri" panose="020F0502020204030204" pitchFamily="34" charset="0"/>
              </a:rPr>
              <a:t>(5), 1207‑1219.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Mundy, P., &amp; Gomes, A. (1998). Individual differences in joint attention skill development in the second year.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and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21</a:t>
            </a:r>
            <a:r>
              <a:rPr lang="en-US" sz="1200" dirty="0">
                <a:effectLst/>
                <a:latin typeface="Calibri" panose="020F0502020204030204" pitchFamily="34" charset="0"/>
                <a:ea typeface="Calibri" panose="020F0502020204030204" pitchFamily="34" charset="0"/>
                <a:cs typeface="Calibri" panose="020F0502020204030204" pitchFamily="34" charset="0"/>
              </a:rPr>
              <a:t>(3), 469‑482.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Okumura, Y. et al. (2017). Individual differences in object-processing explain the relationship between early gaze-following and later language development. </a:t>
            </a:r>
            <a:r>
              <a:rPr lang="fr-FR" sz="1200" i="1" dirty="0">
                <a:effectLst/>
                <a:latin typeface="Calibri" panose="020F0502020204030204" pitchFamily="34" charset="0"/>
                <a:ea typeface="Calibri" panose="020F0502020204030204" pitchFamily="34" charset="0"/>
                <a:cs typeface="Calibri" panose="020F0502020204030204" pitchFamily="34" charset="0"/>
              </a:rPr>
              <a:t>Cognition</a:t>
            </a:r>
            <a:r>
              <a:rPr lang="fr-FR" sz="1200" dirty="0">
                <a:effectLst/>
                <a:latin typeface="Calibri" panose="020F0502020204030204" pitchFamily="34" charset="0"/>
                <a:ea typeface="Calibri" panose="020F0502020204030204" pitchFamily="34" charset="0"/>
                <a:cs typeface="Calibri" panose="020F0502020204030204" pitchFamily="34" charset="0"/>
              </a:rPr>
              <a:t>, </a:t>
            </a:r>
            <a:r>
              <a:rPr lang="fr-FR" sz="1200" i="1" dirty="0">
                <a:effectLst/>
                <a:latin typeface="Calibri" panose="020F0502020204030204" pitchFamily="34" charset="0"/>
                <a:ea typeface="Calibri" panose="020F0502020204030204" pitchFamily="34" charset="0"/>
                <a:cs typeface="Calibri" panose="020F0502020204030204" pitchFamily="34" charset="0"/>
              </a:rPr>
              <a:t>166</a:t>
            </a:r>
            <a:r>
              <a:rPr lang="fr-FR" sz="1200" dirty="0">
                <a:effectLst/>
                <a:latin typeface="Calibri" panose="020F0502020204030204" pitchFamily="34" charset="0"/>
                <a:ea typeface="Calibri" panose="020F0502020204030204" pitchFamily="34" charset="0"/>
                <a:cs typeface="Calibri" panose="020F0502020204030204" pitchFamily="34" charset="0"/>
              </a:rPr>
              <a:t>, 418‑424.</a:t>
            </a:r>
          </a:p>
          <a:p>
            <a:pPr>
              <a:spcAft>
                <a:spcPts val="800"/>
              </a:spcAft>
            </a:pPr>
            <a:r>
              <a:rPr lang="fr-FR" sz="1200" dirty="0" err="1">
                <a:effectLst/>
                <a:latin typeface="Calibri" panose="020F0502020204030204" pitchFamily="34" charset="0"/>
                <a:ea typeface="Calibri" panose="020F0502020204030204" pitchFamily="34" charset="0"/>
                <a:cs typeface="Calibri" panose="020F0502020204030204" pitchFamily="34" charset="0"/>
              </a:rPr>
              <a:t>Sigman</a:t>
            </a:r>
            <a:r>
              <a:rPr lang="fr-FR" sz="1200" dirty="0">
                <a:effectLst/>
                <a:latin typeface="Calibri" panose="020F0502020204030204" pitchFamily="34" charset="0"/>
                <a:ea typeface="Calibri" panose="020F0502020204030204" pitchFamily="34" charset="0"/>
                <a:cs typeface="Calibri" panose="020F0502020204030204" pitchFamily="34" charset="0"/>
              </a:rPr>
              <a:t>, M. et al. (1999). </a:t>
            </a:r>
            <a:r>
              <a:rPr lang="en-US" sz="1200" dirty="0">
                <a:effectLst/>
                <a:latin typeface="Calibri" panose="020F0502020204030204" pitchFamily="34" charset="0"/>
                <a:ea typeface="Calibri" panose="020F0502020204030204" pitchFamily="34" charset="0"/>
                <a:cs typeface="Calibri" panose="020F0502020204030204" pitchFamily="34" charset="0"/>
              </a:rPr>
              <a:t>Continuity and Change in the Social Competence of Children with Autism, Down Syndrome, and Developmental Delays. </a:t>
            </a:r>
            <a:r>
              <a:rPr lang="en-US" sz="1200"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64</a:t>
            </a:r>
            <a:r>
              <a:rPr lang="en-US" sz="1200" dirty="0">
                <a:effectLst/>
                <a:latin typeface="Calibri" panose="020F0502020204030204" pitchFamily="34" charset="0"/>
                <a:ea typeface="Calibri" panose="020F0502020204030204" pitchFamily="34" charset="0"/>
                <a:cs typeface="Calibri" panose="020F0502020204030204" pitchFamily="34" charset="0"/>
              </a:rPr>
              <a:t>(1), i‑139.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Smith, L., &amp; von </a:t>
            </a:r>
            <a:r>
              <a:rPr lang="en-US" sz="1200" dirty="0" err="1">
                <a:effectLst/>
                <a:latin typeface="Calibri" panose="020F0502020204030204" pitchFamily="34" charset="0"/>
                <a:ea typeface="Calibri" panose="020F0502020204030204" pitchFamily="34" charset="0"/>
                <a:cs typeface="Calibri" panose="020F0502020204030204" pitchFamily="34" charset="0"/>
              </a:rPr>
              <a:t>Tetzchner</a:t>
            </a:r>
            <a:r>
              <a:rPr lang="en-US" sz="1200" dirty="0">
                <a:effectLst/>
                <a:latin typeface="Calibri" panose="020F0502020204030204" pitchFamily="34" charset="0"/>
                <a:ea typeface="Calibri" panose="020F0502020204030204" pitchFamily="34" charset="0"/>
                <a:cs typeface="Calibri" panose="020F0502020204030204" pitchFamily="34" charset="0"/>
              </a:rPr>
              <a:t>, S. (1986). Communicative, sensorimotor, and language skills of young children with Down syndrome. </a:t>
            </a:r>
            <a:r>
              <a:rPr lang="en-US"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91</a:t>
            </a:r>
            <a:r>
              <a:rPr lang="en-US" sz="1200" dirty="0">
                <a:effectLst/>
                <a:latin typeface="Calibri" panose="020F0502020204030204" pitchFamily="34" charset="0"/>
                <a:ea typeface="Calibri" panose="020F0502020204030204" pitchFamily="34" charset="0"/>
                <a:cs typeface="Calibri" panose="020F0502020204030204" pitchFamily="34" charset="0"/>
              </a:rPr>
              <a:t>(1), 57‑66.</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Tomasello</a:t>
            </a:r>
            <a:r>
              <a:rPr lang="en-US" sz="1200" dirty="0">
                <a:effectLst/>
                <a:latin typeface="Calibri" panose="020F0502020204030204" pitchFamily="34" charset="0"/>
                <a:ea typeface="Calibri" panose="020F0502020204030204" pitchFamily="34" charset="0"/>
                <a:cs typeface="Calibri" panose="020F0502020204030204" pitchFamily="34" charset="0"/>
              </a:rPr>
              <a:t>, M. (1995). Joint attention as social cognition. In </a:t>
            </a:r>
            <a:r>
              <a:rPr lang="en-US" sz="1200" i="1" dirty="0">
                <a:effectLst/>
                <a:latin typeface="Calibri" panose="020F0502020204030204" pitchFamily="34" charset="0"/>
                <a:ea typeface="Calibri" panose="020F0502020204030204" pitchFamily="34" charset="0"/>
                <a:cs typeface="Calibri" panose="020F0502020204030204" pitchFamily="34" charset="0"/>
              </a:rPr>
              <a:t>Joint attention : Its origins and role in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(p. 103‑130). Lawrence Erlbaum Associates, Inc.</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Tomasello</a:t>
            </a:r>
            <a:r>
              <a:rPr lang="en-US" sz="1200" dirty="0">
                <a:effectLst/>
                <a:latin typeface="Calibri" panose="020F0502020204030204" pitchFamily="34" charset="0"/>
                <a:ea typeface="Calibri" panose="020F0502020204030204" pitchFamily="34" charset="0"/>
                <a:cs typeface="Calibri" panose="020F0502020204030204" pitchFamily="34" charset="0"/>
              </a:rPr>
              <a:t>, M. (2003). </a:t>
            </a:r>
            <a:r>
              <a:rPr lang="en-US" sz="1200" i="1" dirty="0">
                <a:effectLst/>
                <a:latin typeface="Calibri" panose="020F0502020204030204" pitchFamily="34" charset="0"/>
                <a:ea typeface="Calibri" panose="020F0502020204030204" pitchFamily="34" charset="0"/>
                <a:cs typeface="Calibri" panose="020F0502020204030204" pitchFamily="34" charset="0"/>
              </a:rPr>
              <a:t>Constructing a language : A usage-based theory of language acquisition</a:t>
            </a:r>
            <a:r>
              <a:rPr lang="en-US" sz="1200" dirty="0">
                <a:effectLst/>
                <a:latin typeface="Calibri" panose="020F0502020204030204" pitchFamily="34" charset="0"/>
                <a:ea typeface="Calibri" panose="020F0502020204030204" pitchFamily="34" charset="0"/>
                <a:cs typeface="Calibri" panose="020F0502020204030204" pitchFamily="34" charset="0"/>
              </a:rPr>
              <a:t> (p. viii, 388). </a:t>
            </a:r>
            <a:r>
              <a:rPr lang="fr-FR" sz="1200" dirty="0">
                <a:effectLst/>
                <a:latin typeface="Calibri" panose="020F0502020204030204" pitchFamily="34" charset="0"/>
                <a:ea typeface="Calibri" panose="020F0502020204030204" pitchFamily="34" charset="0"/>
                <a:cs typeface="Calibri" panose="020F0502020204030204" pitchFamily="34" charset="0"/>
              </a:rPr>
              <a:t>Harvard </a:t>
            </a:r>
            <a:r>
              <a:rPr lang="fr-FR" sz="1200" dirty="0" err="1">
                <a:effectLst/>
                <a:latin typeface="Calibri" panose="020F0502020204030204" pitchFamily="34" charset="0"/>
                <a:ea typeface="Calibri" panose="020F0502020204030204" pitchFamily="34" charset="0"/>
                <a:cs typeface="Calibri" panose="020F0502020204030204" pitchFamily="34" charset="0"/>
              </a:rPr>
              <a:t>University</a:t>
            </a:r>
            <a:r>
              <a:rPr lang="fr-FR" sz="1200" dirty="0">
                <a:effectLst/>
                <a:latin typeface="Calibri" panose="020F0502020204030204" pitchFamily="34" charset="0"/>
                <a:ea typeface="Calibri" panose="020F0502020204030204" pitchFamily="34" charset="0"/>
                <a:cs typeface="Calibri" panose="020F0502020204030204" pitchFamily="34" charset="0"/>
              </a:rPr>
              <a:t> </a:t>
            </a:r>
            <a:r>
              <a:rPr lang="fr-FR" sz="1200" dirty="0" err="1">
                <a:effectLst/>
                <a:latin typeface="Calibri" panose="020F0502020204030204" pitchFamily="34" charset="0"/>
                <a:ea typeface="Calibri" panose="020F0502020204030204" pitchFamily="34" charset="0"/>
                <a:cs typeface="Calibri" panose="020F0502020204030204" pitchFamily="34" charset="0"/>
              </a:rPr>
              <a:t>Press</a:t>
            </a:r>
            <a:r>
              <a:rPr lang="fr-FR" sz="1200" dirty="0">
                <a:effectLst/>
                <a:latin typeface="Calibri" panose="020F0502020204030204" pitchFamily="34" charset="0"/>
                <a:ea typeface="Calibri" panose="020F0502020204030204" pitchFamily="34" charset="0"/>
                <a:cs typeface="Calibri" panose="020F0502020204030204" pitchFamily="34" charset="0"/>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3300" b="1" i="0" u="none" strike="noStrike" cap="none" dirty="0">
                <a:solidFill>
                  <a:schemeClr val="dk1"/>
                </a:solidFill>
                <a:latin typeface="Calibri"/>
                <a:ea typeface="Calibri"/>
                <a:cs typeface="Calibri"/>
                <a:sym typeface="Calibri"/>
              </a:rPr>
              <a:t>Chapter 1</a:t>
            </a:r>
            <a:r>
              <a:rPr lang="en-US" sz="3300" b="0" i="0" u="none" strike="noStrike" cap="none" dirty="0">
                <a:solidFill>
                  <a:schemeClr val="dk1"/>
                </a:solidFill>
                <a:latin typeface="Calibri"/>
                <a:ea typeface="Calibri"/>
                <a:cs typeface="Calibri"/>
                <a:sym typeface="Calibri"/>
              </a:rPr>
              <a:t>: </a:t>
            </a:r>
            <a:r>
              <a:rPr lang="en-US" sz="3300" b="1" i="0" u="none" strike="noStrike" cap="none" dirty="0">
                <a:solidFill>
                  <a:schemeClr val="dk1"/>
                </a:solidFill>
                <a:latin typeface="Calibri"/>
                <a:ea typeface="Calibri"/>
                <a:cs typeface="Calibri"/>
                <a:sym typeface="Calibri"/>
              </a:rPr>
              <a:t>Gaze</a:t>
            </a:r>
            <a:endParaRPr lang="es-ES" b="1" dirty="0">
              <a:solidFill>
                <a:schemeClr val="dk1"/>
              </a:solidFill>
            </a:endParaRPr>
          </a:p>
          <a:p>
            <a:pPr marL="0" marR="0" lvl="0" indent="0" rtl="0">
              <a:spcBef>
                <a:spcPts val="0"/>
              </a:spcBef>
              <a:spcAft>
                <a:spcPts val="0"/>
              </a:spcAft>
              <a:buNone/>
            </a:pPr>
            <a:r>
              <a:rPr lang="en-US" sz="3300" b="1" dirty="0">
                <a:solidFill>
                  <a:schemeClr val="dk1"/>
                </a:solidFill>
                <a:latin typeface="Calibri"/>
                <a:ea typeface="Calibri"/>
                <a:cs typeface="Calibri"/>
                <a:sym typeface="Calibri"/>
              </a:rPr>
              <a:t>Chapter 2</a:t>
            </a:r>
            <a:r>
              <a:rPr lang="en-US" sz="3300" dirty="0">
                <a:solidFill>
                  <a:schemeClr val="dk1"/>
                </a:solidFill>
                <a:latin typeface="Calibri"/>
                <a:ea typeface="Calibri"/>
                <a:cs typeface="Calibri"/>
                <a:sym typeface="Calibri"/>
              </a:rPr>
              <a:t>: Pointing</a:t>
            </a:r>
            <a:endParaRPr dirty="0">
              <a:solidFill>
                <a:schemeClr val="dk1"/>
              </a:solidFill>
            </a:endParaRPr>
          </a:p>
          <a:p>
            <a:r>
              <a:rPr lang="en-US" sz="3300" b="1" dirty="0">
                <a:solidFill>
                  <a:schemeClr val="dk1"/>
                </a:solidFill>
                <a:latin typeface="Calibri"/>
                <a:cs typeface="Calibri"/>
              </a:rPr>
              <a:t>Chapter 3</a:t>
            </a:r>
            <a:r>
              <a:rPr lang="en-US" sz="3300" dirty="0">
                <a:solidFill>
                  <a:schemeClr val="dk1"/>
                </a:solidFill>
                <a:latin typeface="Calibri"/>
                <a:cs typeface="Calibri"/>
              </a:rPr>
              <a:t>: Imitation</a:t>
            </a:r>
          </a:p>
          <a:p>
            <a:r>
              <a:rPr lang="en-US" sz="3300" b="1" dirty="0">
                <a:solidFill>
                  <a:schemeClr val="dk1"/>
                </a:solidFill>
                <a:latin typeface="Calibri"/>
                <a:cs typeface="Calibri"/>
              </a:rPr>
              <a:t>Chapter 4</a:t>
            </a:r>
            <a:r>
              <a:rPr lang="en-US" sz="3300" dirty="0">
                <a:solidFill>
                  <a:schemeClr val="dk1"/>
                </a:solidFill>
                <a:latin typeface="Calibri"/>
                <a:cs typeface="Calibri"/>
              </a:rPr>
              <a:t>: </a:t>
            </a:r>
            <a:r>
              <a:rPr lang="en-US" sz="3300" dirty="0">
                <a:solidFill>
                  <a:schemeClr val="dk1"/>
                </a:solidFill>
                <a:latin typeface="Calibri" panose="020F0502020204030204" pitchFamily="34" charset="0"/>
                <a:cs typeface="Calibri" panose="020F0502020204030204" pitchFamily="34" charset="0"/>
              </a:rPr>
              <a:t>Gestures</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162095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i="0" u="none" strike="noStrike" cap="none" dirty="0">
                <a:solidFill>
                  <a:schemeClr val="dk1"/>
                </a:solidFill>
                <a:latin typeface="Calibri"/>
                <a:ea typeface="Calibri"/>
                <a:cs typeface="Calibri"/>
                <a:sym typeface="Calibri"/>
              </a:rPr>
              <a:t>Chapter 1</a:t>
            </a:r>
            <a:r>
              <a:rPr lang="en-US" sz="3300" b="1" dirty="0">
                <a:solidFill>
                  <a:schemeClr val="dk1"/>
                </a:solidFill>
                <a:latin typeface="Calibri"/>
                <a:ea typeface="Calibri"/>
                <a:cs typeface="Calibri"/>
                <a:sym typeface="Calibri"/>
              </a:rPr>
              <a:t>: Gaze</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534813"/>
            <a:ext cx="9073737" cy="21622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265113" indent="-265113">
              <a:buFont typeface="Arial" panose="020B0604020202020204" pitchFamily="34" charset="0"/>
              <a:buChar char="•"/>
              <a:tabLst>
                <a:tab pos="354013" algn="l"/>
              </a:tabLst>
            </a:pPr>
            <a:r>
              <a:rPr lang="en-US" sz="2800" dirty="0">
                <a:solidFill>
                  <a:schemeClr val="dk1"/>
                </a:solidFill>
                <a:latin typeface="Calibri"/>
                <a:cs typeface="Calibri"/>
                <a:sym typeface="Calibri"/>
              </a:rPr>
              <a:t>Understand how gaze is involved in communicative situations</a:t>
            </a:r>
          </a:p>
          <a:p>
            <a:pPr marL="265113" indent="-265113">
              <a:buFont typeface="Arial" panose="020B0604020202020204" pitchFamily="34" charset="0"/>
              <a:buChar char="•"/>
            </a:pPr>
            <a:r>
              <a:rPr lang="en-US" sz="2800" dirty="0">
                <a:solidFill>
                  <a:schemeClr val="dk1"/>
                </a:solidFill>
                <a:latin typeface="Calibri"/>
                <a:cs typeface="Calibri"/>
                <a:sym typeface="Calibri"/>
              </a:rPr>
              <a:t>Why gaze is very important</a:t>
            </a:r>
            <a:endParaRPr lang="en-US" sz="2800" b="1"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ZoneTexte 1">
            <a:extLst>
              <a:ext uri="{FF2B5EF4-FFF2-40B4-BE49-F238E27FC236}">
                <a16:creationId xmlns:a16="http://schemas.microsoft.com/office/drawing/2014/main" id="{B89DA231-CF4C-40FA-8246-B2F037391183}"/>
              </a:ext>
            </a:extLst>
          </p:cNvPr>
          <p:cNvSpPr txBox="1"/>
          <p:nvPr/>
        </p:nvSpPr>
        <p:spPr>
          <a:xfrm>
            <a:off x="655320" y="1459289"/>
            <a:ext cx="11003280" cy="1015663"/>
          </a:xfrm>
          <a:prstGeom prst="rect">
            <a:avLst/>
          </a:prstGeom>
          <a:noFill/>
        </p:spPr>
        <p:txBody>
          <a:bodyPr wrap="square" rtlCol="0">
            <a:spAutoFit/>
          </a:bodyPr>
          <a:lstStyle/>
          <a:p>
            <a:pPr algn="ctr"/>
            <a:r>
              <a:rPr lang="fr-FR" sz="3200" b="1" dirty="0">
                <a:latin typeface="Calibri" panose="020F0502020204030204" pitchFamily="34" charset="0"/>
                <a:cs typeface="Calibri" panose="020F0502020204030204" pitchFamily="34" charset="0"/>
              </a:rPr>
              <a:t>Gaze:</a:t>
            </a:r>
          </a:p>
          <a:p>
            <a:pPr algn="ctr"/>
            <a:r>
              <a:rPr lang="fr-FR" sz="2800" dirty="0" err="1">
                <a:latin typeface="Calibri" panose="020F0502020204030204" pitchFamily="34" charset="0"/>
                <a:cs typeface="Calibri" panose="020F0502020204030204" pitchFamily="34" charset="0"/>
              </a:rPr>
              <a:t>Act</a:t>
            </a:r>
            <a:r>
              <a:rPr lang="fr-FR" sz="2800" dirty="0">
                <a:latin typeface="Calibri" panose="020F0502020204030204" pitchFamily="34" charset="0"/>
                <a:cs typeface="Calibri" panose="020F0502020204030204" pitchFamily="34" charset="0"/>
              </a:rPr>
              <a:t> of </a:t>
            </a:r>
            <a:r>
              <a:rPr lang="fr-FR" sz="2800" dirty="0" err="1">
                <a:latin typeface="Calibri" panose="020F0502020204030204" pitchFamily="34" charset="0"/>
                <a:cs typeface="Calibri" panose="020F0502020204030204" pitchFamily="34" charset="0"/>
              </a:rPr>
              <a:t>looking</a:t>
            </a:r>
            <a:r>
              <a:rPr lang="fr-FR" sz="2800" dirty="0">
                <a:latin typeface="Calibri" panose="020F0502020204030204" pitchFamily="34" charset="0"/>
                <a:cs typeface="Calibri" panose="020F0502020204030204" pitchFamily="34" charset="0"/>
              </a:rPr>
              <a:t>, </a:t>
            </a:r>
            <a:r>
              <a:rPr lang="fr-FR" sz="2800" dirty="0" err="1">
                <a:latin typeface="Calibri" panose="020F0502020204030204" pitchFamily="34" charset="0"/>
                <a:cs typeface="Calibri" panose="020F0502020204030204" pitchFamily="34" charset="0"/>
              </a:rPr>
              <a:t>intently</a:t>
            </a:r>
            <a:r>
              <a:rPr lang="fr-FR" sz="2800" dirty="0">
                <a:latin typeface="Calibri" panose="020F0502020204030204" pitchFamily="34" charset="0"/>
                <a:cs typeface="Calibri" panose="020F0502020204030204" pitchFamily="34" charset="0"/>
              </a:rPr>
              <a:t>, or not</a:t>
            </a:r>
          </a:p>
        </p:txBody>
      </p:sp>
      <p:pic>
        <p:nvPicPr>
          <p:cNvPr id="17" name="Image 16" descr="Une image contenant Visage humain, fille, bébé, personne&#10;&#10;Description générée automatiquement">
            <a:extLst>
              <a:ext uri="{FF2B5EF4-FFF2-40B4-BE49-F238E27FC236}">
                <a16:creationId xmlns:a16="http://schemas.microsoft.com/office/drawing/2014/main" id="{0BDD2CC8-B357-454F-BE61-6E002174D88D}"/>
              </a:ext>
            </a:extLst>
          </p:cNvPr>
          <p:cNvPicPr>
            <a:picLocks noChangeAspect="1"/>
          </p:cNvPicPr>
          <p:nvPr/>
        </p:nvPicPr>
        <p:blipFill>
          <a:blip r:embed="rId5"/>
          <a:stretch>
            <a:fillRect/>
          </a:stretch>
        </p:blipFill>
        <p:spPr>
          <a:xfrm>
            <a:off x="3588357" y="2709711"/>
            <a:ext cx="4534571" cy="3168000"/>
          </a:xfrm>
          <a:prstGeom prst="rect">
            <a:avLst/>
          </a:prstGeom>
        </p:spPr>
      </p:pic>
      <p:sp>
        <p:nvSpPr>
          <p:cNvPr id="19" name="ZoneTexte 18">
            <a:extLst>
              <a:ext uri="{FF2B5EF4-FFF2-40B4-BE49-F238E27FC236}">
                <a16:creationId xmlns:a16="http://schemas.microsoft.com/office/drawing/2014/main" id="{5FB42577-0894-4BA1-BDD0-BA64577936DC}"/>
              </a:ext>
            </a:extLst>
          </p:cNvPr>
          <p:cNvSpPr txBox="1"/>
          <p:nvPr/>
        </p:nvSpPr>
        <p:spPr>
          <a:xfrm>
            <a:off x="3806082" y="5907483"/>
            <a:ext cx="6093618" cy="307777"/>
          </a:xfrm>
          <a:prstGeom prst="rect">
            <a:avLst/>
          </a:prstGeom>
          <a:noFill/>
        </p:spPr>
        <p:txBody>
          <a:bodyPr wrap="square">
            <a:spAutoFit/>
          </a:bodyPr>
          <a:lstStyle/>
          <a:p>
            <a:r>
              <a:rPr lang="en-GB" sz="1400" dirty="0">
                <a:effectLst/>
                <a:latin typeface="Calibri" panose="020F0502020204030204" pitchFamily="34" charset="0"/>
                <a:ea typeface="Calibri" panose="020F0502020204030204" pitchFamily="34" charset="0"/>
                <a:cs typeface="Calibri" panose="020F0502020204030204" pitchFamily="34" charset="0"/>
              </a:rPr>
              <a:t>NB: The illustration is generated by artificial intelligence.</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4965163C-B90F-4795-A86A-3CA12732B843}"/>
              </a:ext>
            </a:extLst>
          </p:cNvPr>
          <p:cNvGraphicFramePr/>
          <p:nvPr>
            <p:extLst>
              <p:ext uri="{D42A27DB-BD31-4B8C-83A1-F6EECF244321}">
                <p14:modId xmlns:p14="http://schemas.microsoft.com/office/powerpoint/2010/main" val="3961507235"/>
              </p:ext>
            </p:extLst>
          </p:nvPr>
        </p:nvGraphicFramePr>
        <p:xfrm>
          <a:off x="573479" y="2057476"/>
          <a:ext cx="10717642" cy="335971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Image 9" descr="Une image contenant texte, capture d’écran, Police, carte de visite&#10;&#10;Description générée automatiquement">
            <a:extLst>
              <a:ext uri="{FF2B5EF4-FFF2-40B4-BE49-F238E27FC236}">
                <a16:creationId xmlns:a16="http://schemas.microsoft.com/office/drawing/2014/main" id="{76ACF5B4-E39C-4E99-9D40-6A458DAB03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6228" y="2298184"/>
            <a:ext cx="9627911" cy="2808000"/>
          </a:xfrm>
          <a:prstGeom prst="rect">
            <a:avLst/>
          </a:prstGeom>
        </p:spPr>
      </p:pic>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5" name="Diagramme 4">
            <a:extLst>
              <a:ext uri="{FF2B5EF4-FFF2-40B4-BE49-F238E27FC236}">
                <a16:creationId xmlns:a16="http://schemas.microsoft.com/office/drawing/2014/main" id="{40BA61BF-F2B5-40DA-BA27-BBD3672C0EC4}"/>
              </a:ext>
            </a:extLst>
          </p:cNvPr>
          <p:cNvGraphicFramePr/>
          <p:nvPr>
            <p:extLst>
              <p:ext uri="{D42A27DB-BD31-4B8C-83A1-F6EECF244321}">
                <p14:modId xmlns:p14="http://schemas.microsoft.com/office/powerpoint/2010/main" val="382958106"/>
              </p:ext>
            </p:extLst>
          </p:nvPr>
        </p:nvGraphicFramePr>
        <p:xfrm>
          <a:off x="585788" y="155512"/>
          <a:ext cx="11333468" cy="62460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Flèche : droite 5">
            <a:extLst>
              <a:ext uri="{FF2B5EF4-FFF2-40B4-BE49-F238E27FC236}">
                <a16:creationId xmlns:a16="http://schemas.microsoft.com/office/drawing/2014/main" id="{CC5D399B-832F-4CF7-BADB-393941F5B608}"/>
              </a:ext>
            </a:extLst>
          </p:cNvPr>
          <p:cNvSpPr/>
          <p:nvPr/>
        </p:nvSpPr>
        <p:spPr>
          <a:xfrm>
            <a:off x="5139343" y="2975888"/>
            <a:ext cx="1585913" cy="5000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1" name="Image 10" descr="Une image contenant Visage humain, bébé, fille, personne&#10;&#10;Description générée automatiquement">
            <a:extLst>
              <a:ext uri="{FF2B5EF4-FFF2-40B4-BE49-F238E27FC236}">
                <a16:creationId xmlns:a16="http://schemas.microsoft.com/office/drawing/2014/main" id="{2178584C-5E3C-49B6-A952-8099379D793D}"/>
              </a:ext>
            </a:extLst>
          </p:cNvPr>
          <p:cNvPicPr>
            <a:picLocks noChangeAspect="1"/>
          </p:cNvPicPr>
          <p:nvPr/>
        </p:nvPicPr>
        <p:blipFill>
          <a:blip r:embed="rId5"/>
          <a:stretch>
            <a:fillRect/>
          </a:stretch>
        </p:blipFill>
        <p:spPr>
          <a:xfrm>
            <a:off x="3516095" y="1680950"/>
            <a:ext cx="4679095" cy="3204000"/>
          </a:xfrm>
          <a:prstGeom prst="rect">
            <a:avLst/>
          </a:prstGeom>
        </p:spPr>
      </p:pic>
      <p:sp>
        <p:nvSpPr>
          <p:cNvPr id="2" name="ZoneTexte 1">
            <a:extLst>
              <a:ext uri="{FF2B5EF4-FFF2-40B4-BE49-F238E27FC236}">
                <a16:creationId xmlns:a16="http://schemas.microsoft.com/office/drawing/2014/main" id="{135EDB78-2389-4C6F-A764-63D4B9B1E0AE}"/>
              </a:ext>
            </a:extLst>
          </p:cNvPr>
          <p:cNvSpPr txBox="1"/>
          <p:nvPr/>
        </p:nvSpPr>
        <p:spPr>
          <a:xfrm>
            <a:off x="1409700" y="5156420"/>
            <a:ext cx="9372600" cy="461665"/>
          </a:xfrm>
          <a:prstGeom prst="rect">
            <a:avLst/>
          </a:prstGeom>
          <a:noFill/>
        </p:spPr>
        <p:txBody>
          <a:bodyPr wrap="square" rtlCol="0">
            <a:spAutoFit/>
          </a:bodyPr>
          <a:lstStyle/>
          <a:p>
            <a:pPr algn="ctr"/>
            <a:r>
              <a:rPr lang="fr-FR" sz="2400" dirty="0" err="1">
                <a:latin typeface="Calibri" panose="020F0502020204030204" pitchFamily="34" charset="0"/>
                <a:cs typeface="Calibri" panose="020F0502020204030204" pitchFamily="34" charset="0"/>
              </a:rPr>
              <a:t>Precursor</a:t>
            </a:r>
            <a:r>
              <a:rPr lang="fr-FR" sz="2400" dirty="0">
                <a:latin typeface="Calibri" panose="020F0502020204030204" pitchFamily="34" charset="0"/>
                <a:cs typeface="Calibri" panose="020F0502020204030204" pitchFamily="34" charset="0"/>
              </a:rPr>
              <a:t> of </a:t>
            </a:r>
            <a:r>
              <a:rPr lang="fr-FR" sz="2400" dirty="0" err="1">
                <a:latin typeface="Calibri" panose="020F0502020204030204" pitchFamily="34" charset="0"/>
                <a:cs typeface="Calibri" panose="020F0502020204030204" pitchFamily="34" charset="0"/>
              </a:rPr>
              <a:t>pointing</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intentionnality</a:t>
            </a:r>
            <a:r>
              <a:rPr lang="fr-FR" sz="2400" dirty="0">
                <a:latin typeface="Calibri" panose="020F0502020204030204" pitchFamily="34" charset="0"/>
                <a:cs typeface="Calibri" panose="020F0502020204030204" pitchFamily="34" charset="0"/>
              </a:rPr>
              <a:t>, and </a:t>
            </a:r>
            <a:r>
              <a:rPr lang="fr-FR" sz="2400" dirty="0" err="1">
                <a:latin typeface="Calibri" panose="020F0502020204030204" pitchFamily="34" charset="0"/>
                <a:cs typeface="Calibri" panose="020F0502020204030204" pitchFamily="34" charset="0"/>
              </a:rPr>
              <a:t>language</a:t>
            </a:r>
            <a:r>
              <a:rPr lang="fr-FR" sz="24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473132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05940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a:t>
            </a:r>
            <a:r>
              <a:rPr lang="en-US" sz="2800" b="1" i="0" u="none" strike="noStrike" cap="none" dirty="0">
                <a:solidFill>
                  <a:schemeClr val="dk1"/>
                </a:solidFill>
                <a:latin typeface="Calibri"/>
                <a:ea typeface="Calibri"/>
                <a:cs typeface="Calibri"/>
                <a:sym typeface="Calibri"/>
              </a:rPr>
              <a:t>Gaze</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2" name="Image 11">
            <a:extLst>
              <a:ext uri="{FF2B5EF4-FFF2-40B4-BE49-F238E27FC236}">
                <a16:creationId xmlns:a16="http://schemas.microsoft.com/office/drawing/2014/main" id="{036952C2-A619-4538-ADA8-59B13EDEA8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1054" y="1408416"/>
            <a:ext cx="6849191" cy="4752000"/>
          </a:xfrm>
          <a:prstGeom prst="rect">
            <a:avLst/>
          </a:prstGeom>
        </p:spPr>
      </p:pic>
    </p:spTree>
    <p:extLst>
      <p:ext uri="{BB962C8B-B14F-4D97-AF65-F5344CB8AC3E}">
        <p14:creationId xmlns:p14="http://schemas.microsoft.com/office/powerpoint/2010/main" val="2893968652"/>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2.xml><?xml version="1.0" encoding="utf-8"?>
<ds:datastoreItem xmlns:ds="http://schemas.openxmlformats.org/officeDocument/2006/customXml" ds:itemID="{C5762A7B-51AC-4118-85BC-912A4F849B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179</TotalTime>
  <Words>1678</Words>
  <Application>Microsoft Office PowerPoint</Application>
  <PresentationFormat>Grand écran</PresentationFormat>
  <Paragraphs>125</Paragraphs>
  <Slides>12</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Segoe UI</vt:lpstr>
      <vt:lpstr>Times New Roman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165</cp:revision>
  <dcterms:created xsi:type="dcterms:W3CDTF">2023-11-23T08:37:25Z</dcterms:created>
  <dcterms:modified xsi:type="dcterms:W3CDTF">2024-11-28T10:15:51Z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