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95" r:id="rId6"/>
    <p:sldId id="310" r:id="rId7"/>
    <p:sldId id="308" r:id="rId8"/>
    <p:sldId id="545" r:id="rId9"/>
    <p:sldId id="546" r:id="rId10"/>
    <p:sldId id="547" r:id="rId11"/>
    <p:sldId id="548" r:id="rId12"/>
    <p:sldId id="296" r:id="rId13"/>
    <p:sldId id="304" r:id="rId14"/>
    <p:sldId id="311" r:id="rId15"/>
    <p:sldId id="312"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545"/>
            <p14:sldId id="546"/>
            <p14:sldId id="547"/>
            <p14:sldId id="548"/>
            <p14:sldId id="296"/>
            <p14:sldId id="304"/>
            <p14:sldId id="311"/>
            <p14:sldId id="312"/>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FEA4B3-00F3-4153-9154-74ECC37FA0BC}" v="2" dt="2024-11-28T10:20:45.80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47"/>
    <p:restoredTop sz="86874"/>
  </p:normalViewPr>
  <p:slideViewPr>
    <p:cSldViewPr snapToGrid="0">
      <p:cViewPr varScale="1">
        <p:scale>
          <a:sx n="62" d="100"/>
          <a:sy n="62" d="100"/>
        </p:scale>
        <p:origin x="12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S::a.comblain_uliege.be#ext#@univreimsfr.onmicrosoft.com::63cd3b0e-86f2-4cef-93da-9afedf29e0a1" providerId="AD" clId="Web-{92F76F8D-90A9-3779-549F-27C6B13B344F}"/>
    <pc:docChg chg="modSld">
      <pc:chgData name="Comblain Annick" userId="S::a.comblain_uliege.be#ext#@univreimsfr.onmicrosoft.com::63cd3b0e-86f2-4cef-93da-9afedf29e0a1" providerId="AD" clId="Web-{92F76F8D-90A9-3779-549F-27C6B13B344F}" dt="2024-08-28T14:11:34.112" v="6" actId="20577"/>
      <pc:docMkLst>
        <pc:docMk/>
      </pc:docMkLst>
      <pc:sldChg chg="modSp">
        <pc:chgData name="Comblain Annick" userId="S::a.comblain_uliege.be#ext#@univreimsfr.onmicrosoft.com::63cd3b0e-86f2-4cef-93da-9afedf29e0a1" providerId="AD" clId="Web-{92F76F8D-90A9-3779-549F-27C6B13B344F}" dt="2024-08-28T14:11:34.112" v="6" actId="20577"/>
        <pc:sldMkLst>
          <pc:docMk/>
          <pc:sldMk cId="1885618059" sldId="545"/>
        </pc:sldMkLst>
        <pc:graphicFrameChg chg="modGraphic">
          <ac:chgData name="Comblain Annick" userId="S::a.comblain_uliege.be#ext#@univreimsfr.onmicrosoft.com::63cd3b0e-86f2-4cef-93da-9afedf29e0a1" providerId="AD" clId="Web-{92F76F8D-90A9-3779-549F-27C6B13B344F}" dt="2024-08-28T14:11:34.112" v="6" actId="20577"/>
          <ac:graphicFrameMkLst>
            <pc:docMk/>
            <pc:sldMk cId="1885618059" sldId="545"/>
            <ac:graphicFrameMk id="19" creationId="{FDF0AB24-668C-5BCF-65C8-ED03E6B526E6}"/>
          </ac:graphicFrameMkLst>
        </pc:graphicFrameChg>
      </pc:sldChg>
    </pc:docChg>
  </pc:docChgLst>
  <pc:docChgLst>
    <pc:chgData name="CHRISTELLE DECLERCQ" userId="6105ae43-a600-46e8-812e-1762419aa502" providerId="ADAL" clId="{C5FEA4B3-00F3-4153-9154-74ECC37FA0BC}"/>
    <pc:docChg chg="custSel modSld">
      <pc:chgData name="CHRISTELLE DECLERCQ" userId="6105ae43-a600-46e8-812e-1762419aa502" providerId="ADAL" clId="{C5FEA4B3-00F3-4153-9154-74ECC37FA0BC}" dt="2024-11-28T10:20:45.805" v="2"/>
      <pc:docMkLst>
        <pc:docMk/>
      </pc:docMkLst>
      <pc:sldChg chg="addSp delSp modSp mod">
        <pc:chgData name="CHRISTELLE DECLERCQ" userId="6105ae43-a600-46e8-812e-1762419aa502" providerId="ADAL" clId="{C5FEA4B3-00F3-4153-9154-74ECC37FA0BC}" dt="2024-11-28T10:20:45.805" v="2"/>
        <pc:sldMkLst>
          <pc:docMk/>
          <pc:sldMk cId="0" sldId="256"/>
        </pc:sldMkLst>
        <pc:spChg chg="add del mod">
          <ac:chgData name="CHRISTELLE DECLERCQ" userId="6105ae43-a600-46e8-812e-1762419aa502" providerId="ADAL" clId="{C5FEA4B3-00F3-4153-9154-74ECC37FA0BC}" dt="2024-11-28T10:20:45.197" v="1" actId="478"/>
          <ac:spMkLst>
            <pc:docMk/>
            <pc:sldMk cId="0" sldId="256"/>
            <ac:spMk id="14" creationId="{D919B6AF-37E1-4C69-B277-B3664731DA50}"/>
          </ac:spMkLst>
        </pc:spChg>
        <pc:spChg chg="add mod">
          <ac:chgData name="CHRISTELLE DECLERCQ" userId="6105ae43-a600-46e8-812e-1762419aa502" providerId="ADAL" clId="{C5FEA4B3-00F3-4153-9154-74ECC37FA0BC}" dt="2024-11-28T10:20:45.805" v="2"/>
          <ac:spMkLst>
            <pc:docMk/>
            <pc:sldMk cId="0" sldId="256"/>
            <ac:spMk id="15" creationId="{90A75594-F267-4A5A-A6C4-B6646AD55E6C}"/>
          </ac:spMkLst>
        </pc:spChg>
        <pc:picChg chg="add mod">
          <ac:chgData name="CHRISTELLE DECLERCQ" userId="6105ae43-a600-46e8-812e-1762419aa502" providerId="ADAL" clId="{C5FEA4B3-00F3-4153-9154-74ECC37FA0BC}" dt="2024-11-25T13:37:03.384" v="0"/>
          <ac:picMkLst>
            <pc:docMk/>
            <pc:sldMk cId="0" sldId="256"/>
            <ac:picMk id="13" creationId="{7FC3F115-F88F-42DE-9FE0-60B9BB4B50B4}"/>
          </ac:picMkLst>
        </pc:picChg>
      </pc:sldChg>
    </pc:docChg>
  </pc:docChgLst>
  <pc:docChgLst>
    <pc:chgData name="Comblain Annick" userId="S::a.comblain_uliege.be#ext#@univreimsfr.onmicrosoft.com::63cd3b0e-86f2-4cef-93da-9afedf29e0a1" providerId="AD" clId="Web-{B8EC836E-CF59-514D-26CC-C50B50F9D059}"/>
    <pc:docChg chg="modSld">
      <pc:chgData name="Comblain Annick" userId="S::a.comblain_uliege.be#ext#@univreimsfr.onmicrosoft.com::63cd3b0e-86f2-4cef-93da-9afedf29e0a1" providerId="AD" clId="Web-{B8EC836E-CF59-514D-26CC-C50B50F9D059}" dt="2024-08-28T14:17:33.661" v="7" actId="20577"/>
      <pc:docMkLst>
        <pc:docMk/>
      </pc:docMkLst>
      <pc:sldChg chg="modSp">
        <pc:chgData name="Comblain Annick" userId="S::a.comblain_uliege.be#ext#@univreimsfr.onmicrosoft.com::63cd3b0e-86f2-4cef-93da-9afedf29e0a1" providerId="AD" clId="Web-{B8EC836E-CF59-514D-26CC-C50B50F9D059}" dt="2024-08-28T14:17:33.661" v="7" actId="20577"/>
        <pc:sldMkLst>
          <pc:docMk/>
          <pc:sldMk cId="3897641866" sldId="546"/>
        </pc:sldMkLst>
        <pc:spChg chg="mod">
          <ac:chgData name="Comblain Annick" userId="S::a.comblain_uliege.be#ext#@univreimsfr.onmicrosoft.com::63cd3b0e-86f2-4cef-93da-9afedf29e0a1" providerId="AD" clId="Web-{B8EC836E-CF59-514D-26CC-C50B50F9D059}" dt="2024-08-28T14:17:33.661" v="7" actId="20577"/>
          <ac:spMkLst>
            <pc:docMk/>
            <pc:sldMk cId="3897641866" sldId="546"/>
            <ac:spMk id="5" creationId="{2931A05C-4CBD-80D7-A4E7-44A386044FCC}"/>
          </ac:spMkLst>
        </pc:spChg>
      </pc:sldChg>
    </pc:docChg>
  </pc:docChgLst>
  <pc:docChgLst>
    <pc:chgData name="Comblain Annick" userId="0ff4da1e-1371-4eaf-8c34-52bef2e4889c" providerId="ADAL" clId="{F569E34C-5508-4343-AF9E-42F226C53459}"/>
    <pc:docChg chg="custSel modSld">
      <pc:chgData name="Comblain Annick" userId="0ff4da1e-1371-4eaf-8c34-52bef2e4889c" providerId="ADAL" clId="{F569E34C-5508-4343-AF9E-42F226C53459}" dt="2024-07-22T07:33:03.969" v="11"/>
      <pc:docMkLst>
        <pc:docMk/>
      </pc:docMkLst>
      <pc:sldChg chg="addSp delSp modSp mod">
        <pc:chgData name="Comblain Annick" userId="0ff4da1e-1371-4eaf-8c34-52bef2e4889c" providerId="ADAL" clId="{F569E34C-5508-4343-AF9E-42F226C53459}" dt="2024-07-22T07:33:03.969" v="11"/>
        <pc:sldMkLst>
          <pc:docMk/>
          <pc:sldMk cId="4137831345" sldId="295"/>
        </pc:sldMkLst>
        <pc:spChg chg="add mod">
          <ac:chgData name="Comblain Annick" userId="0ff4da1e-1371-4eaf-8c34-52bef2e4889c" providerId="ADAL" clId="{F569E34C-5508-4343-AF9E-42F226C53459}" dt="2024-07-22T07:33:03.969" v="11"/>
          <ac:spMkLst>
            <pc:docMk/>
            <pc:sldMk cId="4137831345" sldId="295"/>
            <ac:spMk id="2" creationId="{1CF09027-EE5D-0FA5-68CD-3CAD28EFED5D}"/>
          </ac:spMkLst>
        </pc:spChg>
        <pc:spChg chg="mod">
          <ac:chgData name="Comblain Annick" userId="0ff4da1e-1371-4eaf-8c34-52bef2e4889c" providerId="ADAL" clId="{F569E34C-5508-4343-AF9E-42F226C53459}" dt="2024-07-22T07:33:01.029" v="10" actId="20577"/>
          <ac:spMkLst>
            <pc:docMk/>
            <pc:sldMk cId="4137831345" sldId="295"/>
            <ac:spMk id="12" creationId="{D47384A6-84E8-ED37-F8FA-1CE265AEAC4D}"/>
          </ac:spMkLst>
        </pc:spChg>
        <pc:spChg chg="del">
          <ac:chgData name="Comblain Annick" userId="0ff4da1e-1371-4eaf-8c34-52bef2e4889c" providerId="ADAL" clId="{F569E34C-5508-4343-AF9E-42F226C53459}" dt="2024-07-22T07:32:56.767" v="0" actId="21"/>
          <ac:spMkLst>
            <pc:docMk/>
            <pc:sldMk cId="4137831345" sldId="295"/>
            <ac:spMk id="34" creationId="{BF52D0DA-236F-25F5-AFF0-34B05287AB0F}"/>
          </ac:spMkLst>
        </pc:spChg>
      </pc:sldChg>
    </pc:docChg>
  </pc:docChgLst>
  <pc:docChgLst>
    <pc:chgData name="miguel" userId="S::miguel_campusarnau.org#ext#@univreimsfr.onmicrosoft.com::ab5a12d6-76db-44b6-aa55-46fc0e013e13" providerId="AD" clId="Web-{63FCBEC8-D3B6-01CD-0BCE-D26EABB77095}"/>
    <pc:docChg chg="modSld">
      <pc:chgData name="miguel" userId="S::miguel_campusarnau.org#ext#@univreimsfr.onmicrosoft.com::ab5a12d6-76db-44b6-aa55-46fc0e013e13" providerId="AD" clId="Web-{63FCBEC8-D3B6-01CD-0BCE-D26EABB77095}" dt="2024-11-13T12:37:16.632" v="5" actId="20577"/>
      <pc:docMkLst>
        <pc:docMk/>
      </pc:docMkLst>
      <pc:sldChg chg="delSp">
        <pc:chgData name="miguel" userId="S::miguel_campusarnau.org#ext#@univreimsfr.onmicrosoft.com::ab5a12d6-76db-44b6-aa55-46fc0e013e13" providerId="AD" clId="Web-{63FCBEC8-D3B6-01CD-0BCE-D26EABB77095}" dt="2024-11-13T11:12:35.257" v="2"/>
        <pc:sldMkLst>
          <pc:docMk/>
          <pc:sldMk cId="4137831345" sldId="295"/>
        </pc:sldMkLst>
        <pc:spChg chg="del">
          <ac:chgData name="miguel" userId="S::miguel_campusarnau.org#ext#@univreimsfr.onmicrosoft.com::ab5a12d6-76db-44b6-aa55-46fc0e013e13" providerId="AD" clId="Web-{63FCBEC8-D3B6-01CD-0BCE-D26EABB77095}" dt="2024-11-13T11:12:34.038" v="1"/>
          <ac:spMkLst>
            <pc:docMk/>
            <pc:sldMk cId="4137831345" sldId="295"/>
            <ac:spMk id="2" creationId="{1CF09027-EE5D-0FA5-68CD-3CAD28EFED5D}"/>
          </ac:spMkLst>
        </pc:spChg>
        <pc:spChg chg="del">
          <ac:chgData name="miguel" userId="S::miguel_campusarnau.org#ext#@univreimsfr.onmicrosoft.com::ab5a12d6-76db-44b6-aa55-46fc0e013e13" providerId="AD" clId="Web-{63FCBEC8-D3B6-01CD-0BCE-D26EABB77095}" dt="2024-11-13T11:12:32.788" v="0"/>
          <ac:spMkLst>
            <pc:docMk/>
            <pc:sldMk cId="4137831345" sldId="295"/>
            <ac:spMk id="35" creationId="{858A15E8-A558-22D6-45DA-B0AE867977F4}"/>
          </ac:spMkLst>
        </pc:spChg>
        <pc:spChg chg="del">
          <ac:chgData name="miguel" userId="S::miguel_campusarnau.org#ext#@univreimsfr.onmicrosoft.com::ab5a12d6-76db-44b6-aa55-46fc0e013e13" providerId="AD" clId="Web-{63FCBEC8-D3B6-01CD-0BCE-D26EABB77095}" dt="2024-11-13T11:12:35.257" v="2"/>
          <ac:spMkLst>
            <pc:docMk/>
            <pc:sldMk cId="4137831345" sldId="295"/>
            <ac:spMk id="36" creationId="{F66B82E4-97EA-5E5B-CDCA-0261687473C0}"/>
          </ac:spMkLst>
        </pc:spChg>
      </pc:sldChg>
      <pc:sldChg chg="modSp">
        <pc:chgData name="miguel" userId="S::miguel_campusarnau.org#ext#@univreimsfr.onmicrosoft.com::ab5a12d6-76db-44b6-aa55-46fc0e013e13" providerId="AD" clId="Web-{63FCBEC8-D3B6-01CD-0BCE-D26EABB77095}" dt="2024-11-13T12:37:16.632" v="5" actId="20577"/>
        <pc:sldMkLst>
          <pc:docMk/>
          <pc:sldMk cId="1888007052" sldId="548"/>
        </pc:sldMkLst>
        <pc:graphicFrameChg chg="modGraphic">
          <ac:chgData name="miguel" userId="S::miguel_campusarnau.org#ext#@univreimsfr.onmicrosoft.com::ab5a12d6-76db-44b6-aa55-46fc0e013e13" providerId="AD" clId="Web-{63FCBEC8-D3B6-01CD-0BCE-D26EABB77095}" dt="2024-11-13T12:37:16.632" v="5" actId="20577"/>
          <ac:graphicFrameMkLst>
            <pc:docMk/>
            <pc:sldMk cId="1888007052" sldId="548"/>
            <ac:graphicFrameMk id="3" creationId="{6D50C41E-2932-799C-D84B-FB46A886385C}"/>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FR" b="1" dirty="0" err="1">
              <a:solidFill>
                <a:schemeClr val="bg2">
                  <a:lumMod val="75000"/>
                  <a:lumOff val="25000"/>
                </a:schemeClr>
              </a:solidFill>
            </a:rPr>
            <a:t>Strength</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fr-FR" dirty="0">
              <a:latin typeface="Arial"/>
            </a:rPr>
            <a:t>Lexicon</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fr-FR" dirty="0">
              <a:latin typeface="Arial"/>
            </a:rPr>
            <a:t>Semantic</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FR" b="1" dirty="0" err="1">
              <a:solidFill>
                <a:schemeClr val="bg2">
                  <a:lumMod val="75000"/>
                  <a:lumOff val="25000"/>
                </a:schemeClr>
              </a:solidFill>
            </a:rPr>
            <a:t>Weakness</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r-FR" dirty="0" err="1"/>
            <a:t>Phonology</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3CE939EE-8766-464F-8898-647122B00403}">
      <dgm:prSet phldrT="[Texte]"/>
      <dgm:spPr/>
      <dgm:t>
        <a:bodyPr/>
        <a:lstStyle/>
        <a:p>
          <a:r>
            <a:rPr lang="fr-FR" dirty="0"/>
            <a:t>(Morpho)</a:t>
          </a:r>
          <a:r>
            <a:rPr lang="fr-FR" dirty="0" err="1"/>
            <a:t>syntax</a:t>
          </a:r>
          <a:endParaRPr lang="fr-FR" dirty="0"/>
        </a:p>
      </dgm:t>
    </dgm:pt>
    <dgm:pt modelId="{E0C0F7FA-BE0B-2047-AE46-95C6A1B239FA}" type="parTrans" cxnId="{103BD989-56B8-0B49-85A9-EE718BAD8793}">
      <dgm:prSet/>
      <dgm:spPr/>
      <dgm:t>
        <a:bodyPr/>
        <a:lstStyle/>
        <a:p>
          <a:endParaRPr lang="fr-FR"/>
        </a:p>
      </dgm:t>
    </dgm:pt>
    <dgm:pt modelId="{BA828C5B-A5A9-5B40-8C98-CA2471675F9C}" type="sibTrans" cxnId="{103BD989-56B8-0B49-85A9-EE718BAD8793}">
      <dgm:prSet/>
      <dgm:spPr/>
      <dgm:t>
        <a:bodyPr/>
        <a:lstStyle/>
        <a:p>
          <a:endParaRPr lang="fr-FR"/>
        </a:p>
      </dgm:t>
    </dgm:pt>
    <dgm:pt modelId="{51062E0D-C6AA-BE4B-BC1B-AB992DF4C201}">
      <dgm:prSet phldrT="[Texte]"/>
      <dgm:spPr/>
      <dgm:t>
        <a:bodyPr/>
        <a:lstStyle/>
        <a:p>
          <a:r>
            <a:rPr lang="fr-FR" dirty="0" err="1"/>
            <a:t>Pragmatic</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A6BB5676-B1B5-0E47-A8D0-9B045B080DAF}" type="presOf" srcId="{51062E0D-C6AA-BE4B-BC1B-AB992DF4C201}" destId="{C3613128-8A70-1048-A7D0-5F97AB1298BB}" srcOrd="0" destOrd="3" presId="urn:microsoft.com/office/officeart/2009/3/layout/PlusandMinus"/>
    <dgm:cxn modelId="{017BC578-D24D-AB48-881F-70BEA95FDB78}" type="presOf" srcId="{3CE939EE-8766-464F-8898-647122B00403}" destId="{1B42F61F-409B-204A-B891-E7E3C30963A6}" srcOrd="0" destOrd="2"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103BD989-56B8-0B49-85A9-EE718BAD8793}" srcId="{C39534A1-7A62-FF4D-8F37-1E81890D27A7}" destId="{3CE939EE-8766-464F-8898-647122B00403}" srcOrd="1" destOrd="0" parTransId="{E0C0F7FA-BE0B-2047-AE46-95C6A1B239FA}" sibTransId="{BA828C5B-A5A9-5B40-8C98-CA2471675F9C}"/>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FR" b="1" dirty="0">
              <a:solidFill>
                <a:schemeClr val="bg2">
                  <a:lumMod val="75000"/>
                  <a:lumOff val="25000"/>
                </a:schemeClr>
              </a:solidFill>
            </a:rPr>
            <a:t>General </a:t>
          </a:r>
          <a:r>
            <a:rPr lang="fr-FR" b="1" dirty="0" err="1">
              <a:solidFill>
                <a:schemeClr val="bg2">
                  <a:lumMod val="75000"/>
                  <a:lumOff val="25000"/>
                </a:schemeClr>
              </a:solidFill>
            </a:rPr>
            <a:t>vocabulary</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fr-FR" dirty="0" err="1"/>
            <a:t>Nouns</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fr-FR" dirty="0"/>
            <a:t>Adjectives </a:t>
          </a:r>
          <a:r>
            <a:rPr lang="fr-FR" dirty="0" err="1"/>
            <a:t>refering</a:t>
          </a:r>
          <a:r>
            <a:rPr lang="fr-FR" dirty="0"/>
            <a:t> to </a:t>
          </a:r>
          <a:r>
            <a:rPr lang="fr-FR" dirty="0" err="1"/>
            <a:t>objects</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FR" b="1" dirty="0" err="1">
              <a:solidFill>
                <a:schemeClr val="bg2">
                  <a:lumMod val="75000"/>
                  <a:lumOff val="25000"/>
                </a:schemeClr>
              </a:solidFill>
            </a:rPr>
            <a:t>Relational</a:t>
          </a:r>
          <a:r>
            <a:rPr lang="fr-FR" b="1" dirty="0">
              <a:solidFill>
                <a:schemeClr val="bg2">
                  <a:lumMod val="75000"/>
                  <a:lumOff val="25000"/>
                </a:schemeClr>
              </a:solidFill>
            </a:rPr>
            <a:t> </a:t>
          </a:r>
          <a:r>
            <a:rPr lang="fr-FR" b="1" dirty="0" err="1">
              <a:solidFill>
                <a:schemeClr val="bg2">
                  <a:lumMod val="75000"/>
                  <a:lumOff val="25000"/>
                </a:schemeClr>
              </a:solidFill>
            </a:rPr>
            <a:t>vocabulary</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r-FR" dirty="0" err="1"/>
            <a:t>Terms</a:t>
          </a:r>
          <a:r>
            <a:rPr lang="fr-FR" dirty="0"/>
            <a:t> </a:t>
          </a:r>
          <a:r>
            <a:rPr lang="fr-FR" dirty="0" err="1"/>
            <a:t>refering</a:t>
          </a:r>
          <a:r>
            <a:rPr lang="fr-FR" dirty="0"/>
            <a:t> to spatial and/or temporal </a:t>
          </a:r>
          <a:r>
            <a:rPr lang="fr-FR" dirty="0" err="1"/>
            <a:t>relationship</a:t>
          </a:r>
          <a:r>
            <a:rPr lang="fr-FR" dirty="0"/>
            <a:t> </a:t>
          </a:r>
          <a:r>
            <a:rPr lang="fr-FR" dirty="0" err="1"/>
            <a:t>between</a:t>
          </a:r>
          <a:r>
            <a:rPr lang="fr-FR" dirty="0"/>
            <a:t> </a:t>
          </a:r>
          <a:r>
            <a:rPr lang="fr-FR" dirty="0" err="1"/>
            <a:t>object</a:t>
          </a:r>
          <a:r>
            <a:rPr lang="fr-FR" dirty="0"/>
            <a:t> and/or </a:t>
          </a:r>
          <a:r>
            <a:rPr lang="fr-FR" dirty="0" err="1"/>
            <a:t>events</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51062E0D-C6AA-BE4B-BC1B-AB992DF4C201}">
      <dgm:prSet phldrT="[Texte]"/>
      <dgm:spPr/>
      <dgm:t>
        <a:bodyPr/>
        <a:lstStyle/>
        <a:p>
          <a:r>
            <a:rPr lang="fr-FR" dirty="0"/>
            <a:t>Action </a:t>
          </a:r>
          <a:r>
            <a:rPr lang="fr-FR" dirty="0" err="1"/>
            <a:t>verbs</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3293D900-28BD-4D4C-A817-EE0C3ACF8C68}">
      <dgm:prSet phldrT="[Texte]"/>
      <dgm:spPr/>
      <dgm:t>
        <a:bodyPr/>
        <a:lstStyle/>
        <a:p>
          <a:endParaRPr lang="fr-FR" dirty="0"/>
        </a:p>
      </dgm:t>
    </dgm:pt>
    <dgm:pt modelId="{F77B910C-D42D-4C43-B3C9-9965889EBCEA}" type="parTrans" cxnId="{7B4A4B70-33FF-964F-80A3-B0A670524F6D}">
      <dgm:prSet/>
      <dgm:spPr/>
      <dgm:t>
        <a:bodyPr/>
        <a:lstStyle/>
        <a:p>
          <a:endParaRPr lang="fr-FR"/>
        </a:p>
      </dgm:t>
    </dgm:pt>
    <dgm:pt modelId="{127C1C80-D36D-534F-987C-19B7EFEE95C2}" type="sibTrans" cxnId="{7B4A4B70-33FF-964F-80A3-B0A670524F6D}">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7B4A4B70-33FF-964F-80A3-B0A670524F6D}" srcId="{C39534A1-7A62-FF4D-8F37-1E81890D27A7}" destId="{3293D900-28BD-4D4C-A817-EE0C3ACF8C68}" srcOrd="1" destOrd="0" parTransId="{F77B910C-D42D-4C43-B3C9-9965889EBCEA}" sibTransId="{127C1C80-D36D-534F-987C-19B7EFEE95C2}"/>
    <dgm:cxn modelId="{A6BB5676-B1B5-0E47-A8D0-9B045B080DAF}" type="presOf" srcId="{51062E0D-C6AA-BE4B-BC1B-AB992DF4C201}" destId="{C3613128-8A70-1048-A7D0-5F97AB1298BB}" srcOrd="0" destOrd="3"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E7FF499-FA89-C143-AF55-CD9CE86A581C}" type="presOf" srcId="{3293D900-28BD-4D4C-A817-EE0C3ACF8C68}" destId="{1B42F61F-409B-204A-B891-E7E3C30963A6}" srcOrd="0" destOrd="2" presId="urn:microsoft.com/office/officeart/2009/3/layout/PlusandMinus"/>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FR" sz="2000" dirty="0" err="1"/>
            <a:t>Receptive</a:t>
          </a:r>
          <a:r>
            <a:rPr lang="fr-FR" sz="2000" dirty="0"/>
            <a:t> </a:t>
          </a:r>
          <a:r>
            <a:rPr lang="fr-FR" sz="2000" dirty="0" err="1"/>
            <a:t>side</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FR" sz="2400" dirty="0" err="1"/>
            <a:t>correlation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2C857C21-3AA9-7044-828D-8BE7EF8F7308}">
      <dgm:prSet phldrT="[Texte]" custT="1"/>
      <dgm:spPr/>
      <dgm:t>
        <a:bodyPr/>
        <a:lstStyle/>
        <a:p>
          <a:r>
            <a:rPr lang="fr-FR" sz="1800" dirty="0" err="1"/>
            <a:t>Chronological</a:t>
          </a:r>
          <a:r>
            <a:rPr lang="fr-FR" sz="1800" dirty="0"/>
            <a:t> </a:t>
          </a:r>
          <a:r>
            <a:rPr lang="fr-FR" sz="1800" dirty="0" err="1"/>
            <a:t>age</a:t>
          </a:r>
          <a:endParaRPr lang="fr-FR" sz="1800" dirty="0"/>
        </a:p>
      </dgm:t>
    </dgm:pt>
    <dgm:pt modelId="{B5B1BC8A-BC85-2341-9251-F370798A2E8E}" type="parTrans" cxnId="{BE048F46-9179-D143-AA6A-52D3966A7985}">
      <dgm:prSet/>
      <dgm:spPr/>
      <dgm:t>
        <a:bodyPr/>
        <a:lstStyle/>
        <a:p>
          <a:endParaRPr lang="fr-FR"/>
        </a:p>
      </dgm:t>
    </dgm:pt>
    <dgm:pt modelId="{E4580CA0-316E-644F-90CF-5262D4915A66}" type="sibTrans" cxnId="{BE048F46-9179-D143-AA6A-52D3966A7985}">
      <dgm:prSet/>
      <dgm:spPr/>
      <dgm:t>
        <a:bodyPr/>
        <a:lstStyle/>
        <a:p>
          <a:endParaRPr lang="fr-FR"/>
        </a:p>
      </dgm:t>
    </dgm:pt>
    <dgm:pt modelId="{9E0998A3-E1C9-6241-831A-98F0D192AD11}">
      <dgm:prSet phldrT="[Texte]" custT="1"/>
      <dgm:spPr/>
      <dgm:t>
        <a:bodyPr/>
        <a:lstStyle/>
        <a:p>
          <a:r>
            <a:rPr lang="fr-FR" sz="1800" dirty="0"/>
            <a:t>Mental</a:t>
          </a:r>
        </a:p>
        <a:p>
          <a:r>
            <a:rPr lang="fr-FR" sz="1800" dirty="0"/>
            <a:t> </a:t>
          </a:r>
          <a:r>
            <a:rPr lang="fr-FR" sz="1800" dirty="0" err="1"/>
            <a:t>age</a:t>
          </a:r>
          <a:endParaRPr lang="fr-FR" sz="1800" dirty="0"/>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3"/>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72AED6D7-1F41-AD45-9C38-4731A7C3CB44}" type="pres">
      <dgm:prSet presAssocID="{2C857C21-3AA9-7044-828D-8BE7EF8F7308}" presName="parTx2" presStyleLbl="node1" presStyleIdx="1" presStyleCnt="3"/>
      <dgm:spPr/>
    </dgm:pt>
    <dgm:pt modelId="{7601B34A-649D-7A4C-9E44-4070ED1671D4}" type="pres">
      <dgm:prSet presAssocID="{9E0998A3-E1C9-6241-831A-98F0D192AD11}" presName="parTx3" presStyleLbl="node1" presStyleIdx="2" presStyleCnt="3"/>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64A4812D-C795-D340-8469-49435B91A09B}" type="presOf" srcId="{2C857C21-3AA9-7044-828D-8BE7EF8F7308}" destId="{72AED6D7-1F41-AD45-9C38-4731A7C3CB44}"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6A4E3966-9BD8-2F43-9063-5E22BF977DEF}" type="presOf" srcId="{997415B4-C6A7-E14D-8023-D5795FC43F30}" destId="{4A9DD452-BFC8-7949-9FB9-F53A24EF1F0C}" srcOrd="0" destOrd="0" presId="urn:microsoft.com/office/officeart/2009/3/layout/SubStepProcess"/>
    <dgm:cxn modelId="{BE048F46-9179-D143-AA6A-52D3966A7985}" srcId="{25AF1BAC-28E5-6048-B12C-AB5DEAAF0358}" destId="{2C857C21-3AA9-7044-828D-8BE7EF8F7308}" srcOrd="1" destOrd="0" parTransId="{B5B1BC8A-BC85-2341-9251-F370798A2E8E}" sibTransId="{E4580CA0-316E-644F-90CF-5262D4915A66}"/>
    <dgm:cxn modelId="{26F4D766-7252-9A43-8A02-D1242AE5F572}" type="presOf" srcId="{9E0998A3-E1C9-6241-831A-98F0D192AD11}" destId="{7601B34A-649D-7A4C-9E44-4070ED1671D4}" srcOrd="0" destOrd="0" presId="urn:microsoft.com/office/officeart/2009/3/layout/SubStepProcess"/>
    <dgm:cxn modelId="{2F6ADD55-7524-2444-924F-F215D915DEEE}" srcId="{25AF1BAC-28E5-6048-B12C-AB5DEAAF0358}" destId="{9E0998A3-E1C9-6241-831A-98F0D192AD11}" srcOrd="2"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7C0CD96-53B9-E54B-B381-BA05C964DB5E}" type="presParOf" srcId="{D7709F31-9B1A-4645-AA25-B924FA6CA5C0}" destId="{72AED6D7-1F41-AD45-9C38-4731A7C3CB44}" srcOrd="4" destOrd="0" presId="urn:microsoft.com/office/officeart/2009/3/layout/SubStepProcess"/>
    <dgm:cxn modelId="{53DE86EB-8C1A-624E-8485-C0DC82A4505A}" type="presParOf" srcId="{D7709F31-9B1A-4645-AA25-B924FA6CA5C0}" destId="{7601B34A-649D-7A4C-9E44-4070ED1671D4}"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FR" sz="2000" dirty="0"/>
            <a:t>Expressive </a:t>
          </a:r>
          <a:r>
            <a:rPr lang="fr-FR" sz="2000" dirty="0" err="1"/>
            <a:t>side</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FR" sz="2400" dirty="0" err="1"/>
            <a:t>correlation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9E0998A3-E1C9-6241-831A-98F0D192AD11}">
      <dgm:prSet phldrT="[Texte]" custT="1"/>
      <dgm:spPr/>
      <dgm:t>
        <a:bodyPr/>
        <a:lstStyle/>
        <a:p>
          <a:r>
            <a:rPr lang="fr-FR" sz="1800" dirty="0"/>
            <a:t>Mental</a:t>
          </a:r>
        </a:p>
        <a:p>
          <a:r>
            <a:rPr lang="fr-FR" sz="1800" dirty="0"/>
            <a:t> </a:t>
          </a:r>
          <a:r>
            <a:rPr lang="fr-FR" sz="1800" dirty="0" err="1"/>
            <a:t>age</a:t>
          </a:r>
          <a:endParaRPr lang="fr-FR" sz="1800" dirty="0"/>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2"/>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D7CB58E1-67F0-934B-BBCC-AC3A0468FE6E}" type="pres">
      <dgm:prSet presAssocID="{9E0998A3-E1C9-6241-831A-98F0D192AD11}" presName="parTx2" presStyleLbl="node1" presStyleIdx="1" presStyleCnt="2"/>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90CEA665-58B4-0F4C-A351-D4C2A90B843D}" type="presOf" srcId="{9E0998A3-E1C9-6241-831A-98F0D192AD11}" destId="{D7CB58E1-67F0-934B-BBCC-AC3A0468FE6E}" srcOrd="0" destOrd="0" presId="urn:microsoft.com/office/officeart/2009/3/layout/SubStepProcess"/>
    <dgm:cxn modelId="{6A4E3966-9BD8-2F43-9063-5E22BF977DEF}" type="presOf" srcId="{997415B4-C6A7-E14D-8023-D5795FC43F30}" destId="{4A9DD452-BFC8-7949-9FB9-F53A24EF1F0C}" srcOrd="0" destOrd="0" presId="urn:microsoft.com/office/officeart/2009/3/layout/SubStepProcess"/>
    <dgm:cxn modelId="{2F6ADD55-7524-2444-924F-F215D915DEEE}" srcId="{25AF1BAC-28E5-6048-B12C-AB5DEAAF0358}" destId="{9E0998A3-E1C9-6241-831A-98F0D192AD11}" srcOrd="1"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8BBBEF2-E051-544E-BD11-CA54296E390C}" type="presParOf" srcId="{D7709F31-9B1A-4645-AA25-B924FA6CA5C0}" destId="{D7CB58E1-67F0-934B-BBCC-AC3A0468FE6E}" srcOrd="4" destOrd="0" presId="urn:microsoft.com/office/officeart/2009/3/layout/SubStep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62A8E3-A0F8-F942-8459-79BF309E0926}"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C53FD736-56C1-8A49-A499-98E937293E98}">
      <dgm:prSet phldrT="[Texte]" custT="1"/>
      <dgm:spPr/>
      <dgm:t>
        <a:bodyPr/>
        <a:lstStyle/>
        <a:p>
          <a:r>
            <a:rPr lang="fr-FR" sz="2000" b="1" dirty="0">
              <a:solidFill>
                <a:schemeClr val="bg2">
                  <a:lumMod val="75000"/>
                  <a:lumOff val="25000"/>
                </a:schemeClr>
              </a:solidFill>
            </a:rPr>
            <a:t>The first 50 </a:t>
          </a:r>
          <a:r>
            <a:rPr lang="fr-FR" sz="2000" b="1" dirty="0" err="1">
              <a:solidFill>
                <a:schemeClr val="bg2">
                  <a:lumMod val="75000"/>
                  <a:lumOff val="25000"/>
                </a:schemeClr>
              </a:solidFill>
            </a:rPr>
            <a:t>words</a:t>
          </a:r>
          <a:r>
            <a:rPr lang="fr-FR" sz="2000" b="1" dirty="0">
              <a:solidFill>
                <a:schemeClr val="bg2">
                  <a:lumMod val="75000"/>
                  <a:lumOff val="25000"/>
                </a:schemeClr>
              </a:solidFill>
            </a:rPr>
            <a:t> </a:t>
          </a:r>
          <a:r>
            <a:rPr lang="fr-FR" sz="2000" b="1" dirty="0" err="1">
              <a:solidFill>
                <a:schemeClr val="bg2">
                  <a:lumMod val="75000"/>
                  <a:lumOff val="25000"/>
                </a:schemeClr>
              </a:solidFill>
            </a:rPr>
            <a:t>produced</a:t>
          </a:r>
          <a:r>
            <a:rPr lang="fr-FR" sz="2000" b="1" dirty="0">
              <a:solidFill>
                <a:schemeClr val="bg2">
                  <a:lumMod val="75000"/>
                  <a:lumOff val="25000"/>
                </a:schemeClr>
              </a:solidFill>
            </a:rPr>
            <a:t> ≈ to </a:t>
          </a:r>
          <a:r>
            <a:rPr lang="fr-FR" sz="2000" b="1" dirty="0" err="1">
              <a:solidFill>
                <a:schemeClr val="bg2">
                  <a:lumMod val="75000"/>
                  <a:lumOff val="25000"/>
                </a:schemeClr>
              </a:solidFill>
            </a:rPr>
            <a:t>those</a:t>
          </a:r>
          <a:r>
            <a:rPr lang="fr-FR" sz="2000" b="1" dirty="0">
              <a:solidFill>
                <a:schemeClr val="bg2">
                  <a:lumMod val="75000"/>
                  <a:lumOff val="25000"/>
                </a:schemeClr>
              </a:solidFill>
            </a:rPr>
            <a:t> of </a:t>
          </a:r>
          <a:r>
            <a:rPr lang="fr-FR" sz="2000" b="1" dirty="0" err="1">
              <a:solidFill>
                <a:schemeClr val="bg2">
                  <a:lumMod val="75000"/>
                  <a:lumOff val="25000"/>
                </a:schemeClr>
              </a:solidFill>
            </a:rPr>
            <a:t>typical</a:t>
          </a:r>
          <a:r>
            <a:rPr lang="fr-FR" sz="2000" b="1" dirty="0">
              <a:solidFill>
                <a:schemeClr val="bg2">
                  <a:lumMod val="75000"/>
                  <a:lumOff val="25000"/>
                </a:schemeClr>
              </a:solidFill>
            </a:rPr>
            <a:t> </a:t>
          </a:r>
          <a:r>
            <a:rPr lang="fr-FR" sz="2000" b="1" dirty="0" err="1">
              <a:solidFill>
                <a:schemeClr val="bg2">
                  <a:lumMod val="75000"/>
                  <a:lumOff val="25000"/>
                </a:schemeClr>
              </a:solidFill>
            </a:rPr>
            <a:t>children</a:t>
          </a:r>
          <a:endParaRPr lang="fr-FR" sz="2000" b="1" dirty="0">
            <a:solidFill>
              <a:schemeClr val="bg2">
                <a:lumMod val="75000"/>
                <a:lumOff val="25000"/>
              </a:schemeClr>
            </a:solidFill>
          </a:endParaRPr>
        </a:p>
      </dgm:t>
    </dgm:pt>
    <dgm:pt modelId="{6D94D303-E883-8D48-894C-F68212ED514D}" type="parTrans" cxnId="{52DAD360-B989-9F40-BCFE-F2195E368A0C}">
      <dgm:prSet/>
      <dgm:spPr/>
      <dgm:t>
        <a:bodyPr/>
        <a:lstStyle/>
        <a:p>
          <a:endParaRPr lang="fr-FR"/>
        </a:p>
      </dgm:t>
    </dgm:pt>
    <dgm:pt modelId="{BFEDA2B5-C560-DB4B-AEA6-5ADE564E9D3A}" type="sibTrans" cxnId="{52DAD360-B989-9F40-BCFE-F2195E368A0C}">
      <dgm:prSet/>
      <dgm:spPr/>
      <dgm:t>
        <a:bodyPr/>
        <a:lstStyle/>
        <a:p>
          <a:endParaRPr lang="fr-FR"/>
        </a:p>
      </dgm:t>
    </dgm:pt>
    <dgm:pt modelId="{1179976A-5ABD-AC45-B362-B39F8A76B0CF}">
      <dgm:prSet phldrT="[Texte]"/>
      <dgm:spPr/>
      <dgm:t>
        <a:bodyPr/>
        <a:lstStyle/>
        <a:p>
          <a:r>
            <a:rPr lang="fr-FR" dirty="0" err="1"/>
            <a:t>Same</a:t>
          </a:r>
          <a:r>
            <a:rPr lang="fr-FR" dirty="0"/>
            <a:t> </a:t>
          </a:r>
          <a:r>
            <a:rPr lang="fr-FR" dirty="0" err="1"/>
            <a:t>referential</a:t>
          </a:r>
          <a:r>
            <a:rPr lang="fr-FR" dirty="0"/>
            <a:t> content ➝ </a:t>
          </a:r>
          <a:r>
            <a:rPr lang="fr-FR" dirty="0" err="1"/>
            <a:t>daily</a:t>
          </a:r>
          <a:r>
            <a:rPr lang="fr-FR" dirty="0"/>
            <a:t> routines, people and </a:t>
          </a:r>
          <a:r>
            <a:rPr lang="fr-FR" dirty="0" err="1"/>
            <a:t>things</a:t>
          </a:r>
          <a:r>
            <a:rPr lang="fr-FR" dirty="0"/>
            <a:t> (</a:t>
          </a:r>
          <a:r>
            <a:rPr lang="fr-FR" dirty="0" err="1"/>
            <a:t>with</a:t>
          </a:r>
          <a:r>
            <a:rPr lang="fr-FR" dirty="0"/>
            <a:t> over- or </a:t>
          </a:r>
          <a:r>
            <a:rPr lang="fr-FR" dirty="0" err="1"/>
            <a:t>under</a:t>
          </a:r>
          <a:r>
            <a:rPr lang="fr-FR" dirty="0"/>
            <a:t> extensions)</a:t>
          </a:r>
        </a:p>
      </dgm:t>
    </dgm:pt>
    <dgm:pt modelId="{B4903228-C711-1947-ACE4-37B1EF0ED5CF}" type="parTrans" cxnId="{D707A033-B5A9-F14E-A7A3-E84FAA92D41A}">
      <dgm:prSet/>
      <dgm:spPr/>
      <dgm:t>
        <a:bodyPr/>
        <a:lstStyle/>
        <a:p>
          <a:endParaRPr lang="fr-FR"/>
        </a:p>
      </dgm:t>
    </dgm:pt>
    <dgm:pt modelId="{454D1AF9-068B-1541-A8DF-291FE6677F90}" type="sibTrans" cxnId="{D707A033-B5A9-F14E-A7A3-E84FAA92D41A}">
      <dgm:prSet/>
      <dgm:spPr/>
      <dgm:t>
        <a:bodyPr/>
        <a:lstStyle/>
        <a:p>
          <a:endParaRPr lang="fr-FR"/>
        </a:p>
      </dgm:t>
    </dgm:pt>
    <dgm:pt modelId="{ADE6EFAB-A8F9-7F41-B0F1-905A3DCD70EF}">
      <dgm:prSet phldrT="[Texte]"/>
      <dgm:spPr/>
      <dgm:t>
        <a:bodyPr/>
        <a:lstStyle/>
        <a:p>
          <a:r>
            <a:rPr lang="fr-FR" dirty="0" err="1"/>
            <a:t>Same</a:t>
          </a:r>
          <a:r>
            <a:rPr lang="fr-FR" dirty="0"/>
            <a:t> grammatical </a:t>
          </a:r>
          <a:r>
            <a:rPr lang="fr-FR" dirty="0" err="1"/>
            <a:t>categories</a:t>
          </a:r>
          <a:r>
            <a:rPr lang="fr-FR" dirty="0"/>
            <a:t> ➝ </a:t>
          </a:r>
          <a:r>
            <a:rPr lang="fr-FR" dirty="0" err="1"/>
            <a:t>nouns</a:t>
          </a:r>
          <a:r>
            <a:rPr lang="fr-FR" dirty="0"/>
            <a:t>, adjectives relatives to </a:t>
          </a:r>
          <a:r>
            <a:rPr lang="fr-FR" dirty="0" err="1"/>
            <a:t>things</a:t>
          </a:r>
          <a:r>
            <a:rPr lang="fr-FR" dirty="0"/>
            <a:t> and people</a:t>
          </a:r>
        </a:p>
      </dgm:t>
    </dgm:pt>
    <dgm:pt modelId="{30A397B9-6E8C-A34C-BF51-D52B047C5D89}" type="parTrans" cxnId="{21EA26E8-EC99-DF42-8CB3-9A6619C189CC}">
      <dgm:prSet/>
      <dgm:spPr/>
      <dgm:t>
        <a:bodyPr/>
        <a:lstStyle/>
        <a:p>
          <a:endParaRPr lang="fr-FR"/>
        </a:p>
      </dgm:t>
    </dgm:pt>
    <dgm:pt modelId="{54F574A2-2482-3748-AFCB-194CA01667BF}" type="sibTrans" cxnId="{21EA26E8-EC99-DF42-8CB3-9A6619C189CC}">
      <dgm:prSet/>
      <dgm:spPr/>
      <dgm:t>
        <a:bodyPr/>
        <a:lstStyle/>
        <a:p>
          <a:endParaRPr lang="fr-FR"/>
        </a:p>
      </dgm:t>
    </dgm:pt>
    <dgm:pt modelId="{7303096A-E9AE-8D45-9D46-BC18FDE1DD83}">
      <dgm:prSet phldrT="[Texte]" custT="1"/>
      <dgm:spPr/>
      <dgm:t>
        <a:bodyPr/>
        <a:lstStyle/>
        <a:p>
          <a:r>
            <a:rPr lang="fr-FR" sz="2000" b="1" dirty="0">
              <a:solidFill>
                <a:schemeClr val="bg2">
                  <a:lumMod val="75000"/>
                  <a:lumOff val="25000"/>
                </a:schemeClr>
              </a:solidFill>
            </a:rPr>
            <a:t>The first </a:t>
          </a:r>
          <a:r>
            <a:rPr lang="fr-FR" sz="2000" b="1" dirty="0" err="1">
              <a:solidFill>
                <a:schemeClr val="bg2">
                  <a:lumMod val="75000"/>
                  <a:lumOff val="25000"/>
                </a:schemeClr>
              </a:solidFill>
            </a:rPr>
            <a:t>words</a:t>
          </a:r>
          <a:r>
            <a:rPr lang="fr-FR" sz="2000" b="1" dirty="0">
              <a:solidFill>
                <a:schemeClr val="bg2">
                  <a:lumMod val="75000"/>
                  <a:lumOff val="25000"/>
                </a:schemeClr>
              </a:solidFill>
            </a:rPr>
            <a:t> </a:t>
          </a:r>
          <a:r>
            <a:rPr lang="fr-FR" sz="2000" b="1" dirty="0" err="1">
              <a:solidFill>
                <a:schemeClr val="bg2">
                  <a:lumMod val="75000"/>
                  <a:lumOff val="25000"/>
                </a:schemeClr>
              </a:solidFill>
            </a:rPr>
            <a:t>understood</a:t>
          </a:r>
          <a:r>
            <a:rPr lang="fr-FR" sz="2000" b="1" dirty="0">
              <a:solidFill>
                <a:schemeClr val="bg2">
                  <a:lumMod val="75000"/>
                  <a:lumOff val="25000"/>
                </a:schemeClr>
              </a:solidFill>
            </a:rPr>
            <a:t> ≈ to </a:t>
          </a:r>
          <a:r>
            <a:rPr lang="fr-FR" sz="2000" b="1" dirty="0" err="1">
              <a:solidFill>
                <a:schemeClr val="bg2">
                  <a:lumMod val="75000"/>
                  <a:lumOff val="25000"/>
                </a:schemeClr>
              </a:solidFill>
            </a:rPr>
            <a:t>those</a:t>
          </a:r>
          <a:r>
            <a:rPr lang="fr-FR" sz="2000" b="1" dirty="0">
              <a:solidFill>
                <a:schemeClr val="bg2">
                  <a:lumMod val="75000"/>
                  <a:lumOff val="25000"/>
                </a:schemeClr>
              </a:solidFill>
            </a:rPr>
            <a:t> of </a:t>
          </a:r>
          <a:r>
            <a:rPr lang="fr-FR" sz="2000" b="1" dirty="0">
              <a:solidFill>
                <a:schemeClr val="bg2">
                  <a:lumMod val="75000"/>
                  <a:lumOff val="25000"/>
                </a:schemeClr>
              </a:solidFill>
              <a:latin typeface="Arial"/>
            </a:rPr>
            <a:t>typical</a:t>
          </a:r>
          <a:r>
            <a:rPr lang="fr-FR" sz="2000" b="1" dirty="0">
              <a:solidFill>
                <a:schemeClr val="bg2">
                  <a:lumMod val="75000"/>
                  <a:lumOff val="25000"/>
                </a:schemeClr>
              </a:solidFill>
            </a:rPr>
            <a:t> </a:t>
          </a:r>
          <a:r>
            <a:rPr lang="fr-FR" sz="2000" b="1" dirty="0" err="1">
              <a:solidFill>
                <a:schemeClr val="bg2">
                  <a:lumMod val="75000"/>
                  <a:lumOff val="25000"/>
                </a:schemeClr>
              </a:solidFill>
            </a:rPr>
            <a:t>children</a:t>
          </a:r>
          <a:r>
            <a:rPr lang="fr-FR" sz="2000" b="1" dirty="0">
              <a:solidFill>
                <a:schemeClr val="bg2">
                  <a:lumMod val="75000"/>
                  <a:lumOff val="25000"/>
                </a:schemeClr>
              </a:solidFill>
            </a:rPr>
            <a:t> </a:t>
          </a:r>
        </a:p>
      </dgm:t>
    </dgm:pt>
    <dgm:pt modelId="{7E3243A6-EC7D-624E-A8C8-694DEC63F1A2}" type="parTrans" cxnId="{70435F9E-CFB4-1E4D-96EC-213F041BB1FA}">
      <dgm:prSet/>
      <dgm:spPr/>
      <dgm:t>
        <a:bodyPr/>
        <a:lstStyle/>
        <a:p>
          <a:endParaRPr lang="fr-FR"/>
        </a:p>
      </dgm:t>
    </dgm:pt>
    <dgm:pt modelId="{217EAF36-992C-DD4C-BD4A-DAB8EE6376AF}" type="sibTrans" cxnId="{70435F9E-CFB4-1E4D-96EC-213F041BB1FA}">
      <dgm:prSet/>
      <dgm:spPr/>
      <dgm:t>
        <a:bodyPr/>
        <a:lstStyle/>
        <a:p>
          <a:endParaRPr lang="fr-FR"/>
        </a:p>
      </dgm:t>
    </dgm:pt>
    <dgm:pt modelId="{D7BDCB2E-78A6-0C41-8757-CEF979F0055F}">
      <dgm:prSet phldrT="[Texte]"/>
      <dgm:spPr/>
      <dgm:t>
        <a:bodyPr/>
        <a:lstStyle/>
        <a:p>
          <a:r>
            <a:rPr lang="fr-FR" dirty="0"/>
            <a:t>Object </a:t>
          </a:r>
          <a:r>
            <a:rPr lang="fr-FR" dirty="0" err="1"/>
            <a:t>names</a:t>
          </a:r>
          <a:r>
            <a:rPr lang="fr-FR" dirty="0"/>
            <a:t> (at the </a:t>
          </a:r>
          <a:r>
            <a:rPr lang="fr-FR" dirty="0" err="1"/>
            <a:t>same</a:t>
          </a:r>
          <a:r>
            <a:rPr lang="fr-FR" dirty="0"/>
            <a:t> </a:t>
          </a:r>
          <a:r>
            <a:rPr lang="fr-FR" dirty="0" err="1"/>
            <a:t>sensori-motor</a:t>
          </a:r>
          <a:r>
            <a:rPr lang="fr-FR" dirty="0"/>
            <a:t> </a:t>
          </a:r>
          <a:r>
            <a:rPr lang="fr-FR" dirty="0" err="1"/>
            <a:t>level</a:t>
          </a:r>
          <a:r>
            <a:rPr lang="fr-FR" dirty="0"/>
            <a:t> </a:t>
          </a:r>
          <a:r>
            <a:rPr lang="fr-FR" dirty="0" err="1"/>
            <a:t>than</a:t>
          </a:r>
          <a:r>
            <a:rPr lang="fr-FR" dirty="0"/>
            <a:t> </a:t>
          </a:r>
          <a:r>
            <a:rPr lang="fr-FR" dirty="0" err="1"/>
            <a:t>typical</a:t>
          </a:r>
          <a:r>
            <a:rPr lang="fr-FR" dirty="0"/>
            <a:t> </a:t>
          </a:r>
          <a:r>
            <a:rPr lang="fr-FR" dirty="0" err="1"/>
            <a:t>children</a:t>
          </a:r>
          <a:r>
            <a:rPr lang="fr-FR" dirty="0"/>
            <a:t>)</a:t>
          </a:r>
        </a:p>
      </dgm:t>
    </dgm:pt>
    <dgm:pt modelId="{F3ECBAE4-0B8B-D44F-831E-8E32DF919D16}" type="parTrans" cxnId="{E432B309-1ADC-7B47-A018-609A937335A2}">
      <dgm:prSet/>
      <dgm:spPr/>
      <dgm:t>
        <a:bodyPr/>
        <a:lstStyle/>
        <a:p>
          <a:endParaRPr lang="fr-FR"/>
        </a:p>
      </dgm:t>
    </dgm:pt>
    <dgm:pt modelId="{A6D4739F-194D-B64C-944C-E12D7152A288}" type="sibTrans" cxnId="{E432B309-1ADC-7B47-A018-609A937335A2}">
      <dgm:prSet/>
      <dgm:spPr/>
      <dgm:t>
        <a:bodyPr/>
        <a:lstStyle/>
        <a:p>
          <a:endParaRPr lang="fr-FR"/>
        </a:p>
      </dgm:t>
    </dgm:pt>
    <dgm:pt modelId="{8119BC09-D8AD-9447-91C5-FB1A8C3C1C50}">
      <dgm:prSet phldrT="[Texte]"/>
      <dgm:spPr/>
      <dgm:t>
        <a:bodyPr/>
        <a:lstStyle/>
        <a:p>
          <a:r>
            <a:rPr lang="fr-FR" dirty="0" err="1"/>
            <a:t>Later</a:t>
          </a:r>
          <a:r>
            <a:rPr lang="fr-FR" dirty="0"/>
            <a:t> ➝ more </a:t>
          </a:r>
          <a:r>
            <a:rPr lang="fr-FR" dirty="0" err="1"/>
            <a:t>complex</a:t>
          </a:r>
          <a:r>
            <a:rPr lang="fr-FR" dirty="0"/>
            <a:t> </a:t>
          </a:r>
          <a:r>
            <a:rPr lang="fr-FR" dirty="0" err="1"/>
            <a:t>lexicon</a:t>
          </a:r>
          <a:r>
            <a:rPr lang="fr-FR" dirty="0"/>
            <a:t> </a:t>
          </a:r>
          <a:r>
            <a:rPr lang="fr-FR" dirty="0" err="1"/>
            <a:t>requiring</a:t>
          </a:r>
          <a:r>
            <a:rPr lang="fr-FR" dirty="0"/>
            <a:t> </a:t>
          </a:r>
          <a:r>
            <a:rPr lang="fr-FR" dirty="0" err="1"/>
            <a:t>some</a:t>
          </a:r>
          <a:r>
            <a:rPr lang="fr-FR" dirty="0"/>
            <a:t> cognitive </a:t>
          </a:r>
          <a:r>
            <a:rPr lang="fr-FR" dirty="0" err="1"/>
            <a:t>prerequisites</a:t>
          </a:r>
          <a:endParaRPr lang="fr-FR" dirty="0"/>
        </a:p>
      </dgm:t>
    </dgm:pt>
    <dgm:pt modelId="{C90DFFBC-310F-0742-AC5D-1DDDB087A20E}" type="parTrans" cxnId="{EE8D5820-A814-CC47-9836-C9F695B9AE7A}">
      <dgm:prSet/>
      <dgm:spPr/>
      <dgm:t>
        <a:bodyPr/>
        <a:lstStyle/>
        <a:p>
          <a:endParaRPr lang="fr-FR"/>
        </a:p>
      </dgm:t>
    </dgm:pt>
    <dgm:pt modelId="{11A91FD3-E8AD-894F-9F8B-E8CFC3FE5FAD}" type="sibTrans" cxnId="{EE8D5820-A814-CC47-9836-C9F695B9AE7A}">
      <dgm:prSet/>
      <dgm:spPr/>
      <dgm:t>
        <a:bodyPr/>
        <a:lstStyle/>
        <a:p>
          <a:endParaRPr lang="fr-FR"/>
        </a:p>
      </dgm:t>
    </dgm:pt>
    <dgm:pt modelId="{080A98CE-2129-4549-AC27-FC1821F18BB7}">
      <dgm:prSet/>
      <dgm:spPr/>
      <dgm:t>
        <a:bodyPr/>
        <a:lstStyle/>
        <a:p>
          <a:r>
            <a:rPr lang="fr-FR" dirty="0" err="1"/>
            <a:t>Between</a:t>
          </a:r>
          <a:r>
            <a:rPr lang="fr-FR" dirty="0"/>
            <a:t> 12 ans 36 </a:t>
          </a:r>
          <a:r>
            <a:rPr lang="fr-FR" dirty="0" err="1"/>
            <a:t>months</a:t>
          </a:r>
          <a:r>
            <a:rPr lang="fr-FR" dirty="0"/>
            <a:t> ➝ social </a:t>
          </a:r>
          <a:r>
            <a:rPr lang="fr-FR" dirty="0" err="1"/>
            <a:t>words</a:t>
          </a:r>
          <a:r>
            <a:rPr lang="fr-FR" dirty="0"/>
            <a:t> and </a:t>
          </a:r>
          <a:r>
            <a:rPr lang="fr-FR" dirty="0" err="1"/>
            <a:t>object</a:t>
          </a:r>
          <a:r>
            <a:rPr lang="fr-FR" dirty="0"/>
            <a:t> </a:t>
          </a:r>
          <a:r>
            <a:rPr lang="fr-FR" dirty="0" err="1"/>
            <a:t>names</a:t>
          </a:r>
          <a:r>
            <a:rPr lang="fr-FR" dirty="0"/>
            <a:t> </a:t>
          </a:r>
        </a:p>
      </dgm:t>
    </dgm:pt>
    <dgm:pt modelId="{CC2F0049-F99D-3448-9642-BA2550AFA17A}" type="parTrans" cxnId="{9469D9F1-A72C-B44A-8B28-3ED5C4C90100}">
      <dgm:prSet/>
      <dgm:spPr/>
      <dgm:t>
        <a:bodyPr/>
        <a:lstStyle/>
        <a:p>
          <a:endParaRPr lang="fr-FR"/>
        </a:p>
      </dgm:t>
    </dgm:pt>
    <dgm:pt modelId="{CE6E3F5E-E167-504C-A739-80B0499CEEDF}" type="sibTrans" cxnId="{9469D9F1-A72C-B44A-8B28-3ED5C4C90100}">
      <dgm:prSet/>
      <dgm:spPr/>
      <dgm:t>
        <a:bodyPr/>
        <a:lstStyle/>
        <a:p>
          <a:endParaRPr lang="fr-FR"/>
        </a:p>
      </dgm:t>
    </dgm:pt>
    <dgm:pt modelId="{9430A318-D2FD-F74F-8A98-0B47E4C9DD52}" type="pres">
      <dgm:prSet presAssocID="{A562A8E3-A0F8-F942-8459-79BF309E0926}" presName="layout" presStyleCnt="0">
        <dgm:presLayoutVars>
          <dgm:chMax/>
          <dgm:chPref/>
          <dgm:dir/>
          <dgm:resizeHandles/>
        </dgm:presLayoutVars>
      </dgm:prSet>
      <dgm:spPr/>
    </dgm:pt>
    <dgm:pt modelId="{5BACFFCE-7270-5747-BBFE-77578C304180}" type="pres">
      <dgm:prSet presAssocID="{C53FD736-56C1-8A49-A499-98E937293E98}" presName="root" presStyleCnt="0">
        <dgm:presLayoutVars>
          <dgm:chMax/>
          <dgm:chPref/>
        </dgm:presLayoutVars>
      </dgm:prSet>
      <dgm:spPr/>
    </dgm:pt>
    <dgm:pt modelId="{8C032C55-C958-1548-9DFF-EF9F4BD94702}" type="pres">
      <dgm:prSet presAssocID="{C53FD736-56C1-8A49-A499-98E937293E98}" presName="rootComposite" presStyleCnt="0">
        <dgm:presLayoutVars/>
      </dgm:prSet>
      <dgm:spPr/>
    </dgm:pt>
    <dgm:pt modelId="{400CAD6B-A7DF-854A-B550-92C058B469E3}" type="pres">
      <dgm:prSet presAssocID="{C53FD736-56C1-8A49-A499-98E937293E98}" presName="ParentAccent" presStyleLbl="alignNode1" presStyleIdx="0" presStyleCnt="2"/>
      <dgm:spPr/>
    </dgm:pt>
    <dgm:pt modelId="{EFB9B31A-E8F4-4342-A3EA-F76C3D7D7458}" type="pres">
      <dgm:prSet presAssocID="{C53FD736-56C1-8A49-A499-98E937293E98}" presName="ParentSmallAccent" presStyleLbl="fgAcc1" presStyleIdx="0" presStyleCnt="2"/>
      <dgm:spPr/>
    </dgm:pt>
    <dgm:pt modelId="{2B0B253C-EFD0-8F48-BCFC-4F075F91A1DC}" type="pres">
      <dgm:prSet presAssocID="{C53FD736-56C1-8A49-A499-98E937293E98}" presName="Parent" presStyleLbl="revTx" presStyleIdx="0" presStyleCnt="7">
        <dgm:presLayoutVars>
          <dgm:chMax/>
          <dgm:chPref val="4"/>
          <dgm:bulletEnabled val="1"/>
        </dgm:presLayoutVars>
      </dgm:prSet>
      <dgm:spPr/>
    </dgm:pt>
    <dgm:pt modelId="{83E8642D-CCA3-5B41-9233-17D3449C7235}" type="pres">
      <dgm:prSet presAssocID="{C53FD736-56C1-8A49-A499-98E937293E98}" presName="childShape" presStyleCnt="0">
        <dgm:presLayoutVars>
          <dgm:chMax val="0"/>
          <dgm:chPref val="0"/>
        </dgm:presLayoutVars>
      </dgm:prSet>
      <dgm:spPr/>
    </dgm:pt>
    <dgm:pt modelId="{BCFAD229-5F04-244F-A1ED-64AA7F0601CF}" type="pres">
      <dgm:prSet presAssocID="{1179976A-5ABD-AC45-B362-B39F8A76B0CF}" presName="childComposite" presStyleCnt="0">
        <dgm:presLayoutVars>
          <dgm:chMax val="0"/>
          <dgm:chPref val="0"/>
        </dgm:presLayoutVars>
      </dgm:prSet>
      <dgm:spPr/>
    </dgm:pt>
    <dgm:pt modelId="{B13E6329-D1D3-364B-A2C5-095BB2996B4C}" type="pres">
      <dgm:prSet presAssocID="{1179976A-5ABD-AC45-B362-B39F8A76B0CF}" presName="ChildAccent" presStyleLbl="solidFgAcc1" presStyleIdx="0" presStyleCnt="5"/>
      <dgm:spPr/>
    </dgm:pt>
    <dgm:pt modelId="{A0CA95CA-6776-9B4A-B66E-5EBB483CC51D}" type="pres">
      <dgm:prSet presAssocID="{1179976A-5ABD-AC45-B362-B39F8A76B0CF}" presName="Child" presStyleLbl="revTx" presStyleIdx="1" presStyleCnt="7">
        <dgm:presLayoutVars>
          <dgm:chMax val="0"/>
          <dgm:chPref val="0"/>
          <dgm:bulletEnabled val="1"/>
        </dgm:presLayoutVars>
      </dgm:prSet>
      <dgm:spPr/>
    </dgm:pt>
    <dgm:pt modelId="{AC7011DF-790A-AC44-B26A-2B2ED68616E3}" type="pres">
      <dgm:prSet presAssocID="{ADE6EFAB-A8F9-7F41-B0F1-905A3DCD70EF}" presName="childComposite" presStyleCnt="0">
        <dgm:presLayoutVars>
          <dgm:chMax val="0"/>
          <dgm:chPref val="0"/>
        </dgm:presLayoutVars>
      </dgm:prSet>
      <dgm:spPr/>
    </dgm:pt>
    <dgm:pt modelId="{85E3BE9D-61AE-B749-AB63-9B7D7096BF48}" type="pres">
      <dgm:prSet presAssocID="{ADE6EFAB-A8F9-7F41-B0F1-905A3DCD70EF}" presName="ChildAccent" presStyleLbl="solidFgAcc1" presStyleIdx="1" presStyleCnt="5"/>
      <dgm:spPr/>
    </dgm:pt>
    <dgm:pt modelId="{CF42AB63-F90A-394E-BB00-9F48CBD783ED}" type="pres">
      <dgm:prSet presAssocID="{ADE6EFAB-A8F9-7F41-B0F1-905A3DCD70EF}" presName="Child" presStyleLbl="revTx" presStyleIdx="2" presStyleCnt="7">
        <dgm:presLayoutVars>
          <dgm:chMax val="0"/>
          <dgm:chPref val="0"/>
          <dgm:bulletEnabled val="1"/>
        </dgm:presLayoutVars>
      </dgm:prSet>
      <dgm:spPr/>
    </dgm:pt>
    <dgm:pt modelId="{0E4F6900-2E58-604B-ADEA-D785DD4BBC01}" type="pres">
      <dgm:prSet presAssocID="{7303096A-E9AE-8D45-9D46-BC18FDE1DD83}" presName="root" presStyleCnt="0">
        <dgm:presLayoutVars>
          <dgm:chMax/>
          <dgm:chPref/>
        </dgm:presLayoutVars>
      </dgm:prSet>
      <dgm:spPr/>
    </dgm:pt>
    <dgm:pt modelId="{BCE87E36-4912-6C4B-8BDC-408EF8ACD194}" type="pres">
      <dgm:prSet presAssocID="{7303096A-E9AE-8D45-9D46-BC18FDE1DD83}" presName="rootComposite" presStyleCnt="0">
        <dgm:presLayoutVars/>
      </dgm:prSet>
      <dgm:spPr/>
    </dgm:pt>
    <dgm:pt modelId="{AAE9117F-7F2B-184B-9CED-5A7C5ED73614}" type="pres">
      <dgm:prSet presAssocID="{7303096A-E9AE-8D45-9D46-BC18FDE1DD83}" presName="ParentAccent" presStyleLbl="alignNode1" presStyleIdx="1" presStyleCnt="2"/>
      <dgm:spPr/>
    </dgm:pt>
    <dgm:pt modelId="{11F7A278-7EE5-8446-8647-E19FAFD2B241}" type="pres">
      <dgm:prSet presAssocID="{7303096A-E9AE-8D45-9D46-BC18FDE1DD83}" presName="ParentSmallAccent" presStyleLbl="fgAcc1" presStyleIdx="1" presStyleCnt="2"/>
      <dgm:spPr/>
    </dgm:pt>
    <dgm:pt modelId="{1E1D029A-AE77-6047-8B87-DCE57821353E}" type="pres">
      <dgm:prSet presAssocID="{7303096A-E9AE-8D45-9D46-BC18FDE1DD83}" presName="Parent" presStyleLbl="revTx" presStyleIdx="3" presStyleCnt="7">
        <dgm:presLayoutVars>
          <dgm:chMax/>
          <dgm:chPref val="4"/>
          <dgm:bulletEnabled val="1"/>
        </dgm:presLayoutVars>
      </dgm:prSet>
      <dgm:spPr/>
    </dgm:pt>
    <dgm:pt modelId="{3D71C52C-EC29-E644-9E07-CE6A3F780D8A}" type="pres">
      <dgm:prSet presAssocID="{7303096A-E9AE-8D45-9D46-BC18FDE1DD83}" presName="childShape" presStyleCnt="0">
        <dgm:presLayoutVars>
          <dgm:chMax val="0"/>
          <dgm:chPref val="0"/>
        </dgm:presLayoutVars>
      </dgm:prSet>
      <dgm:spPr/>
    </dgm:pt>
    <dgm:pt modelId="{03E685A6-4A76-E64A-93B5-A05881C95520}" type="pres">
      <dgm:prSet presAssocID="{D7BDCB2E-78A6-0C41-8757-CEF979F0055F}" presName="childComposite" presStyleCnt="0">
        <dgm:presLayoutVars>
          <dgm:chMax val="0"/>
          <dgm:chPref val="0"/>
        </dgm:presLayoutVars>
      </dgm:prSet>
      <dgm:spPr/>
    </dgm:pt>
    <dgm:pt modelId="{B8AF3102-43E5-6C4D-8528-EE33F106E3B8}" type="pres">
      <dgm:prSet presAssocID="{D7BDCB2E-78A6-0C41-8757-CEF979F0055F}" presName="ChildAccent" presStyleLbl="solidFgAcc1" presStyleIdx="2" presStyleCnt="5"/>
      <dgm:spPr/>
    </dgm:pt>
    <dgm:pt modelId="{C57D9AAA-3A89-084A-B55F-9C0CA8A34BDC}" type="pres">
      <dgm:prSet presAssocID="{D7BDCB2E-78A6-0C41-8757-CEF979F0055F}" presName="Child" presStyleLbl="revTx" presStyleIdx="4" presStyleCnt="7">
        <dgm:presLayoutVars>
          <dgm:chMax val="0"/>
          <dgm:chPref val="0"/>
          <dgm:bulletEnabled val="1"/>
        </dgm:presLayoutVars>
      </dgm:prSet>
      <dgm:spPr/>
    </dgm:pt>
    <dgm:pt modelId="{BD0CC1DC-59F4-0A49-A00F-36E1355EDE37}" type="pres">
      <dgm:prSet presAssocID="{080A98CE-2129-4549-AC27-FC1821F18BB7}" presName="childComposite" presStyleCnt="0">
        <dgm:presLayoutVars>
          <dgm:chMax val="0"/>
          <dgm:chPref val="0"/>
        </dgm:presLayoutVars>
      </dgm:prSet>
      <dgm:spPr/>
    </dgm:pt>
    <dgm:pt modelId="{D272DC56-6172-014F-B677-609E5680FE6E}" type="pres">
      <dgm:prSet presAssocID="{080A98CE-2129-4549-AC27-FC1821F18BB7}" presName="ChildAccent" presStyleLbl="solidFgAcc1" presStyleIdx="3" presStyleCnt="5"/>
      <dgm:spPr/>
    </dgm:pt>
    <dgm:pt modelId="{9114EED0-E1B1-FA4B-8D40-7835F096F9B1}" type="pres">
      <dgm:prSet presAssocID="{080A98CE-2129-4549-AC27-FC1821F18BB7}" presName="Child" presStyleLbl="revTx" presStyleIdx="5" presStyleCnt="7">
        <dgm:presLayoutVars>
          <dgm:chMax val="0"/>
          <dgm:chPref val="0"/>
          <dgm:bulletEnabled val="1"/>
        </dgm:presLayoutVars>
      </dgm:prSet>
      <dgm:spPr/>
    </dgm:pt>
    <dgm:pt modelId="{C10722A1-5D2D-3347-9B8D-BEDE38A5FFF8}" type="pres">
      <dgm:prSet presAssocID="{8119BC09-D8AD-9447-91C5-FB1A8C3C1C50}" presName="childComposite" presStyleCnt="0">
        <dgm:presLayoutVars>
          <dgm:chMax val="0"/>
          <dgm:chPref val="0"/>
        </dgm:presLayoutVars>
      </dgm:prSet>
      <dgm:spPr/>
    </dgm:pt>
    <dgm:pt modelId="{4A45342C-38AA-9E44-BDD0-393E5082ADB0}" type="pres">
      <dgm:prSet presAssocID="{8119BC09-D8AD-9447-91C5-FB1A8C3C1C50}" presName="ChildAccent" presStyleLbl="solidFgAcc1" presStyleIdx="4" presStyleCnt="5"/>
      <dgm:spPr/>
    </dgm:pt>
    <dgm:pt modelId="{FCA7284E-278E-F947-99ED-621AD56BA68A}" type="pres">
      <dgm:prSet presAssocID="{8119BC09-D8AD-9447-91C5-FB1A8C3C1C50}" presName="Child" presStyleLbl="revTx" presStyleIdx="6" presStyleCnt="7">
        <dgm:presLayoutVars>
          <dgm:chMax val="0"/>
          <dgm:chPref val="0"/>
          <dgm:bulletEnabled val="1"/>
        </dgm:presLayoutVars>
      </dgm:prSet>
      <dgm:spPr/>
    </dgm:pt>
  </dgm:ptLst>
  <dgm:cxnLst>
    <dgm:cxn modelId="{E432B309-1ADC-7B47-A018-609A937335A2}" srcId="{7303096A-E9AE-8D45-9D46-BC18FDE1DD83}" destId="{D7BDCB2E-78A6-0C41-8757-CEF979F0055F}" srcOrd="0" destOrd="0" parTransId="{F3ECBAE4-0B8B-D44F-831E-8E32DF919D16}" sibTransId="{A6D4739F-194D-B64C-944C-E12D7152A288}"/>
    <dgm:cxn modelId="{7D08300B-97D5-C442-94F1-55891BE30192}" type="presOf" srcId="{ADE6EFAB-A8F9-7F41-B0F1-905A3DCD70EF}" destId="{CF42AB63-F90A-394E-BB00-9F48CBD783ED}" srcOrd="0" destOrd="0" presId="urn:microsoft.com/office/officeart/2008/layout/SquareAccentList"/>
    <dgm:cxn modelId="{EE8D5820-A814-CC47-9836-C9F695B9AE7A}" srcId="{7303096A-E9AE-8D45-9D46-BC18FDE1DD83}" destId="{8119BC09-D8AD-9447-91C5-FB1A8C3C1C50}" srcOrd="2" destOrd="0" parTransId="{C90DFFBC-310F-0742-AC5D-1DDDB087A20E}" sibTransId="{11A91FD3-E8AD-894F-9F8B-E8CFC3FE5FAD}"/>
    <dgm:cxn modelId="{E72FAD2E-DAE6-AC49-9A52-3800B603778F}" type="presOf" srcId="{A562A8E3-A0F8-F942-8459-79BF309E0926}" destId="{9430A318-D2FD-F74F-8A98-0B47E4C9DD52}" srcOrd="0" destOrd="0" presId="urn:microsoft.com/office/officeart/2008/layout/SquareAccentList"/>
    <dgm:cxn modelId="{D707A033-B5A9-F14E-A7A3-E84FAA92D41A}" srcId="{C53FD736-56C1-8A49-A499-98E937293E98}" destId="{1179976A-5ABD-AC45-B362-B39F8A76B0CF}" srcOrd="0" destOrd="0" parTransId="{B4903228-C711-1947-ACE4-37B1EF0ED5CF}" sibTransId="{454D1AF9-068B-1541-A8DF-291FE6677F90}"/>
    <dgm:cxn modelId="{52DAD360-B989-9F40-BCFE-F2195E368A0C}" srcId="{A562A8E3-A0F8-F942-8459-79BF309E0926}" destId="{C53FD736-56C1-8A49-A499-98E937293E98}" srcOrd="0" destOrd="0" parTransId="{6D94D303-E883-8D48-894C-F68212ED514D}" sibTransId="{BFEDA2B5-C560-DB4B-AEA6-5ADE564E9D3A}"/>
    <dgm:cxn modelId="{58A5926D-7FA6-7541-99AA-20C5783D0E9E}" type="presOf" srcId="{C53FD736-56C1-8A49-A499-98E937293E98}" destId="{2B0B253C-EFD0-8F48-BCFC-4F075F91A1DC}" srcOrd="0" destOrd="0" presId="urn:microsoft.com/office/officeart/2008/layout/SquareAccentList"/>
    <dgm:cxn modelId="{8B8D6B84-5DB5-A242-8A0F-2A68708C2C23}" type="presOf" srcId="{D7BDCB2E-78A6-0C41-8757-CEF979F0055F}" destId="{C57D9AAA-3A89-084A-B55F-9C0CA8A34BDC}" srcOrd="0" destOrd="0" presId="urn:microsoft.com/office/officeart/2008/layout/SquareAccentList"/>
    <dgm:cxn modelId="{FF2C768E-57A9-6041-98BB-D116CA40263B}" type="presOf" srcId="{080A98CE-2129-4549-AC27-FC1821F18BB7}" destId="{9114EED0-E1B1-FA4B-8D40-7835F096F9B1}" srcOrd="0" destOrd="0" presId="urn:microsoft.com/office/officeart/2008/layout/SquareAccentList"/>
    <dgm:cxn modelId="{70435F9E-CFB4-1E4D-96EC-213F041BB1FA}" srcId="{A562A8E3-A0F8-F942-8459-79BF309E0926}" destId="{7303096A-E9AE-8D45-9D46-BC18FDE1DD83}" srcOrd="1" destOrd="0" parTransId="{7E3243A6-EC7D-624E-A8C8-694DEC63F1A2}" sibTransId="{217EAF36-992C-DD4C-BD4A-DAB8EE6376AF}"/>
    <dgm:cxn modelId="{895AE2A6-87BD-C243-A70C-4F86417D2D33}" type="presOf" srcId="{7303096A-E9AE-8D45-9D46-BC18FDE1DD83}" destId="{1E1D029A-AE77-6047-8B87-DCE57821353E}" srcOrd="0" destOrd="0" presId="urn:microsoft.com/office/officeart/2008/layout/SquareAccentList"/>
    <dgm:cxn modelId="{E4D91BA7-698B-AA4D-A6A6-FC69A3CB020A}" type="presOf" srcId="{1179976A-5ABD-AC45-B362-B39F8A76B0CF}" destId="{A0CA95CA-6776-9B4A-B66E-5EBB483CC51D}" srcOrd="0" destOrd="0" presId="urn:microsoft.com/office/officeart/2008/layout/SquareAccentList"/>
    <dgm:cxn modelId="{DE0A46D2-34FA-5647-B2A0-EB47A24E5B0F}" type="presOf" srcId="{8119BC09-D8AD-9447-91C5-FB1A8C3C1C50}" destId="{FCA7284E-278E-F947-99ED-621AD56BA68A}" srcOrd="0" destOrd="0" presId="urn:microsoft.com/office/officeart/2008/layout/SquareAccentList"/>
    <dgm:cxn modelId="{21EA26E8-EC99-DF42-8CB3-9A6619C189CC}" srcId="{C53FD736-56C1-8A49-A499-98E937293E98}" destId="{ADE6EFAB-A8F9-7F41-B0F1-905A3DCD70EF}" srcOrd="1" destOrd="0" parTransId="{30A397B9-6E8C-A34C-BF51-D52B047C5D89}" sibTransId="{54F574A2-2482-3748-AFCB-194CA01667BF}"/>
    <dgm:cxn modelId="{9469D9F1-A72C-B44A-8B28-3ED5C4C90100}" srcId="{7303096A-E9AE-8D45-9D46-BC18FDE1DD83}" destId="{080A98CE-2129-4549-AC27-FC1821F18BB7}" srcOrd="1" destOrd="0" parTransId="{CC2F0049-F99D-3448-9642-BA2550AFA17A}" sibTransId="{CE6E3F5E-E167-504C-A739-80B0499CEEDF}"/>
    <dgm:cxn modelId="{33F77EA0-4284-1F44-B987-0393086F8F44}" type="presParOf" srcId="{9430A318-D2FD-F74F-8A98-0B47E4C9DD52}" destId="{5BACFFCE-7270-5747-BBFE-77578C304180}" srcOrd="0" destOrd="0" presId="urn:microsoft.com/office/officeart/2008/layout/SquareAccentList"/>
    <dgm:cxn modelId="{9333524F-FB65-E345-B25D-2611F8BFA337}" type="presParOf" srcId="{5BACFFCE-7270-5747-BBFE-77578C304180}" destId="{8C032C55-C958-1548-9DFF-EF9F4BD94702}" srcOrd="0" destOrd="0" presId="urn:microsoft.com/office/officeart/2008/layout/SquareAccentList"/>
    <dgm:cxn modelId="{57386A9A-CA0E-104B-AA88-E526D8FD6137}" type="presParOf" srcId="{8C032C55-C958-1548-9DFF-EF9F4BD94702}" destId="{400CAD6B-A7DF-854A-B550-92C058B469E3}" srcOrd="0" destOrd="0" presId="urn:microsoft.com/office/officeart/2008/layout/SquareAccentList"/>
    <dgm:cxn modelId="{856B3ECE-7E22-6C45-A13F-FF05D1D7C58E}" type="presParOf" srcId="{8C032C55-C958-1548-9DFF-EF9F4BD94702}" destId="{EFB9B31A-E8F4-4342-A3EA-F76C3D7D7458}" srcOrd="1" destOrd="0" presId="urn:microsoft.com/office/officeart/2008/layout/SquareAccentList"/>
    <dgm:cxn modelId="{4C2099FF-C6DE-7F49-ACD1-C52C4DC1E3E0}" type="presParOf" srcId="{8C032C55-C958-1548-9DFF-EF9F4BD94702}" destId="{2B0B253C-EFD0-8F48-BCFC-4F075F91A1DC}" srcOrd="2" destOrd="0" presId="urn:microsoft.com/office/officeart/2008/layout/SquareAccentList"/>
    <dgm:cxn modelId="{13F42F21-0CF2-6549-88B4-696508223F2D}" type="presParOf" srcId="{5BACFFCE-7270-5747-BBFE-77578C304180}" destId="{83E8642D-CCA3-5B41-9233-17D3449C7235}" srcOrd="1" destOrd="0" presId="urn:microsoft.com/office/officeart/2008/layout/SquareAccentList"/>
    <dgm:cxn modelId="{83CB070B-072A-4342-8940-3C935FA36984}" type="presParOf" srcId="{83E8642D-CCA3-5B41-9233-17D3449C7235}" destId="{BCFAD229-5F04-244F-A1ED-64AA7F0601CF}" srcOrd="0" destOrd="0" presId="urn:microsoft.com/office/officeart/2008/layout/SquareAccentList"/>
    <dgm:cxn modelId="{C739B697-E375-C241-BF85-7D10DF605B7B}" type="presParOf" srcId="{BCFAD229-5F04-244F-A1ED-64AA7F0601CF}" destId="{B13E6329-D1D3-364B-A2C5-095BB2996B4C}" srcOrd="0" destOrd="0" presId="urn:microsoft.com/office/officeart/2008/layout/SquareAccentList"/>
    <dgm:cxn modelId="{C537F0DB-F0CB-244F-8876-2B0B7750585A}" type="presParOf" srcId="{BCFAD229-5F04-244F-A1ED-64AA7F0601CF}" destId="{A0CA95CA-6776-9B4A-B66E-5EBB483CC51D}" srcOrd="1" destOrd="0" presId="urn:microsoft.com/office/officeart/2008/layout/SquareAccentList"/>
    <dgm:cxn modelId="{95B4B887-2FF4-C745-B002-59C1928AA966}" type="presParOf" srcId="{83E8642D-CCA3-5B41-9233-17D3449C7235}" destId="{AC7011DF-790A-AC44-B26A-2B2ED68616E3}" srcOrd="1" destOrd="0" presId="urn:microsoft.com/office/officeart/2008/layout/SquareAccentList"/>
    <dgm:cxn modelId="{93AA9EA2-0403-F745-8D97-359C3F56A053}" type="presParOf" srcId="{AC7011DF-790A-AC44-B26A-2B2ED68616E3}" destId="{85E3BE9D-61AE-B749-AB63-9B7D7096BF48}" srcOrd="0" destOrd="0" presId="urn:microsoft.com/office/officeart/2008/layout/SquareAccentList"/>
    <dgm:cxn modelId="{058EF74C-D9EF-1947-B102-C5BC9D644FCB}" type="presParOf" srcId="{AC7011DF-790A-AC44-B26A-2B2ED68616E3}" destId="{CF42AB63-F90A-394E-BB00-9F48CBD783ED}" srcOrd="1" destOrd="0" presId="urn:microsoft.com/office/officeart/2008/layout/SquareAccentList"/>
    <dgm:cxn modelId="{776BFBFC-1369-A146-BC92-BD9C64A6A679}" type="presParOf" srcId="{9430A318-D2FD-F74F-8A98-0B47E4C9DD52}" destId="{0E4F6900-2E58-604B-ADEA-D785DD4BBC01}" srcOrd="1" destOrd="0" presId="urn:microsoft.com/office/officeart/2008/layout/SquareAccentList"/>
    <dgm:cxn modelId="{1B674DBD-F570-0741-A31A-63B363B7B501}" type="presParOf" srcId="{0E4F6900-2E58-604B-ADEA-D785DD4BBC01}" destId="{BCE87E36-4912-6C4B-8BDC-408EF8ACD194}" srcOrd="0" destOrd="0" presId="urn:microsoft.com/office/officeart/2008/layout/SquareAccentList"/>
    <dgm:cxn modelId="{AF632CEB-8C70-4A4B-B7D7-5D49EEF64648}" type="presParOf" srcId="{BCE87E36-4912-6C4B-8BDC-408EF8ACD194}" destId="{AAE9117F-7F2B-184B-9CED-5A7C5ED73614}" srcOrd="0" destOrd="0" presId="urn:microsoft.com/office/officeart/2008/layout/SquareAccentList"/>
    <dgm:cxn modelId="{7FA50B65-5F5B-2B4D-BA58-2111AF76CBFC}" type="presParOf" srcId="{BCE87E36-4912-6C4B-8BDC-408EF8ACD194}" destId="{11F7A278-7EE5-8446-8647-E19FAFD2B241}" srcOrd="1" destOrd="0" presId="urn:microsoft.com/office/officeart/2008/layout/SquareAccentList"/>
    <dgm:cxn modelId="{62E2B8F5-00C8-1945-8F0D-AA0A2CD82F64}" type="presParOf" srcId="{BCE87E36-4912-6C4B-8BDC-408EF8ACD194}" destId="{1E1D029A-AE77-6047-8B87-DCE57821353E}" srcOrd="2" destOrd="0" presId="urn:microsoft.com/office/officeart/2008/layout/SquareAccentList"/>
    <dgm:cxn modelId="{EB24B675-3847-4547-BAE7-6D947A077F9E}" type="presParOf" srcId="{0E4F6900-2E58-604B-ADEA-D785DD4BBC01}" destId="{3D71C52C-EC29-E644-9E07-CE6A3F780D8A}" srcOrd="1" destOrd="0" presId="urn:microsoft.com/office/officeart/2008/layout/SquareAccentList"/>
    <dgm:cxn modelId="{040FE794-84DB-2C4F-B6B6-BCA238743F1B}" type="presParOf" srcId="{3D71C52C-EC29-E644-9E07-CE6A3F780D8A}" destId="{03E685A6-4A76-E64A-93B5-A05881C95520}" srcOrd="0" destOrd="0" presId="urn:microsoft.com/office/officeart/2008/layout/SquareAccentList"/>
    <dgm:cxn modelId="{4E6889C0-D5C7-1346-8CAD-3F38835D902A}" type="presParOf" srcId="{03E685A6-4A76-E64A-93B5-A05881C95520}" destId="{B8AF3102-43E5-6C4D-8528-EE33F106E3B8}" srcOrd="0" destOrd="0" presId="urn:microsoft.com/office/officeart/2008/layout/SquareAccentList"/>
    <dgm:cxn modelId="{87DD2CCD-B69D-3F45-AE1F-7A2AC91D5468}" type="presParOf" srcId="{03E685A6-4A76-E64A-93B5-A05881C95520}" destId="{C57D9AAA-3A89-084A-B55F-9C0CA8A34BDC}" srcOrd="1" destOrd="0" presId="urn:microsoft.com/office/officeart/2008/layout/SquareAccentList"/>
    <dgm:cxn modelId="{F0F1AFD9-E34F-424F-8487-1CCD75426DA1}" type="presParOf" srcId="{3D71C52C-EC29-E644-9E07-CE6A3F780D8A}" destId="{BD0CC1DC-59F4-0A49-A00F-36E1355EDE37}" srcOrd="1" destOrd="0" presId="urn:microsoft.com/office/officeart/2008/layout/SquareAccentList"/>
    <dgm:cxn modelId="{247A3426-C78E-704F-A2BD-C38F1ECE7AA9}" type="presParOf" srcId="{BD0CC1DC-59F4-0A49-A00F-36E1355EDE37}" destId="{D272DC56-6172-014F-B677-609E5680FE6E}" srcOrd="0" destOrd="0" presId="urn:microsoft.com/office/officeart/2008/layout/SquareAccentList"/>
    <dgm:cxn modelId="{439DE64F-C945-8D46-92EB-DBD9BEDDB2CE}" type="presParOf" srcId="{BD0CC1DC-59F4-0A49-A00F-36E1355EDE37}" destId="{9114EED0-E1B1-FA4B-8D40-7835F096F9B1}" srcOrd="1" destOrd="0" presId="urn:microsoft.com/office/officeart/2008/layout/SquareAccentList"/>
    <dgm:cxn modelId="{E9F871F8-3297-754C-A9C8-7A9BBD085EE7}" type="presParOf" srcId="{3D71C52C-EC29-E644-9E07-CE6A3F780D8A}" destId="{C10722A1-5D2D-3347-9B8D-BEDE38A5FFF8}" srcOrd="2" destOrd="0" presId="urn:microsoft.com/office/officeart/2008/layout/SquareAccentList"/>
    <dgm:cxn modelId="{795791F4-50BC-474F-939B-AD306DC77234}" type="presParOf" srcId="{C10722A1-5D2D-3347-9B8D-BEDE38A5FFF8}" destId="{4A45342C-38AA-9E44-BDD0-393E5082ADB0}" srcOrd="0" destOrd="0" presId="urn:microsoft.com/office/officeart/2008/layout/SquareAccentList"/>
    <dgm:cxn modelId="{FE2106F5-002F-0946-8CEA-E6B32942FB46}" type="presParOf" srcId="{C10722A1-5D2D-3347-9B8D-BEDE38A5FFF8}" destId="{FCA7284E-278E-F947-99ED-621AD56BA68A}"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508377-6909-4844-AF35-1B0A542684B2}"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B1DEE5AA-49C8-154C-A1C1-6B9501E411C9}">
      <dgm:prSet phldrT="[Texte]" custT="1"/>
      <dgm:spPr/>
      <dgm:t>
        <a:bodyPr/>
        <a:lstStyle/>
        <a:p>
          <a:r>
            <a:rPr lang="fr-FR" sz="2400" b="1" dirty="0" err="1">
              <a:solidFill>
                <a:schemeClr val="tx2">
                  <a:lumMod val="50000"/>
                </a:schemeClr>
              </a:solidFill>
            </a:rPr>
            <a:t>Core</a:t>
          </a:r>
          <a:r>
            <a:rPr lang="fr-FR" sz="2400" b="1" dirty="0">
              <a:solidFill>
                <a:schemeClr val="tx2">
                  <a:lumMod val="50000"/>
                </a:schemeClr>
              </a:solidFill>
            </a:rPr>
            <a:t> </a:t>
          </a:r>
          <a:r>
            <a:rPr lang="fr-FR" sz="2400" b="1" dirty="0" err="1">
              <a:solidFill>
                <a:schemeClr val="tx2">
                  <a:lumMod val="50000"/>
                </a:schemeClr>
              </a:solidFill>
            </a:rPr>
            <a:t>vocabulary</a:t>
          </a:r>
          <a:endParaRPr lang="fr-FR" sz="2400" b="1" dirty="0">
            <a:solidFill>
              <a:schemeClr val="tx2">
                <a:lumMod val="50000"/>
              </a:schemeClr>
            </a:solidFill>
          </a:endParaRPr>
        </a:p>
      </dgm:t>
    </dgm:pt>
    <dgm:pt modelId="{F1A7A309-D8B2-3D4D-AA90-0EEEC4281D9E}" type="parTrans" cxnId="{B203BF81-49A6-C746-BC57-E20A9F72A4EB}">
      <dgm:prSet/>
      <dgm:spPr/>
      <dgm:t>
        <a:bodyPr/>
        <a:lstStyle/>
        <a:p>
          <a:endParaRPr lang="fr-FR"/>
        </a:p>
      </dgm:t>
    </dgm:pt>
    <dgm:pt modelId="{D0FEA09B-E9F2-6A45-9550-89FC0347378E}" type="sibTrans" cxnId="{B203BF81-49A6-C746-BC57-E20A9F72A4EB}">
      <dgm:prSet/>
      <dgm:spPr/>
      <dgm:t>
        <a:bodyPr/>
        <a:lstStyle/>
        <a:p>
          <a:endParaRPr lang="fr-FR"/>
        </a:p>
      </dgm:t>
    </dgm:pt>
    <dgm:pt modelId="{B99937BE-E47D-B849-BC0D-B85E60656802}">
      <dgm:prSet phldrT="[Texte]"/>
      <dgm:spPr/>
      <dgm:t>
        <a:bodyPr/>
        <a:lstStyle/>
        <a:p>
          <a:r>
            <a:rPr lang="fr-FR" dirty="0" err="1"/>
            <a:t>Pronouns</a:t>
          </a:r>
          <a:endParaRPr lang="fr-FR" dirty="0"/>
        </a:p>
      </dgm:t>
    </dgm:pt>
    <dgm:pt modelId="{7B40B622-7A5A-1D49-96B8-B2A5E1C84A7F}" type="parTrans" cxnId="{E46FE953-15ED-AE4B-BF42-63D937C6B810}">
      <dgm:prSet/>
      <dgm:spPr/>
      <dgm:t>
        <a:bodyPr/>
        <a:lstStyle/>
        <a:p>
          <a:endParaRPr lang="fr-FR"/>
        </a:p>
      </dgm:t>
    </dgm:pt>
    <dgm:pt modelId="{CE07B69B-9611-E443-830C-B48FB6D968E8}" type="sibTrans" cxnId="{E46FE953-15ED-AE4B-BF42-63D937C6B810}">
      <dgm:prSet/>
      <dgm:spPr/>
      <dgm:t>
        <a:bodyPr/>
        <a:lstStyle/>
        <a:p>
          <a:endParaRPr lang="fr-FR"/>
        </a:p>
      </dgm:t>
    </dgm:pt>
    <dgm:pt modelId="{A7EC0D37-1A70-E54D-8F2F-C7887E5BBE7D}">
      <dgm:prSet phldrT="[Texte]"/>
      <dgm:spPr/>
      <dgm:t>
        <a:bodyPr/>
        <a:lstStyle/>
        <a:p>
          <a:r>
            <a:rPr lang="fr-FR" dirty="0" err="1"/>
            <a:t>Verbs</a:t>
          </a:r>
          <a:endParaRPr lang="fr-FR" dirty="0"/>
        </a:p>
      </dgm:t>
    </dgm:pt>
    <dgm:pt modelId="{D6623810-BE1E-3542-9496-E8BFFA5375E5}" type="parTrans" cxnId="{1C11B37E-0810-6B4A-A30B-3A3EDD246CB1}">
      <dgm:prSet/>
      <dgm:spPr/>
      <dgm:t>
        <a:bodyPr/>
        <a:lstStyle/>
        <a:p>
          <a:endParaRPr lang="fr-FR"/>
        </a:p>
      </dgm:t>
    </dgm:pt>
    <dgm:pt modelId="{4A0774E7-F23C-FE4F-93B0-CEE56A4A402B}" type="sibTrans" cxnId="{1C11B37E-0810-6B4A-A30B-3A3EDD246CB1}">
      <dgm:prSet/>
      <dgm:spPr/>
      <dgm:t>
        <a:bodyPr/>
        <a:lstStyle/>
        <a:p>
          <a:endParaRPr lang="fr-FR"/>
        </a:p>
      </dgm:t>
    </dgm:pt>
    <dgm:pt modelId="{4F57E7AD-8047-5642-A2B4-859161A9BAE6}">
      <dgm:prSet phldrT="[Texte]" custT="1"/>
      <dgm:spPr/>
      <dgm:t>
        <a:bodyPr/>
        <a:lstStyle/>
        <a:p>
          <a:r>
            <a:rPr lang="fr-FR" sz="2400" b="1" dirty="0">
              <a:solidFill>
                <a:schemeClr val="tx2">
                  <a:lumMod val="50000"/>
                </a:schemeClr>
              </a:solidFill>
            </a:rPr>
            <a:t>Fringe </a:t>
          </a:r>
          <a:r>
            <a:rPr lang="fr-FR" sz="2400" b="1" dirty="0" err="1">
              <a:solidFill>
                <a:schemeClr val="tx2">
                  <a:lumMod val="50000"/>
                </a:schemeClr>
              </a:solidFill>
            </a:rPr>
            <a:t>vocabulary</a:t>
          </a:r>
          <a:endParaRPr lang="fr-FR" sz="2400" b="1" dirty="0">
            <a:solidFill>
              <a:schemeClr val="tx2">
                <a:lumMod val="50000"/>
              </a:schemeClr>
            </a:solidFill>
          </a:endParaRPr>
        </a:p>
      </dgm:t>
    </dgm:pt>
    <dgm:pt modelId="{CCF93F8A-7FA3-0B41-9AC5-362C200EEB98}" type="parTrans" cxnId="{05533B2C-FAC5-A649-A00E-5D1E069C356E}">
      <dgm:prSet/>
      <dgm:spPr/>
      <dgm:t>
        <a:bodyPr/>
        <a:lstStyle/>
        <a:p>
          <a:endParaRPr lang="fr-FR"/>
        </a:p>
      </dgm:t>
    </dgm:pt>
    <dgm:pt modelId="{974AC803-D05B-9F4A-B197-3B5738FA9996}" type="sibTrans" cxnId="{05533B2C-FAC5-A649-A00E-5D1E069C356E}">
      <dgm:prSet/>
      <dgm:spPr/>
      <dgm:t>
        <a:bodyPr/>
        <a:lstStyle/>
        <a:p>
          <a:endParaRPr lang="fr-FR"/>
        </a:p>
      </dgm:t>
    </dgm:pt>
    <dgm:pt modelId="{DF94955E-2F4C-8E49-9ABB-E80E79B8E7F8}">
      <dgm:prSet phldrT="[Texte]"/>
      <dgm:spPr/>
      <dgm:t>
        <a:bodyPr/>
        <a:lstStyle/>
        <a:p>
          <a:r>
            <a:rPr lang="fr-FR" dirty="0" err="1"/>
            <a:t>Nouns</a:t>
          </a:r>
          <a:r>
            <a:rPr lang="fr-FR" dirty="0"/>
            <a:t> and </a:t>
          </a:r>
          <a:r>
            <a:rPr lang="fr-FR" dirty="0" err="1"/>
            <a:t>proper</a:t>
          </a:r>
          <a:r>
            <a:rPr lang="fr-FR" dirty="0"/>
            <a:t> </a:t>
          </a:r>
          <a:r>
            <a:rPr lang="fr-FR" dirty="0" err="1"/>
            <a:t>names</a:t>
          </a:r>
          <a:endParaRPr lang="fr-FR" dirty="0"/>
        </a:p>
      </dgm:t>
    </dgm:pt>
    <dgm:pt modelId="{35770D18-0453-6E4A-BBE0-94C924502C8A}" type="parTrans" cxnId="{692B9913-F686-1549-A5BF-DC4FC9E90E41}">
      <dgm:prSet/>
      <dgm:spPr/>
      <dgm:t>
        <a:bodyPr/>
        <a:lstStyle/>
        <a:p>
          <a:endParaRPr lang="fr-FR"/>
        </a:p>
      </dgm:t>
    </dgm:pt>
    <dgm:pt modelId="{80E48EA0-DAF3-AA4B-A261-57131DD306F7}" type="sibTrans" cxnId="{692B9913-F686-1549-A5BF-DC4FC9E90E41}">
      <dgm:prSet/>
      <dgm:spPr/>
      <dgm:t>
        <a:bodyPr/>
        <a:lstStyle/>
        <a:p>
          <a:endParaRPr lang="fr-FR"/>
        </a:p>
      </dgm:t>
    </dgm:pt>
    <dgm:pt modelId="{659C1977-FBA3-AC4B-9D4A-7874EC0DE006}">
      <dgm:prSet phldrT="[Texte]"/>
      <dgm:spPr/>
      <dgm:t>
        <a:bodyPr/>
        <a:lstStyle/>
        <a:p>
          <a:r>
            <a:rPr lang="fr-FR" dirty="0" err="1"/>
            <a:t>Generic</a:t>
          </a:r>
          <a:r>
            <a:rPr lang="fr-FR" dirty="0"/>
            <a:t> </a:t>
          </a:r>
          <a:r>
            <a:rPr lang="fr-FR" dirty="0" err="1"/>
            <a:t>verbs</a:t>
          </a:r>
          <a:endParaRPr lang="fr-FR" dirty="0"/>
        </a:p>
      </dgm:t>
    </dgm:pt>
    <dgm:pt modelId="{7DE21796-CF36-F543-8500-67E8DC37DD22}" type="parTrans" cxnId="{93D1F4AF-6017-DF4C-A91A-BBB13C65040B}">
      <dgm:prSet/>
      <dgm:spPr/>
      <dgm:t>
        <a:bodyPr/>
        <a:lstStyle/>
        <a:p>
          <a:endParaRPr lang="fr-FR"/>
        </a:p>
      </dgm:t>
    </dgm:pt>
    <dgm:pt modelId="{56E74ECD-5086-A645-8396-3543B38FD634}" type="sibTrans" cxnId="{93D1F4AF-6017-DF4C-A91A-BBB13C65040B}">
      <dgm:prSet/>
      <dgm:spPr/>
      <dgm:t>
        <a:bodyPr/>
        <a:lstStyle/>
        <a:p>
          <a:endParaRPr lang="fr-FR"/>
        </a:p>
      </dgm:t>
    </dgm:pt>
    <dgm:pt modelId="{1460C1EC-6A4E-6148-B893-6FDBB2E703A2}">
      <dgm:prSet/>
      <dgm:spPr/>
      <dgm:t>
        <a:bodyPr/>
        <a:lstStyle/>
        <a:p>
          <a:r>
            <a:rPr lang="fr-FR" dirty="0" err="1"/>
            <a:t>Descriptors</a:t>
          </a:r>
          <a:endParaRPr lang="fr-FR" dirty="0"/>
        </a:p>
      </dgm:t>
    </dgm:pt>
    <dgm:pt modelId="{52E644EB-D26A-264D-8C4B-E5144956D09C}" type="parTrans" cxnId="{64B014A1-BBE2-2940-98B7-44B965880F9A}">
      <dgm:prSet/>
      <dgm:spPr/>
      <dgm:t>
        <a:bodyPr/>
        <a:lstStyle/>
        <a:p>
          <a:endParaRPr lang="fr-FR"/>
        </a:p>
      </dgm:t>
    </dgm:pt>
    <dgm:pt modelId="{AF7B6025-126F-1545-9AF0-59EF1B16E582}" type="sibTrans" cxnId="{64B014A1-BBE2-2940-98B7-44B965880F9A}">
      <dgm:prSet/>
      <dgm:spPr/>
      <dgm:t>
        <a:bodyPr/>
        <a:lstStyle/>
        <a:p>
          <a:endParaRPr lang="fr-FR"/>
        </a:p>
      </dgm:t>
    </dgm:pt>
    <dgm:pt modelId="{A0AFD6E1-E822-DA46-BC72-8914DA2FE710}">
      <dgm:prSet/>
      <dgm:spPr/>
      <dgm:t>
        <a:bodyPr/>
        <a:lstStyle/>
        <a:p>
          <a:r>
            <a:rPr lang="fr-FR" dirty="0" err="1"/>
            <a:t>Prepositions</a:t>
          </a:r>
          <a:endParaRPr lang="fr-FR" dirty="0"/>
        </a:p>
      </dgm:t>
    </dgm:pt>
    <dgm:pt modelId="{9EE35562-AC3D-7747-8CA5-D044AAA93093}" type="parTrans" cxnId="{DE4138E9-9F06-9C42-A82C-7ADD7E0D66BC}">
      <dgm:prSet/>
      <dgm:spPr/>
      <dgm:t>
        <a:bodyPr/>
        <a:lstStyle/>
        <a:p>
          <a:endParaRPr lang="fr-FR"/>
        </a:p>
      </dgm:t>
    </dgm:pt>
    <dgm:pt modelId="{2986A9D2-681E-C642-9567-EDF7CAA4A4C3}" type="sibTrans" cxnId="{DE4138E9-9F06-9C42-A82C-7ADD7E0D66BC}">
      <dgm:prSet/>
      <dgm:spPr/>
      <dgm:t>
        <a:bodyPr/>
        <a:lstStyle/>
        <a:p>
          <a:endParaRPr lang="fr-FR"/>
        </a:p>
      </dgm:t>
    </dgm:pt>
    <dgm:pt modelId="{EC5F1751-580E-6942-B20D-9CE7980A287E}">
      <dgm:prSet phldrT="[Texte]"/>
      <dgm:spPr/>
      <dgm:t>
        <a:bodyPr/>
        <a:lstStyle/>
        <a:p>
          <a:r>
            <a:rPr lang="fr-FR" dirty="0"/>
            <a:t>Comparatives</a:t>
          </a:r>
        </a:p>
      </dgm:t>
    </dgm:pt>
    <dgm:pt modelId="{2CF67634-27DE-F647-9D20-9BC92B976AA0}" type="parTrans" cxnId="{32EE5906-A76D-E145-9FFE-94FAAC037EDB}">
      <dgm:prSet/>
      <dgm:spPr/>
      <dgm:t>
        <a:bodyPr/>
        <a:lstStyle/>
        <a:p>
          <a:endParaRPr lang="fr-FR"/>
        </a:p>
      </dgm:t>
    </dgm:pt>
    <dgm:pt modelId="{870DBE36-8D28-4F49-A001-3CE42A9D48EE}" type="sibTrans" cxnId="{32EE5906-A76D-E145-9FFE-94FAAC037EDB}">
      <dgm:prSet/>
      <dgm:spPr/>
      <dgm:t>
        <a:bodyPr/>
        <a:lstStyle/>
        <a:p>
          <a:endParaRPr lang="fr-FR"/>
        </a:p>
      </dgm:t>
    </dgm:pt>
    <dgm:pt modelId="{1DEE203A-CD24-084F-8B8E-DC17929C44F8}">
      <dgm:prSet phldrT="[Texte]"/>
      <dgm:spPr/>
      <dgm:t>
        <a:bodyPr/>
        <a:lstStyle/>
        <a:p>
          <a:r>
            <a:rPr lang="fr-FR" dirty="0" err="1"/>
            <a:t>Specific</a:t>
          </a:r>
          <a:r>
            <a:rPr lang="fr-FR" dirty="0"/>
            <a:t> </a:t>
          </a:r>
          <a:r>
            <a:rPr lang="fr-FR" dirty="0" err="1"/>
            <a:t>verbs</a:t>
          </a:r>
          <a:endParaRPr lang="fr-FR" dirty="0"/>
        </a:p>
      </dgm:t>
    </dgm:pt>
    <dgm:pt modelId="{7F2ED086-CC13-BE4B-B17A-A4D62FCCAFF7}" type="parTrans" cxnId="{A5CCA571-E854-ED40-8EC8-D623426EEB69}">
      <dgm:prSet/>
      <dgm:spPr/>
      <dgm:t>
        <a:bodyPr/>
        <a:lstStyle/>
        <a:p>
          <a:endParaRPr lang="fr-FR"/>
        </a:p>
      </dgm:t>
    </dgm:pt>
    <dgm:pt modelId="{8DFF9C1C-C296-7F4E-8067-8521C4F2039D}" type="sibTrans" cxnId="{A5CCA571-E854-ED40-8EC8-D623426EEB69}">
      <dgm:prSet/>
      <dgm:spPr/>
      <dgm:t>
        <a:bodyPr/>
        <a:lstStyle/>
        <a:p>
          <a:endParaRPr lang="fr-FR"/>
        </a:p>
      </dgm:t>
    </dgm:pt>
    <dgm:pt modelId="{A7C401DB-D9A1-174F-A73E-32859E90209F}">
      <dgm:prSet phldrT="[Texte]"/>
      <dgm:spPr/>
      <dgm:t>
        <a:bodyPr/>
        <a:lstStyle/>
        <a:p>
          <a:r>
            <a:rPr lang="fr-FR" dirty="0" err="1"/>
            <a:t>Emotional</a:t>
          </a:r>
          <a:r>
            <a:rPr lang="fr-FR" dirty="0"/>
            <a:t> </a:t>
          </a:r>
          <a:r>
            <a:rPr lang="fr-FR" dirty="0" err="1"/>
            <a:t>words</a:t>
          </a:r>
          <a:endParaRPr lang="fr-FR" dirty="0"/>
        </a:p>
      </dgm:t>
    </dgm:pt>
    <dgm:pt modelId="{B34F9A5E-DBC2-974D-8D95-19EC826B00A1}" type="parTrans" cxnId="{68524193-08F8-834F-9C3B-73EAA69EF698}">
      <dgm:prSet/>
      <dgm:spPr/>
      <dgm:t>
        <a:bodyPr/>
        <a:lstStyle/>
        <a:p>
          <a:endParaRPr lang="fr-FR"/>
        </a:p>
      </dgm:t>
    </dgm:pt>
    <dgm:pt modelId="{64061A6D-7A6E-DD4C-A5E5-63C640FAD34A}" type="sibTrans" cxnId="{68524193-08F8-834F-9C3B-73EAA69EF698}">
      <dgm:prSet/>
      <dgm:spPr/>
      <dgm:t>
        <a:bodyPr/>
        <a:lstStyle/>
        <a:p>
          <a:endParaRPr lang="fr-FR"/>
        </a:p>
      </dgm:t>
    </dgm:pt>
    <dgm:pt modelId="{9193BEA1-B5BD-DA44-AC06-14C8F755B80D}">
      <dgm:prSet phldrT="[Texte]"/>
      <dgm:spPr/>
      <dgm:t>
        <a:bodyPr/>
        <a:lstStyle/>
        <a:p>
          <a:r>
            <a:rPr lang="fr-FR" dirty="0"/>
            <a:t>Affirmation and </a:t>
          </a:r>
          <a:r>
            <a:rPr lang="fr-FR" dirty="0" err="1"/>
            <a:t>negation</a:t>
          </a:r>
          <a:r>
            <a:rPr lang="fr-FR" dirty="0"/>
            <a:t> </a:t>
          </a:r>
          <a:r>
            <a:rPr lang="fr-FR" dirty="0" err="1"/>
            <a:t>words</a:t>
          </a:r>
          <a:endParaRPr lang="fr-FR" dirty="0"/>
        </a:p>
      </dgm:t>
    </dgm:pt>
    <dgm:pt modelId="{7E0E53E5-771D-B844-B687-3B390A3B16F9}" type="parTrans" cxnId="{0A3E37D4-D0AF-A548-BB32-F34BB368F704}">
      <dgm:prSet/>
      <dgm:spPr/>
      <dgm:t>
        <a:bodyPr/>
        <a:lstStyle/>
        <a:p>
          <a:endParaRPr lang="fr-FR"/>
        </a:p>
      </dgm:t>
    </dgm:pt>
    <dgm:pt modelId="{C9B88731-8688-1F46-A7A2-6520CF794DA6}" type="sibTrans" cxnId="{0A3E37D4-D0AF-A548-BB32-F34BB368F704}">
      <dgm:prSet/>
      <dgm:spPr/>
      <dgm:t>
        <a:bodyPr/>
        <a:lstStyle/>
        <a:p>
          <a:endParaRPr lang="fr-FR"/>
        </a:p>
      </dgm:t>
    </dgm:pt>
    <dgm:pt modelId="{698BB484-B49B-C74D-B83A-975E13CB59C9}">
      <dgm:prSet phldrT="[Texte]"/>
      <dgm:spPr/>
      <dgm:t>
        <a:bodyPr/>
        <a:lstStyle/>
        <a:p>
          <a:r>
            <a:rPr lang="fr-FR" dirty="0" err="1"/>
            <a:t>Recurrence</a:t>
          </a:r>
          <a:r>
            <a:rPr lang="fr-FR" dirty="0"/>
            <a:t> and cessation </a:t>
          </a:r>
          <a:r>
            <a:rPr lang="fr-FR" dirty="0" err="1"/>
            <a:t>words</a:t>
          </a:r>
          <a:endParaRPr lang="fr-FR" dirty="0"/>
        </a:p>
      </dgm:t>
    </dgm:pt>
    <dgm:pt modelId="{C62170E2-32BB-7149-8DAC-55A899633F00}" type="parTrans" cxnId="{2D590BAA-16A3-F444-8544-37BDE8483A94}">
      <dgm:prSet/>
      <dgm:spPr/>
      <dgm:t>
        <a:bodyPr/>
        <a:lstStyle/>
        <a:p>
          <a:endParaRPr lang="fr-FR"/>
        </a:p>
      </dgm:t>
    </dgm:pt>
    <dgm:pt modelId="{CEBC85D6-43DB-D04F-962D-D5CB9124F624}" type="sibTrans" cxnId="{2D590BAA-16A3-F444-8544-37BDE8483A94}">
      <dgm:prSet/>
      <dgm:spPr/>
      <dgm:t>
        <a:bodyPr/>
        <a:lstStyle/>
        <a:p>
          <a:endParaRPr lang="fr-FR"/>
        </a:p>
      </dgm:t>
    </dgm:pt>
    <dgm:pt modelId="{F44C5BE0-00A7-E34E-8491-9A848975F1E0}">
      <dgm:prSet phldrT="[Texte]"/>
      <dgm:spPr/>
      <dgm:t>
        <a:bodyPr/>
        <a:lstStyle/>
        <a:p>
          <a:r>
            <a:rPr lang="fr-FR" dirty="0"/>
            <a:t>Adjectives</a:t>
          </a:r>
        </a:p>
      </dgm:t>
    </dgm:pt>
    <dgm:pt modelId="{7AD43D68-46E2-9548-923A-4B73D4A49F0D}" type="parTrans" cxnId="{4D9D2880-83B9-8849-AD7D-E6CDFA963AAA}">
      <dgm:prSet/>
      <dgm:spPr/>
      <dgm:t>
        <a:bodyPr/>
        <a:lstStyle/>
        <a:p>
          <a:endParaRPr lang="fr-FR"/>
        </a:p>
      </dgm:t>
    </dgm:pt>
    <dgm:pt modelId="{8099B7AE-0AE0-3A4C-8A5E-9F04BA691F1F}" type="sibTrans" cxnId="{4D9D2880-83B9-8849-AD7D-E6CDFA963AAA}">
      <dgm:prSet/>
      <dgm:spPr/>
      <dgm:t>
        <a:bodyPr/>
        <a:lstStyle/>
        <a:p>
          <a:endParaRPr lang="fr-FR"/>
        </a:p>
      </dgm:t>
    </dgm:pt>
    <dgm:pt modelId="{95AA8EAD-3616-0E4E-9648-AD0E5163B6B1}" type="pres">
      <dgm:prSet presAssocID="{01508377-6909-4844-AF35-1B0A542684B2}" presName="theList" presStyleCnt="0">
        <dgm:presLayoutVars>
          <dgm:dir/>
          <dgm:animLvl val="lvl"/>
          <dgm:resizeHandles val="exact"/>
        </dgm:presLayoutVars>
      </dgm:prSet>
      <dgm:spPr/>
    </dgm:pt>
    <dgm:pt modelId="{6F1093ED-EE59-A549-8788-0F82FF8FEEC5}" type="pres">
      <dgm:prSet presAssocID="{B1DEE5AA-49C8-154C-A1C1-6B9501E411C9}" presName="compNode" presStyleCnt="0"/>
      <dgm:spPr/>
    </dgm:pt>
    <dgm:pt modelId="{F21EDD36-3811-424A-A4A4-2860761EC0F8}" type="pres">
      <dgm:prSet presAssocID="{B1DEE5AA-49C8-154C-A1C1-6B9501E411C9}" presName="aNode" presStyleLbl="bgShp" presStyleIdx="0" presStyleCnt="2"/>
      <dgm:spPr/>
    </dgm:pt>
    <dgm:pt modelId="{7BCB89FB-8834-0446-A4CF-759DB2DBBCF3}" type="pres">
      <dgm:prSet presAssocID="{B1DEE5AA-49C8-154C-A1C1-6B9501E411C9}" presName="textNode" presStyleLbl="bgShp" presStyleIdx="0" presStyleCnt="2"/>
      <dgm:spPr/>
    </dgm:pt>
    <dgm:pt modelId="{8DB7ECF4-3386-0E4B-9045-5788D3B416B9}" type="pres">
      <dgm:prSet presAssocID="{B1DEE5AA-49C8-154C-A1C1-6B9501E411C9}" presName="compChildNode" presStyleCnt="0"/>
      <dgm:spPr/>
    </dgm:pt>
    <dgm:pt modelId="{528FF921-28DD-424B-B8BF-7F4D0DB9034D}" type="pres">
      <dgm:prSet presAssocID="{B1DEE5AA-49C8-154C-A1C1-6B9501E411C9}" presName="theInnerList" presStyleCnt="0"/>
      <dgm:spPr/>
    </dgm:pt>
    <dgm:pt modelId="{51EC0E35-0F00-2347-8F60-AE19F9CC3000}" type="pres">
      <dgm:prSet presAssocID="{B99937BE-E47D-B849-BC0D-B85E60656802}" presName="childNode" presStyleLbl="node1" presStyleIdx="0" presStyleCnt="12">
        <dgm:presLayoutVars>
          <dgm:bulletEnabled val="1"/>
        </dgm:presLayoutVars>
      </dgm:prSet>
      <dgm:spPr/>
    </dgm:pt>
    <dgm:pt modelId="{A2F75528-48B4-1042-B567-D9B6B6C21E05}" type="pres">
      <dgm:prSet presAssocID="{B99937BE-E47D-B849-BC0D-B85E60656802}" presName="aSpace2" presStyleCnt="0"/>
      <dgm:spPr/>
    </dgm:pt>
    <dgm:pt modelId="{161A7C83-18A8-7442-9CA5-EE883208E6CB}" type="pres">
      <dgm:prSet presAssocID="{A7EC0D37-1A70-E54D-8F2F-C7887E5BBE7D}" presName="childNode" presStyleLbl="node1" presStyleIdx="1" presStyleCnt="12">
        <dgm:presLayoutVars>
          <dgm:bulletEnabled val="1"/>
        </dgm:presLayoutVars>
      </dgm:prSet>
      <dgm:spPr/>
    </dgm:pt>
    <dgm:pt modelId="{801794F3-5567-884A-A8AB-134084EFF675}" type="pres">
      <dgm:prSet presAssocID="{A7EC0D37-1A70-E54D-8F2F-C7887E5BBE7D}" presName="aSpace2" presStyleCnt="0"/>
      <dgm:spPr/>
    </dgm:pt>
    <dgm:pt modelId="{34123D26-97E6-C546-9538-DB8BB824526E}" type="pres">
      <dgm:prSet presAssocID="{1460C1EC-6A4E-6148-B893-6FDBB2E703A2}" presName="childNode" presStyleLbl="node1" presStyleIdx="2" presStyleCnt="12">
        <dgm:presLayoutVars>
          <dgm:bulletEnabled val="1"/>
        </dgm:presLayoutVars>
      </dgm:prSet>
      <dgm:spPr/>
    </dgm:pt>
    <dgm:pt modelId="{0E722711-2EE6-E14D-850B-BA726BE7A299}" type="pres">
      <dgm:prSet presAssocID="{1460C1EC-6A4E-6148-B893-6FDBB2E703A2}" presName="aSpace2" presStyleCnt="0"/>
      <dgm:spPr/>
    </dgm:pt>
    <dgm:pt modelId="{456EE7E2-5D1C-654F-B724-5BC22939617E}" type="pres">
      <dgm:prSet presAssocID="{A0AFD6E1-E822-DA46-BC72-8914DA2FE710}" presName="childNode" presStyleLbl="node1" presStyleIdx="3" presStyleCnt="12">
        <dgm:presLayoutVars>
          <dgm:bulletEnabled val="1"/>
        </dgm:presLayoutVars>
      </dgm:prSet>
      <dgm:spPr/>
    </dgm:pt>
    <dgm:pt modelId="{E1557CD3-BB58-2845-8D3F-FEB36E8AC577}" type="pres">
      <dgm:prSet presAssocID="{B1DEE5AA-49C8-154C-A1C1-6B9501E411C9}" presName="aSpace" presStyleCnt="0"/>
      <dgm:spPr/>
    </dgm:pt>
    <dgm:pt modelId="{742C65D7-D934-804A-8823-A3C6AF10EF91}" type="pres">
      <dgm:prSet presAssocID="{4F57E7AD-8047-5642-A2B4-859161A9BAE6}" presName="compNode" presStyleCnt="0"/>
      <dgm:spPr/>
    </dgm:pt>
    <dgm:pt modelId="{D2F131DA-8EC6-8541-A9A0-D08F94CED607}" type="pres">
      <dgm:prSet presAssocID="{4F57E7AD-8047-5642-A2B4-859161A9BAE6}" presName="aNode" presStyleLbl="bgShp" presStyleIdx="1" presStyleCnt="2"/>
      <dgm:spPr/>
    </dgm:pt>
    <dgm:pt modelId="{216D167D-18B4-DA48-BF70-CF8AB08D4297}" type="pres">
      <dgm:prSet presAssocID="{4F57E7AD-8047-5642-A2B4-859161A9BAE6}" presName="textNode" presStyleLbl="bgShp" presStyleIdx="1" presStyleCnt="2"/>
      <dgm:spPr/>
    </dgm:pt>
    <dgm:pt modelId="{755F10C1-3238-3D4F-98F9-9B586C69B7F1}" type="pres">
      <dgm:prSet presAssocID="{4F57E7AD-8047-5642-A2B4-859161A9BAE6}" presName="compChildNode" presStyleCnt="0"/>
      <dgm:spPr/>
    </dgm:pt>
    <dgm:pt modelId="{90554A1F-3505-8E4A-B0E6-B3E7B6780685}" type="pres">
      <dgm:prSet presAssocID="{4F57E7AD-8047-5642-A2B4-859161A9BAE6}" presName="theInnerList" presStyleCnt="0"/>
      <dgm:spPr/>
    </dgm:pt>
    <dgm:pt modelId="{EC056DF8-5EA3-4944-984B-D7EB7A1C97B6}" type="pres">
      <dgm:prSet presAssocID="{DF94955E-2F4C-8E49-9ABB-E80E79B8E7F8}" presName="childNode" presStyleLbl="node1" presStyleIdx="4" presStyleCnt="12">
        <dgm:presLayoutVars>
          <dgm:bulletEnabled val="1"/>
        </dgm:presLayoutVars>
      </dgm:prSet>
      <dgm:spPr/>
    </dgm:pt>
    <dgm:pt modelId="{C7F6D857-3029-8D45-AD0A-55B6CBF821F2}" type="pres">
      <dgm:prSet presAssocID="{DF94955E-2F4C-8E49-9ABB-E80E79B8E7F8}" presName="aSpace2" presStyleCnt="0"/>
      <dgm:spPr/>
    </dgm:pt>
    <dgm:pt modelId="{1C727115-1567-7E42-BA0E-7974A552A0A6}" type="pres">
      <dgm:prSet presAssocID="{EC5F1751-580E-6942-B20D-9CE7980A287E}" presName="childNode" presStyleLbl="node1" presStyleIdx="5" presStyleCnt="12">
        <dgm:presLayoutVars>
          <dgm:bulletEnabled val="1"/>
        </dgm:presLayoutVars>
      </dgm:prSet>
      <dgm:spPr/>
    </dgm:pt>
    <dgm:pt modelId="{960675EF-C50B-034E-81B6-12CC9A8D34C8}" type="pres">
      <dgm:prSet presAssocID="{EC5F1751-580E-6942-B20D-9CE7980A287E}" presName="aSpace2" presStyleCnt="0"/>
      <dgm:spPr/>
    </dgm:pt>
    <dgm:pt modelId="{71D3047A-2463-E04E-95F7-F05FCBF8E88F}" type="pres">
      <dgm:prSet presAssocID="{659C1977-FBA3-AC4B-9D4A-7874EC0DE006}" presName="childNode" presStyleLbl="node1" presStyleIdx="6" presStyleCnt="12">
        <dgm:presLayoutVars>
          <dgm:bulletEnabled val="1"/>
        </dgm:presLayoutVars>
      </dgm:prSet>
      <dgm:spPr/>
    </dgm:pt>
    <dgm:pt modelId="{4753199F-8949-1743-847F-875B8D9D7FB4}" type="pres">
      <dgm:prSet presAssocID="{659C1977-FBA3-AC4B-9D4A-7874EC0DE006}" presName="aSpace2" presStyleCnt="0"/>
      <dgm:spPr/>
    </dgm:pt>
    <dgm:pt modelId="{90868166-B8B4-7044-8039-C0B6842D6C1D}" type="pres">
      <dgm:prSet presAssocID="{1DEE203A-CD24-084F-8B8E-DC17929C44F8}" presName="childNode" presStyleLbl="node1" presStyleIdx="7" presStyleCnt="12">
        <dgm:presLayoutVars>
          <dgm:bulletEnabled val="1"/>
        </dgm:presLayoutVars>
      </dgm:prSet>
      <dgm:spPr/>
    </dgm:pt>
    <dgm:pt modelId="{E00649CF-1E42-9141-8261-DC7E86E84867}" type="pres">
      <dgm:prSet presAssocID="{1DEE203A-CD24-084F-8B8E-DC17929C44F8}" presName="aSpace2" presStyleCnt="0"/>
      <dgm:spPr/>
    </dgm:pt>
    <dgm:pt modelId="{97F383BE-48E4-9F4B-B0D5-26B38EA11DB8}" type="pres">
      <dgm:prSet presAssocID="{A7C401DB-D9A1-174F-A73E-32859E90209F}" presName="childNode" presStyleLbl="node1" presStyleIdx="8" presStyleCnt="12">
        <dgm:presLayoutVars>
          <dgm:bulletEnabled val="1"/>
        </dgm:presLayoutVars>
      </dgm:prSet>
      <dgm:spPr/>
    </dgm:pt>
    <dgm:pt modelId="{6DDABBEA-4FD9-DF43-893C-4AD3760DAB96}" type="pres">
      <dgm:prSet presAssocID="{A7C401DB-D9A1-174F-A73E-32859E90209F}" presName="aSpace2" presStyleCnt="0"/>
      <dgm:spPr/>
    </dgm:pt>
    <dgm:pt modelId="{FEF06C68-81AB-9644-B76D-ACB17CE88F74}" type="pres">
      <dgm:prSet presAssocID="{9193BEA1-B5BD-DA44-AC06-14C8F755B80D}" presName="childNode" presStyleLbl="node1" presStyleIdx="9" presStyleCnt="12">
        <dgm:presLayoutVars>
          <dgm:bulletEnabled val="1"/>
        </dgm:presLayoutVars>
      </dgm:prSet>
      <dgm:spPr/>
    </dgm:pt>
    <dgm:pt modelId="{77B629EB-81A0-1143-807D-8266F9AAF328}" type="pres">
      <dgm:prSet presAssocID="{9193BEA1-B5BD-DA44-AC06-14C8F755B80D}" presName="aSpace2" presStyleCnt="0"/>
      <dgm:spPr/>
    </dgm:pt>
    <dgm:pt modelId="{575CA6C4-55E1-A94C-BB57-B7F11F67D030}" type="pres">
      <dgm:prSet presAssocID="{698BB484-B49B-C74D-B83A-975E13CB59C9}" presName="childNode" presStyleLbl="node1" presStyleIdx="10" presStyleCnt="12">
        <dgm:presLayoutVars>
          <dgm:bulletEnabled val="1"/>
        </dgm:presLayoutVars>
      </dgm:prSet>
      <dgm:spPr/>
    </dgm:pt>
    <dgm:pt modelId="{868A3950-86AC-F04F-AA25-6CA9E21AF672}" type="pres">
      <dgm:prSet presAssocID="{698BB484-B49B-C74D-B83A-975E13CB59C9}" presName="aSpace2" presStyleCnt="0"/>
      <dgm:spPr/>
    </dgm:pt>
    <dgm:pt modelId="{4A5D8010-D32C-104E-8DAF-76F3331A8AC5}" type="pres">
      <dgm:prSet presAssocID="{F44C5BE0-00A7-E34E-8491-9A848975F1E0}" presName="childNode" presStyleLbl="node1" presStyleIdx="11" presStyleCnt="12">
        <dgm:presLayoutVars>
          <dgm:bulletEnabled val="1"/>
        </dgm:presLayoutVars>
      </dgm:prSet>
      <dgm:spPr/>
    </dgm:pt>
  </dgm:ptLst>
  <dgm:cxnLst>
    <dgm:cxn modelId="{32EE5906-A76D-E145-9FFE-94FAAC037EDB}" srcId="{4F57E7AD-8047-5642-A2B4-859161A9BAE6}" destId="{EC5F1751-580E-6942-B20D-9CE7980A287E}" srcOrd="1" destOrd="0" parTransId="{2CF67634-27DE-F647-9D20-9BC92B976AA0}" sibTransId="{870DBE36-8D28-4F49-A001-3CE42A9D48EE}"/>
    <dgm:cxn modelId="{E7BD8111-27E5-8F41-AFB4-B61090615C52}" type="presOf" srcId="{A7EC0D37-1A70-E54D-8F2F-C7887E5BBE7D}" destId="{161A7C83-18A8-7442-9CA5-EE883208E6CB}" srcOrd="0" destOrd="0" presId="urn:microsoft.com/office/officeart/2005/8/layout/lProcess2"/>
    <dgm:cxn modelId="{692B9913-F686-1549-A5BF-DC4FC9E90E41}" srcId="{4F57E7AD-8047-5642-A2B4-859161A9BAE6}" destId="{DF94955E-2F4C-8E49-9ABB-E80E79B8E7F8}" srcOrd="0" destOrd="0" parTransId="{35770D18-0453-6E4A-BBE0-94C924502C8A}" sibTransId="{80E48EA0-DAF3-AA4B-A261-57131DD306F7}"/>
    <dgm:cxn modelId="{B6BDD21E-A032-F34B-8EF2-7A62B7699B4A}" type="presOf" srcId="{A0AFD6E1-E822-DA46-BC72-8914DA2FE710}" destId="{456EE7E2-5D1C-654F-B724-5BC22939617E}" srcOrd="0" destOrd="0" presId="urn:microsoft.com/office/officeart/2005/8/layout/lProcess2"/>
    <dgm:cxn modelId="{05533B2C-FAC5-A649-A00E-5D1E069C356E}" srcId="{01508377-6909-4844-AF35-1B0A542684B2}" destId="{4F57E7AD-8047-5642-A2B4-859161A9BAE6}" srcOrd="1" destOrd="0" parTransId="{CCF93F8A-7FA3-0B41-9AC5-362C200EEB98}" sibTransId="{974AC803-D05B-9F4A-B197-3B5738FA9996}"/>
    <dgm:cxn modelId="{AB07D832-9121-064F-AB4D-BBC4E9DD47AE}" type="presOf" srcId="{698BB484-B49B-C74D-B83A-975E13CB59C9}" destId="{575CA6C4-55E1-A94C-BB57-B7F11F67D030}" srcOrd="0" destOrd="0" presId="urn:microsoft.com/office/officeart/2005/8/layout/lProcess2"/>
    <dgm:cxn modelId="{08C04369-0A68-B449-B78A-BF365FB4E5E8}" type="presOf" srcId="{F44C5BE0-00A7-E34E-8491-9A848975F1E0}" destId="{4A5D8010-D32C-104E-8DAF-76F3331A8AC5}" srcOrd="0" destOrd="0" presId="urn:microsoft.com/office/officeart/2005/8/layout/lProcess2"/>
    <dgm:cxn modelId="{B336C84C-1CCF-824D-9BBE-9D6C032E016F}" type="presOf" srcId="{659C1977-FBA3-AC4B-9D4A-7874EC0DE006}" destId="{71D3047A-2463-E04E-95F7-F05FCBF8E88F}" srcOrd="0" destOrd="0" presId="urn:microsoft.com/office/officeart/2005/8/layout/lProcess2"/>
    <dgm:cxn modelId="{A5CCA571-E854-ED40-8EC8-D623426EEB69}" srcId="{4F57E7AD-8047-5642-A2B4-859161A9BAE6}" destId="{1DEE203A-CD24-084F-8B8E-DC17929C44F8}" srcOrd="3" destOrd="0" parTransId="{7F2ED086-CC13-BE4B-B17A-A4D62FCCAFF7}" sibTransId="{8DFF9C1C-C296-7F4E-8067-8521C4F2039D}"/>
    <dgm:cxn modelId="{E46FE953-15ED-AE4B-BF42-63D937C6B810}" srcId="{B1DEE5AA-49C8-154C-A1C1-6B9501E411C9}" destId="{B99937BE-E47D-B849-BC0D-B85E60656802}" srcOrd="0" destOrd="0" parTransId="{7B40B622-7A5A-1D49-96B8-B2A5E1C84A7F}" sibTransId="{CE07B69B-9611-E443-830C-B48FB6D968E8}"/>
    <dgm:cxn modelId="{58A2E455-DD42-2B45-A7AF-B9DB496F3D74}" type="presOf" srcId="{4F57E7AD-8047-5642-A2B4-859161A9BAE6}" destId="{216D167D-18B4-DA48-BF70-CF8AB08D4297}" srcOrd="1" destOrd="0" presId="urn:microsoft.com/office/officeart/2005/8/layout/lProcess2"/>
    <dgm:cxn modelId="{09821179-BD58-9B47-BEA6-CA6753F16FB1}" type="presOf" srcId="{DF94955E-2F4C-8E49-9ABB-E80E79B8E7F8}" destId="{EC056DF8-5EA3-4944-984B-D7EB7A1C97B6}" srcOrd="0" destOrd="0" presId="urn:microsoft.com/office/officeart/2005/8/layout/lProcess2"/>
    <dgm:cxn modelId="{689A077B-E2CE-D64B-87A7-76AB05C33BD1}" type="presOf" srcId="{A7C401DB-D9A1-174F-A73E-32859E90209F}" destId="{97F383BE-48E4-9F4B-B0D5-26B38EA11DB8}" srcOrd="0" destOrd="0" presId="urn:microsoft.com/office/officeart/2005/8/layout/lProcess2"/>
    <dgm:cxn modelId="{3DFC477C-DF25-C243-90DA-8114CD936E36}" type="presOf" srcId="{1DEE203A-CD24-084F-8B8E-DC17929C44F8}" destId="{90868166-B8B4-7044-8039-C0B6842D6C1D}" srcOrd="0" destOrd="0" presId="urn:microsoft.com/office/officeart/2005/8/layout/lProcess2"/>
    <dgm:cxn modelId="{1C11B37E-0810-6B4A-A30B-3A3EDD246CB1}" srcId="{B1DEE5AA-49C8-154C-A1C1-6B9501E411C9}" destId="{A7EC0D37-1A70-E54D-8F2F-C7887E5BBE7D}" srcOrd="1" destOrd="0" parTransId="{D6623810-BE1E-3542-9496-E8BFFA5375E5}" sibTransId="{4A0774E7-F23C-FE4F-93B0-CEE56A4A402B}"/>
    <dgm:cxn modelId="{4D9D2880-83B9-8849-AD7D-E6CDFA963AAA}" srcId="{4F57E7AD-8047-5642-A2B4-859161A9BAE6}" destId="{F44C5BE0-00A7-E34E-8491-9A848975F1E0}" srcOrd="7" destOrd="0" parTransId="{7AD43D68-46E2-9548-923A-4B73D4A49F0D}" sibTransId="{8099B7AE-0AE0-3A4C-8A5E-9F04BA691F1F}"/>
    <dgm:cxn modelId="{B203BF81-49A6-C746-BC57-E20A9F72A4EB}" srcId="{01508377-6909-4844-AF35-1B0A542684B2}" destId="{B1DEE5AA-49C8-154C-A1C1-6B9501E411C9}" srcOrd="0" destOrd="0" parTransId="{F1A7A309-D8B2-3D4D-AA90-0EEEC4281D9E}" sibTransId="{D0FEA09B-E9F2-6A45-9550-89FC0347378E}"/>
    <dgm:cxn modelId="{68524193-08F8-834F-9C3B-73EAA69EF698}" srcId="{4F57E7AD-8047-5642-A2B4-859161A9BAE6}" destId="{A7C401DB-D9A1-174F-A73E-32859E90209F}" srcOrd="4" destOrd="0" parTransId="{B34F9A5E-DBC2-974D-8D95-19EC826B00A1}" sibTransId="{64061A6D-7A6E-DD4C-A5E5-63C640FAD34A}"/>
    <dgm:cxn modelId="{64B014A1-BBE2-2940-98B7-44B965880F9A}" srcId="{B1DEE5AA-49C8-154C-A1C1-6B9501E411C9}" destId="{1460C1EC-6A4E-6148-B893-6FDBB2E703A2}" srcOrd="2" destOrd="0" parTransId="{52E644EB-D26A-264D-8C4B-E5144956D09C}" sibTransId="{AF7B6025-126F-1545-9AF0-59EF1B16E582}"/>
    <dgm:cxn modelId="{E5453EA8-43B4-0E41-8C62-9C929BFD34AA}" type="presOf" srcId="{9193BEA1-B5BD-DA44-AC06-14C8F755B80D}" destId="{FEF06C68-81AB-9644-B76D-ACB17CE88F74}" srcOrd="0" destOrd="0" presId="urn:microsoft.com/office/officeart/2005/8/layout/lProcess2"/>
    <dgm:cxn modelId="{2D590BAA-16A3-F444-8544-37BDE8483A94}" srcId="{4F57E7AD-8047-5642-A2B4-859161A9BAE6}" destId="{698BB484-B49B-C74D-B83A-975E13CB59C9}" srcOrd="6" destOrd="0" parTransId="{C62170E2-32BB-7149-8DAC-55A899633F00}" sibTransId="{CEBC85D6-43DB-D04F-962D-D5CB9124F624}"/>
    <dgm:cxn modelId="{3DB790AC-A337-2444-BD91-F3C46AAD6E14}" type="presOf" srcId="{B99937BE-E47D-B849-BC0D-B85E60656802}" destId="{51EC0E35-0F00-2347-8F60-AE19F9CC3000}" srcOrd="0" destOrd="0" presId="urn:microsoft.com/office/officeart/2005/8/layout/lProcess2"/>
    <dgm:cxn modelId="{93D1F4AF-6017-DF4C-A91A-BBB13C65040B}" srcId="{4F57E7AD-8047-5642-A2B4-859161A9BAE6}" destId="{659C1977-FBA3-AC4B-9D4A-7874EC0DE006}" srcOrd="2" destOrd="0" parTransId="{7DE21796-CF36-F543-8500-67E8DC37DD22}" sibTransId="{56E74ECD-5086-A645-8396-3543B38FD634}"/>
    <dgm:cxn modelId="{BD3416BB-A642-8C47-B2DB-8F954AE1D327}" type="presOf" srcId="{4F57E7AD-8047-5642-A2B4-859161A9BAE6}" destId="{D2F131DA-8EC6-8541-A9A0-D08F94CED607}" srcOrd="0" destOrd="0" presId="urn:microsoft.com/office/officeart/2005/8/layout/lProcess2"/>
    <dgm:cxn modelId="{0A3E37D4-D0AF-A548-BB32-F34BB368F704}" srcId="{4F57E7AD-8047-5642-A2B4-859161A9BAE6}" destId="{9193BEA1-B5BD-DA44-AC06-14C8F755B80D}" srcOrd="5" destOrd="0" parTransId="{7E0E53E5-771D-B844-B687-3B390A3B16F9}" sibTransId="{C9B88731-8688-1F46-A7A2-6520CF794DA6}"/>
    <dgm:cxn modelId="{761E87D5-DBA0-FF44-B582-E6ABE298BCE1}" type="presOf" srcId="{B1DEE5AA-49C8-154C-A1C1-6B9501E411C9}" destId="{7BCB89FB-8834-0446-A4CF-759DB2DBBCF3}" srcOrd="1" destOrd="0" presId="urn:microsoft.com/office/officeart/2005/8/layout/lProcess2"/>
    <dgm:cxn modelId="{DE4138E9-9F06-9C42-A82C-7ADD7E0D66BC}" srcId="{B1DEE5AA-49C8-154C-A1C1-6B9501E411C9}" destId="{A0AFD6E1-E822-DA46-BC72-8914DA2FE710}" srcOrd="3" destOrd="0" parTransId="{9EE35562-AC3D-7747-8CA5-D044AAA93093}" sibTransId="{2986A9D2-681E-C642-9567-EDF7CAA4A4C3}"/>
    <dgm:cxn modelId="{081D74EB-427E-8E43-9628-F6ECBD79BD27}" type="presOf" srcId="{B1DEE5AA-49C8-154C-A1C1-6B9501E411C9}" destId="{F21EDD36-3811-424A-A4A4-2860761EC0F8}" srcOrd="0" destOrd="0" presId="urn:microsoft.com/office/officeart/2005/8/layout/lProcess2"/>
    <dgm:cxn modelId="{BCAB5CEE-DED3-084F-875C-8F063C62EEA4}" type="presOf" srcId="{1460C1EC-6A4E-6148-B893-6FDBB2E703A2}" destId="{34123D26-97E6-C546-9538-DB8BB824526E}" srcOrd="0" destOrd="0" presId="urn:microsoft.com/office/officeart/2005/8/layout/lProcess2"/>
    <dgm:cxn modelId="{EB6B08F9-4EFD-5143-9735-AD3B508BD038}" type="presOf" srcId="{EC5F1751-580E-6942-B20D-9CE7980A287E}" destId="{1C727115-1567-7E42-BA0E-7974A552A0A6}" srcOrd="0" destOrd="0" presId="urn:microsoft.com/office/officeart/2005/8/layout/lProcess2"/>
    <dgm:cxn modelId="{CDE77FFA-BC44-FC47-9549-0E73D7D70A7E}" type="presOf" srcId="{01508377-6909-4844-AF35-1B0A542684B2}" destId="{95AA8EAD-3616-0E4E-9648-AD0E5163B6B1}" srcOrd="0" destOrd="0" presId="urn:microsoft.com/office/officeart/2005/8/layout/lProcess2"/>
    <dgm:cxn modelId="{E8A0BFCF-802B-AE4C-8597-F608A496B848}" type="presParOf" srcId="{95AA8EAD-3616-0E4E-9648-AD0E5163B6B1}" destId="{6F1093ED-EE59-A549-8788-0F82FF8FEEC5}" srcOrd="0" destOrd="0" presId="urn:microsoft.com/office/officeart/2005/8/layout/lProcess2"/>
    <dgm:cxn modelId="{4AC074B9-12B1-8B4B-B048-A12791D6C003}" type="presParOf" srcId="{6F1093ED-EE59-A549-8788-0F82FF8FEEC5}" destId="{F21EDD36-3811-424A-A4A4-2860761EC0F8}" srcOrd="0" destOrd="0" presId="urn:microsoft.com/office/officeart/2005/8/layout/lProcess2"/>
    <dgm:cxn modelId="{05B5E8C9-9999-E045-A188-66023D519B0E}" type="presParOf" srcId="{6F1093ED-EE59-A549-8788-0F82FF8FEEC5}" destId="{7BCB89FB-8834-0446-A4CF-759DB2DBBCF3}" srcOrd="1" destOrd="0" presId="urn:microsoft.com/office/officeart/2005/8/layout/lProcess2"/>
    <dgm:cxn modelId="{508F79AF-BBAE-0849-8F79-7AE7E0F9164F}" type="presParOf" srcId="{6F1093ED-EE59-A549-8788-0F82FF8FEEC5}" destId="{8DB7ECF4-3386-0E4B-9045-5788D3B416B9}" srcOrd="2" destOrd="0" presId="urn:microsoft.com/office/officeart/2005/8/layout/lProcess2"/>
    <dgm:cxn modelId="{C7CE3264-189B-2847-9B47-2D9885FC8829}" type="presParOf" srcId="{8DB7ECF4-3386-0E4B-9045-5788D3B416B9}" destId="{528FF921-28DD-424B-B8BF-7F4D0DB9034D}" srcOrd="0" destOrd="0" presId="urn:microsoft.com/office/officeart/2005/8/layout/lProcess2"/>
    <dgm:cxn modelId="{D2474516-1EDD-F14D-AF8E-12AD95F674A2}" type="presParOf" srcId="{528FF921-28DD-424B-B8BF-7F4D0DB9034D}" destId="{51EC0E35-0F00-2347-8F60-AE19F9CC3000}" srcOrd="0" destOrd="0" presId="urn:microsoft.com/office/officeart/2005/8/layout/lProcess2"/>
    <dgm:cxn modelId="{EB5C28D7-6256-2D4D-B01B-462EF52E31EA}" type="presParOf" srcId="{528FF921-28DD-424B-B8BF-7F4D0DB9034D}" destId="{A2F75528-48B4-1042-B567-D9B6B6C21E05}" srcOrd="1" destOrd="0" presId="urn:microsoft.com/office/officeart/2005/8/layout/lProcess2"/>
    <dgm:cxn modelId="{2FF7F599-EDF7-624D-894B-52BBA1C40967}" type="presParOf" srcId="{528FF921-28DD-424B-B8BF-7F4D0DB9034D}" destId="{161A7C83-18A8-7442-9CA5-EE883208E6CB}" srcOrd="2" destOrd="0" presId="urn:microsoft.com/office/officeart/2005/8/layout/lProcess2"/>
    <dgm:cxn modelId="{C6A5E01E-13B6-A84D-BBB5-BABC9907B552}" type="presParOf" srcId="{528FF921-28DD-424B-B8BF-7F4D0DB9034D}" destId="{801794F3-5567-884A-A8AB-134084EFF675}" srcOrd="3" destOrd="0" presId="urn:microsoft.com/office/officeart/2005/8/layout/lProcess2"/>
    <dgm:cxn modelId="{37760110-3B8C-9343-AEF9-C67F2C5801D0}" type="presParOf" srcId="{528FF921-28DD-424B-B8BF-7F4D0DB9034D}" destId="{34123D26-97E6-C546-9538-DB8BB824526E}" srcOrd="4" destOrd="0" presId="urn:microsoft.com/office/officeart/2005/8/layout/lProcess2"/>
    <dgm:cxn modelId="{29586130-2228-8442-AD9B-6345BF3C9793}" type="presParOf" srcId="{528FF921-28DD-424B-B8BF-7F4D0DB9034D}" destId="{0E722711-2EE6-E14D-850B-BA726BE7A299}" srcOrd="5" destOrd="0" presId="urn:microsoft.com/office/officeart/2005/8/layout/lProcess2"/>
    <dgm:cxn modelId="{EEF04B20-BB79-124E-9837-EE2B676CC252}" type="presParOf" srcId="{528FF921-28DD-424B-B8BF-7F4D0DB9034D}" destId="{456EE7E2-5D1C-654F-B724-5BC22939617E}" srcOrd="6" destOrd="0" presId="urn:microsoft.com/office/officeart/2005/8/layout/lProcess2"/>
    <dgm:cxn modelId="{4D7B10D4-7B8A-7648-ACB4-31EAF7968AF0}" type="presParOf" srcId="{95AA8EAD-3616-0E4E-9648-AD0E5163B6B1}" destId="{E1557CD3-BB58-2845-8D3F-FEB36E8AC577}" srcOrd="1" destOrd="0" presId="urn:microsoft.com/office/officeart/2005/8/layout/lProcess2"/>
    <dgm:cxn modelId="{2D3C9BAC-BD94-0A42-A392-E2991897ADD5}" type="presParOf" srcId="{95AA8EAD-3616-0E4E-9648-AD0E5163B6B1}" destId="{742C65D7-D934-804A-8823-A3C6AF10EF91}" srcOrd="2" destOrd="0" presId="urn:microsoft.com/office/officeart/2005/8/layout/lProcess2"/>
    <dgm:cxn modelId="{EE8AC466-E152-5341-87D2-589078353AA3}" type="presParOf" srcId="{742C65D7-D934-804A-8823-A3C6AF10EF91}" destId="{D2F131DA-8EC6-8541-A9A0-D08F94CED607}" srcOrd="0" destOrd="0" presId="urn:microsoft.com/office/officeart/2005/8/layout/lProcess2"/>
    <dgm:cxn modelId="{E720ECF2-83A0-254C-82F1-F646716DB862}" type="presParOf" srcId="{742C65D7-D934-804A-8823-A3C6AF10EF91}" destId="{216D167D-18B4-DA48-BF70-CF8AB08D4297}" srcOrd="1" destOrd="0" presId="urn:microsoft.com/office/officeart/2005/8/layout/lProcess2"/>
    <dgm:cxn modelId="{2ACC46DE-DE43-5C49-8DF7-8FDE039DEF7A}" type="presParOf" srcId="{742C65D7-D934-804A-8823-A3C6AF10EF91}" destId="{755F10C1-3238-3D4F-98F9-9B586C69B7F1}" srcOrd="2" destOrd="0" presId="urn:microsoft.com/office/officeart/2005/8/layout/lProcess2"/>
    <dgm:cxn modelId="{5C81D86E-1D06-4240-BAB3-C0726A366002}" type="presParOf" srcId="{755F10C1-3238-3D4F-98F9-9B586C69B7F1}" destId="{90554A1F-3505-8E4A-B0E6-B3E7B6780685}" srcOrd="0" destOrd="0" presId="urn:microsoft.com/office/officeart/2005/8/layout/lProcess2"/>
    <dgm:cxn modelId="{3359715D-2FAA-BA48-9B48-867F95BD0A8A}" type="presParOf" srcId="{90554A1F-3505-8E4A-B0E6-B3E7B6780685}" destId="{EC056DF8-5EA3-4944-984B-D7EB7A1C97B6}" srcOrd="0" destOrd="0" presId="urn:microsoft.com/office/officeart/2005/8/layout/lProcess2"/>
    <dgm:cxn modelId="{DA9F5102-E588-134F-8BCD-0843629D4FFF}" type="presParOf" srcId="{90554A1F-3505-8E4A-B0E6-B3E7B6780685}" destId="{C7F6D857-3029-8D45-AD0A-55B6CBF821F2}" srcOrd="1" destOrd="0" presId="urn:microsoft.com/office/officeart/2005/8/layout/lProcess2"/>
    <dgm:cxn modelId="{F1E8F760-1A09-8341-8318-DE2BD2E7C3D3}" type="presParOf" srcId="{90554A1F-3505-8E4A-B0E6-B3E7B6780685}" destId="{1C727115-1567-7E42-BA0E-7974A552A0A6}" srcOrd="2" destOrd="0" presId="urn:microsoft.com/office/officeart/2005/8/layout/lProcess2"/>
    <dgm:cxn modelId="{FD359044-DFF1-1E41-9120-FE5B3EF7CAE3}" type="presParOf" srcId="{90554A1F-3505-8E4A-B0E6-B3E7B6780685}" destId="{960675EF-C50B-034E-81B6-12CC9A8D34C8}" srcOrd="3" destOrd="0" presId="urn:microsoft.com/office/officeart/2005/8/layout/lProcess2"/>
    <dgm:cxn modelId="{457886D7-6442-7744-BE9D-BE0083B7CCE2}" type="presParOf" srcId="{90554A1F-3505-8E4A-B0E6-B3E7B6780685}" destId="{71D3047A-2463-E04E-95F7-F05FCBF8E88F}" srcOrd="4" destOrd="0" presId="urn:microsoft.com/office/officeart/2005/8/layout/lProcess2"/>
    <dgm:cxn modelId="{EBA7659A-5849-7F40-A444-3205B7E4428F}" type="presParOf" srcId="{90554A1F-3505-8E4A-B0E6-B3E7B6780685}" destId="{4753199F-8949-1743-847F-875B8D9D7FB4}" srcOrd="5" destOrd="0" presId="urn:microsoft.com/office/officeart/2005/8/layout/lProcess2"/>
    <dgm:cxn modelId="{F67106D8-4907-6C40-BF5D-FEDB746681FD}" type="presParOf" srcId="{90554A1F-3505-8E4A-B0E6-B3E7B6780685}" destId="{90868166-B8B4-7044-8039-C0B6842D6C1D}" srcOrd="6" destOrd="0" presId="urn:microsoft.com/office/officeart/2005/8/layout/lProcess2"/>
    <dgm:cxn modelId="{34372B60-E1CE-EE46-A236-C16B477B64F5}" type="presParOf" srcId="{90554A1F-3505-8E4A-B0E6-B3E7B6780685}" destId="{E00649CF-1E42-9141-8261-DC7E86E84867}" srcOrd="7" destOrd="0" presId="urn:microsoft.com/office/officeart/2005/8/layout/lProcess2"/>
    <dgm:cxn modelId="{74ABC182-2149-AC40-861B-29BD30C9E6F7}" type="presParOf" srcId="{90554A1F-3505-8E4A-B0E6-B3E7B6780685}" destId="{97F383BE-48E4-9F4B-B0D5-26B38EA11DB8}" srcOrd="8" destOrd="0" presId="urn:microsoft.com/office/officeart/2005/8/layout/lProcess2"/>
    <dgm:cxn modelId="{6DB86249-B87D-CB49-99B4-7C5F98F8E469}" type="presParOf" srcId="{90554A1F-3505-8E4A-B0E6-B3E7B6780685}" destId="{6DDABBEA-4FD9-DF43-893C-4AD3760DAB96}" srcOrd="9" destOrd="0" presId="urn:microsoft.com/office/officeart/2005/8/layout/lProcess2"/>
    <dgm:cxn modelId="{32DA4D67-E9A8-2E4B-B0E7-88F66D9B7685}" type="presParOf" srcId="{90554A1F-3505-8E4A-B0E6-B3E7B6780685}" destId="{FEF06C68-81AB-9644-B76D-ACB17CE88F74}" srcOrd="10" destOrd="0" presId="urn:microsoft.com/office/officeart/2005/8/layout/lProcess2"/>
    <dgm:cxn modelId="{3B1DA9A8-0339-4E43-A8E3-827AC98A40DF}" type="presParOf" srcId="{90554A1F-3505-8E4A-B0E6-B3E7B6780685}" destId="{77B629EB-81A0-1143-807D-8266F9AAF328}" srcOrd="11" destOrd="0" presId="urn:microsoft.com/office/officeart/2005/8/layout/lProcess2"/>
    <dgm:cxn modelId="{A95AC237-952F-434D-B357-C1583D616647}" type="presParOf" srcId="{90554A1F-3505-8E4A-B0E6-B3E7B6780685}" destId="{575CA6C4-55E1-A94C-BB57-B7F11F67D030}" srcOrd="12" destOrd="0" presId="urn:microsoft.com/office/officeart/2005/8/layout/lProcess2"/>
    <dgm:cxn modelId="{2FE7C7EB-695C-8C41-AC71-5DAF43793B77}" type="presParOf" srcId="{90554A1F-3505-8E4A-B0E6-B3E7B6780685}" destId="{868A3950-86AC-F04F-AA25-6CA9E21AF672}" srcOrd="13" destOrd="0" presId="urn:microsoft.com/office/officeart/2005/8/layout/lProcess2"/>
    <dgm:cxn modelId="{79BA56C9-9D3D-834B-9325-779C2040E4F1}" type="presParOf" srcId="{90554A1F-3505-8E4A-B0E6-B3E7B6780685}" destId="{4A5D8010-D32C-104E-8DAF-76F3331A8AC5}" srcOrd="14"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0" lvl="0" indent="0" algn="l" defTabSz="1466850">
            <a:lnSpc>
              <a:spcPct val="90000"/>
            </a:lnSpc>
            <a:spcBef>
              <a:spcPct val="0"/>
            </a:spcBef>
            <a:spcAft>
              <a:spcPct val="35000"/>
            </a:spcAft>
            <a:buNone/>
          </a:pPr>
          <a:r>
            <a:rPr lang="fr-FR" sz="3300" b="1" kern="1200" dirty="0" err="1">
              <a:solidFill>
                <a:schemeClr val="bg2">
                  <a:lumMod val="75000"/>
                  <a:lumOff val="25000"/>
                </a:schemeClr>
              </a:solidFill>
            </a:rPr>
            <a:t>Strength</a:t>
          </a:r>
          <a:endParaRPr lang="fr-FR" sz="3300" b="1" kern="1200" dirty="0">
            <a:solidFill>
              <a:schemeClr val="bg2">
                <a:lumMod val="75000"/>
                <a:lumOff val="25000"/>
              </a:schemeClr>
            </a:solidFill>
          </a:endParaRPr>
        </a:p>
        <a:p>
          <a:pPr marL="228600" lvl="1" indent="-228600" algn="l" defTabSz="1155700">
            <a:lnSpc>
              <a:spcPct val="90000"/>
            </a:lnSpc>
            <a:spcBef>
              <a:spcPct val="0"/>
            </a:spcBef>
            <a:spcAft>
              <a:spcPct val="15000"/>
            </a:spcAft>
            <a:buChar char="•"/>
          </a:pPr>
          <a:r>
            <a:rPr lang="fr-FR" sz="2600" kern="1200" dirty="0">
              <a:latin typeface="Arial"/>
            </a:rPr>
            <a:t>Lexicon</a:t>
          </a:r>
          <a:endParaRPr lang="fr-FR" sz="2600" kern="1200" dirty="0"/>
        </a:p>
        <a:p>
          <a:pPr marL="228600" lvl="1" indent="-228600" algn="l" defTabSz="1155700">
            <a:lnSpc>
              <a:spcPct val="90000"/>
            </a:lnSpc>
            <a:spcBef>
              <a:spcPct val="0"/>
            </a:spcBef>
            <a:spcAft>
              <a:spcPct val="15000"/>
            </a:spcAft>
            <a:buChar char="•"/>
          </a:pPr>
          <a:r>
            <a:rPr lang="fr-FR" sz="2600" kern="1200" dirty="0">
              <a:latin typeface="Arial"/>
            </a:rPr>
            <a:t>Semantic</a:t>
          </a:r>
          <a:endParaRPr lang="fr-FR" sz="2600" kern="1200" dirty="0"/>
        </a:p>
        <a:p>
          <a:pPr marL="228600" lvl="1" indent="-228600" algn="l" defTabSz="1155700">
            <a:lnSpc>
              <a:spcPct val="90000"/>
            </a:lnSpc>
            <a:spcBef>
              <a:spcPct val="0"/>
            </a:spcBef>
            <a:spcAft>
              <a:spcPct val="15000"/>
            </a:spcAft>
            <a:buChar char="•"/>
          </a:pPr>
          <a:r>
            <a:rPr lang="fr-FR" sz="2600" kern="1200" dirty="0" err="1"/>
            <a:t>Pragmatic</a:t>
          </a:r>
          <a:endParaRPr lang="fr-FR" sz="26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0" lvl="0" indent="0" algn="l" defTabSz="1466850">
            <a:lnSpc>
              <a:spcPct val="90000"/>
            </a:lnSpc>
            <a:spcBef>
              <a:spcPct val="0"/>
            </a:spcBef>
            <a:spcAft>
              <a:spcPct val="35000"/>
            </a:spcAft>
            <a:buNone/>
          </a:pPr>
          <a:r>
            <a:rPr lang="fr-FR" sz="3300" b="1" kern="1200" dirty="0" err="1">
              <a:solidFill>
                <a:schemeClr val="bg2">
                  <a:lumMod val="75000"/>
                  <a:lumOff val="25000"/>
                </a:schemeClr>
              </a:solidFill>
            </a:rPr>
            <a:t>Weakness</a:t>
          </a:r>
          <a:endParaRPr lang="fr-FR" sz="3300" b="1" kern="1200" dirty="0">
            <a:solidFill>
              <a:schemeClr val="bg2">
                <a:lumMod val="75000"/>
                <a:lumOff val="25000"/>
              </a:schemeClr>
            </a:solidFill>
          </a:endParaRPr>
        </a:p>
        <a:p>
          <a:pPr marL="228600" lvl="1" indent="-228600" algn="l" defTabSz="1155700">
            <a:lnSpc>
              <a:spcPct val="90000"/>
            </a:lnSpc>
            <a:spcBef>
              <a:spcPct val="0"/>
            </a:spcBef>
            <a:spcAft>
              <a:spcPct val="15000"/>
            </a:spcAft>
            <a:buChar char="•"/>
          </a:pPr>
          <a:r>
            <a:rPr lang="fr-FR" sz="2600" kern="1200" dirty="0" err="1"/>
            <a:t>Phonology</a:t>
          </a:r>
          <a:endParaRPr lang="fr-FR" sz="2600" kern="1200" dirty="0"/>
        </a:p>
        <a:p>
          <a:pPr marL="228600" lvl="1" indent="-228600" algn="l" defTabSz="1155700">
            <a:lnSpc>
              <a:spcPct val="90000"/>
            </a:lnSpc>
            <a:spcBef>
              <a:spcPct val="0"/>
            </a:spcBef>
            <a:spcAft>
              <a:spcPct val="15000"/>
            </a:spcAft>
            <a:buChar char="•"/>
          </a:pPr>
          <a:r>
            <a:rPr lang="fr-FR" sz="2600" kern="1200" dirty="0"/>
            <a:t>(Morpho)</a:t>
          </a:r>
          <a:r>
            <a:rPr lang="fr-FR" sz="2600" kern="1200" dirty="0" err="1"/>
            <a:t>syntax</a:t>
          </a:r>
          <a:endParaRPr lang="fr-FR" sz="26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1155700">
            <a:lnSpc>
              <a:spcPct val="90000"/>
            </a:lnSpc>
            <a:spcBef>
              <a:spcPct val="0"/>
            </a:spcBef>
            <a:spcAft>
              <a:spcPct val="35000"/>
            </a:spcAft>
            <a:buNone/>
          </a:pPr>
          <a:r>
            <a:rPr lang="fr-FR" sz="2600" b="1" kern="1200" dirty="0">
              <a:solidFill>
                <a:schemeClr val="bg2">
                  <a:lumMod val="75000"/>
                  <a:lumOff val="25000"/>
                </a:schemeClr>
              </a:solidFill>
            </a:rPr>
            <a:t>General </a:t>
          </a:r>
          <a:r>
            <a:rPr lang="fr-FR" sz="2600" b="1" kern="1200" dirty="0" err="1">
              <a:solidFill>
                <a:schemeClr val="bg2">
                  <a:lumMod val="75000"/>
                  <a:lumOff val="25000"/>
                </a:schemeClr>
              </a:solidFill>
            </a:rPr>
            <a:t>vocabulary</a:t>
          </a:r>
          <a:endParaRPr lang="fr-FR" sz="2600" b="1" kern="1200" dirty="0">
            <a:solidFill>
              <a:schemeClr val="bg2">
                <a:lumMod val="75000"/>
                <a:lumOff val="25000"/>
              </a:schemeClr>
            </a:solidFill>
          </a:endParaRPr>
        </a:p>
        <a:p>
          <a:pPr marL="228600" lvl="1" indent="-228600" algn="l" defTabSz="889000">
            <a:lnSpc>
              <a:spcPct val="90000"/>
            </a:lnSpc>
            <a:spcBef>
              <a:spcPct val="0"/>
            </a:spcBef>
            <a:spcAft>
              <a:spcPct val="15000"/>
            </a:spcAft>
            <a:buChar char="•"/>
          </a:pPr>
          <a:r>
            <a:rPr lang="fr-FR" sz="2000" kern="1200" dirty="0" err="1"/>
            <a:t>Nouns</a:t>
          </a:r>
          <a:endParaRPr lang="fr-FR" sz="2000" kern="1200" dirty="0"/>
        </a:p>
        <a:p>
          <a:pPr marL="228600" lvl="1" indent="-228600" algn="l" defTabSz="889000">
            <a:lnSpc>
              <a:spcPct val="90000"/>
            </a:lnSpc>
            <a:spcBef>
              <a:spcPct val="0"/>
            </a:spcBef>
            <a:spcAft>
              <a:spcPct val="15000"/>
            </a:spcAft>
            <a:buChar char="•"/>
          </a:pPr>
          <a:r>
            <a:rPr lang="fr-FR" sz="2000" kern="1200" dirty="0"/>
            <a:t>Adjectives </a:t>
          </a:r>
          <a:r>
            <a:rPr lang="fr-FR" sz="2000" kern="1200" dirty="0" err="1"/>
            <a:t>refering</a:t>
          </a:r>
          <a:r>
            <a:rPr lang="fr-FR" sz="2000" kern="1200" dirty="0"/>
            <a:t> to </a:t>
          </a:r>
          <a:r>
            <a:rPr lang="fr-FR" sz="2000" kern="1200" dirty="0" err="1"/>
            <a:t>objects</a:t>
          </a:r>
          <a:endParaRPr lang="fr-FR" sz="2000" kern="1200" dirty="0"/>
        </a:p>
        <a:p>
          <a:pPr marL="228600" lvl="1" indent="-228600" algn="l" defTabSz="889000">
            <a:lnSpc>
              <a:spcPct val="90000"/>
            </a:lnSpc>
            <a:spcBef>
              <a:spcPct val="0"/>
            </a:spcBef>
            <a:spcAft>
              <a:spcPct val="15000"/>
            </a:spcAft>
            <a:buChar char="•"/>
          </a:pPr>
          <a:r>
            <a:rPr lang="fr-FR" sz="2000" kern="1200" dirty="0"/>
            <a:t>Action </a:t>
          </a:r>
          <a:r>
            <a:rPr lang="fr-FR" sz="2000" kern="1200" dirty="0" err="1"/>
            <a:t>verbs</a:t>
          </a:r>
          <a:endParaRPr lang="fr-FR" sz="20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1155700">
            <a:lnSpc>
              <a:spcPct val="90000"/>
            </a:lnSpc>
            <a:spcBef>
              <a:spcPct val="0"/>
            </a:spcBef>
            <a:spcAft>
              <a:spcPct val="35000"/>
            </a:spcAft>
            <a:buNone/>
          </a:pPr>
          <a:r>
            <a:rPr lang="fr-FR" sz="2600" b="1" kern="1200" dirty="0" err="1">
              <a:solidFill>
                <a:schemeClr val="bg2">
                  <a:lumMod val="75000"/>
                  <a:lumOff val="25000"/>
                </a:schemeClr>
              </a:solidFill>
            </a:rPr>
            <a:t>Relational</a:t>
          </a:r>
          <a:r>
            <a:rPr lang="fr-FR" sz="2600" b="1" kern="1200" dirty="0">
              <a:solidFill>
                <a:schemeClr val="bg2">
                  <a:lumMod val="75000"/>
                  <a:lumOff val="25000"/>
                </a:schemeClr>
              </a:solidFill>
            </a:rPr>
            <a:t> </a:t>
          </a:r>
          <a:r>
            <a:rPr lang="fr-FR" sz="2600" b="1" kern="1200" dirty="0" err="1">
              <a:solidFill>
                <a:schemeClr val="bg2">
                  <a:lumMod val="75000"/>
                  <a:lumOff val="25000"/>
                </a:schemeClr>
              </a:solidFill>
            </a:rPr>
            <a:t>vocabulary</a:t>
          </a:r>
          <a:endParaRPr lang="fr-FR" sz="2600" b="1" kern="1200" dirty="0">
            <a:solidFill>
              <a:schemeClr val="bg2">
                <a:lumMod val="75000"/>
                <a:lumOff val="25000"/>
              </a:schemeClr>
            </a:solidFill>
          </a:endParaRPr>
        </a:p>
        <a:p>
          <a:pPr marL="228600" lvl="1" indent="-228600" algn="l" defTabSz="889000">
            <a:lnSpc>
              <a:spcPct val="90000"/>
            </a:lnSpc>
            <a:spcBef>
              <a:spcPct val="0"/>
            </a:spcBef>
            <a:spcAft>
              <a:spcPct val="15000"/>
            </a:spcAft>
            <a:buChar char="•"/>
          </a:pPr>
          <a:r>
            <a:rPr lang="fr-FR" sz="2000" kern="1200" dirty="0" err="1"/>
            <a:t>Terms</a:t>
          </a:r>
          <a:r>
            <a:rPr lang="fr-FR" sz="2000" kern="1200" dirty="0"/>
            <a:t> </a:t>
          </a:r>
          <a:r>
            <a:rPr lang="fr-FR" sz="2000" kern="1200" dirty="0" err="1"/>
            <a:t>refering</a:t>
          </a:r>
          <a:r>
            <a:rPr lang="fr-FR" sz="2000" kern="1200" dirty="0"/>
            <a:t> to spatial and/or temporal </a:t>
          </a:r>
          <a:r>
            <a:rPr lang="fr-FR" sz="2000" kern="1200" dirty="0" err="1"/>
            <a:t>relationship</a:t>
          </a:r>
          <a:r>
            <a:rPr lang="fr-FR" sz="2000" kern="1200" dirty="0"/>
            <a:t> </a:t>
          </a:r>
          <a:r>
            <a:rPr lang="fr-FR" sz="2000" kern="1200" dirty="0" err="1"/>
            <a:t>between</a:t>
          </a:r>
          <a:r>
            <a:rPr lang="fr-FR" sz="2000" kern="1200" dirty="0"/>
            <a:t> </a:t>
          </a:r>
          <a:r>
            <a:rPr lang="fr-FR" sz="2000" kern="1200" dirty="0" err="1"/>
            <a:t>object</a:t>
          </a:r>
          <a:r>
            <a:rPr lang="fr-FR" sz="2000" kern="1200" dirty="0"/>
            <a:t> and/or </a:t>
          </a:r>
          <a:r>
            <a:rPr lang="fr-FR" sz="2000" kern="1200" dirty="0" err="1"/>
            <a:t>events</a:t>
          </a:r>
          <a:endParaRPr lang="fr-FR" sz="2000" kern="1200" dirty="0"/>
        </a:p>
        <a:p>
          <a:pPr marL="228600" lvl="1" indent="-228600" algn="l" defTabSz="889000">
            <a:lnSpc>
              <a:spcPct val="90000"/>
            </a:lnSpc>
            <a:spcBef>
              <a:spcPct val="0"/>
            </a:spcBef>
            <a:spcAft>
              <a:spcPct val="15000"/>
            </a:spcAft>
            <a:buChar char="•"/>
          </a:pPr>
          <a:endParaRPr lang="fr-FR" sz="20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553887"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err="1"/>
            <a:t>Receptive</a:t>
          </a:r>
          <a:r>
            <a:rPr lang="fr-FR" sz="2000" kern="1200" dirty="0"/>
            <a:t> </a:t>
          </a:r>
          <a:r>
            <a:rPr lang="fr-FR" sz="2000" kern="1200" dirty="0" err="1"/>
            <a:t>side</a:t>
          </a:r>
          <a:endParaRPr lang="fr-FR" sz="2000" kern="1200" dirty="0"/>
        </a:p>
      </dsp:txBody>
      <dsp:txXfrm>
        <a:off x="856116" y="302229"/>
        <a:ext cx="1459292" cy="1459292"/>
      </dsp:txXfrm>
    </dsp:sp>
    <dsp:sp modelId="{129BFCE7-DBA6-9C47-8997-67406C691AEF}">
      <dsp:nvSpPr>
        <dsp:cNvPr id="0" name=""/>
        <dsp:cNvSpPr/>
      </dsp:nvSpPr>
      <dsp:spPr>
        <a:xfrm rot="2290577">
          <a:off x="2610373"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509423">
          <a:off x="5775250"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273495"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3557423" y="1031875"/>
          <a:ext cx="2013308"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FR" sz="2400" kern="1200" dirty="0" err="1"/>
            <a:t>correlation</a:t>
          </a:r>
          <a:endParaRPr lang="fr-FR" sz="2400" kern="1200" dirty="0"/>
        </a:p>
      </dsp:txBody>
      <dsp:txXfrm>
        <a:off x="3557423" y="1031875"/>
        <a:ext cx="2013308" cy="1031339"/>
      </dsp:txXfrm>
    </dsp:sp>
    <dsp:sp modelId="{805FB226-838D-E844-ABFB-FA3F4917E988}">
      <dsp:nvSpPr>
        <dsp:cNvPr id="0" name=""/>
        <dsp:cNvSpPr/>
      </dsp:nvSpPr>
      <dsp:spPr>
        <a:xfrm>
          <a:off x="5570731"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ED6D7-1F41-AD45-9C38-4731A7C3CB44}">
      <dsp:nvSpPr>
        <dsp:cNvPr id="0" name=""/>
        <dsp:cNvSpPr/>
      </dsp:nvSpPr>
      <dsp:spPr>
        <a:xfrm>
          <a:off x="6510517" y="0"/>
          <a:ext cx="2063750" cy="2063750"/>
        </a:xfrm>
        <a:prstGeom prst="ellipse">
          <a:avLst/>
        </a:prstGeom>
        <a:solidFill>
          <a:schemeClr val="accent1">
            <a:shade val="80000"/>
            <a:hueOff val="-12839"/>
            <a:satOff val="-231"/>
            <a:lumOff val="116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err="1"/>
            <a:t>Chronological</a:t>
          </a:r>
          <a:r>
            <a:rPr lang="fr-FR" sz="1800" kern="1200" dirty="0"/>
            <a:t> </a:t>
          </a:r>
          <a:r>
            <a:rPr lang="fr-FR" sz="1800" kern="1200" dirty="0" err="1"/>
            <a:t>age</a:t>
          </a:r>
          <a:endParaRPr lang="fr-FR" sz="1800" kern="1200" dirty="0"/>
        </a:p>
      </dsp:txBody>
      <dsp:txXfrm>
        <a:off x="6812746" y="302229"/>
        <a:ext cx="1459292" cy="1459292"/>
      </dsp:txXfrm>
    </dsp:sp>
    <dsp:sp modelId="{7601B34A-649D-7A4C-9E44-4070ED1671D4}">
      <dsp:nvSpPr>
        <dsp:cNvPr id="0" name=""/>
        <dsp:cNvSpPr/>
      </dsp:nvSpPr>
      <dsp:spPr>
        <a:xfrm>
          <a:off x="8574267"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a:t>Mental</a:t>
          </a:r>
        </a:p>
        <a:p>
          <a:pPr marL="0" lvl="0" indent="0" algn="ctr" defTabSz="800100">
            <a:lnSpc>
              <a:spcPct val="90000"/>
            </a:lnSpc>
            <a:spcBef>
              <a:spcPct val="0"/>
            </a:spcBef>
            <a:spcAft>
              <a:spcPct val="35000"/>
            </a:spcAft>
            <a:buNone/>
          </a:pPr>
          <a:r>
            <a:rPr lang="fr-FR" sz="1800" kern="1200" dirty="0"/>
            <a:t> </a:t>
          </a:r>
          <a:r>
            <a:rPr lang="fr-FR" sz="1800" kern="1200" dirty="0" err="1"/>
            <a:t>age</a:t>
          </a:r>
          <a:endParaRPr lang="fr-FR" sz="1800" kern="1200" dirty="0"/>
        </a:p>
      </dsp:txBody>
      <dsp:txXfrm>
        <a:off x="8876496" y="302229"/>
        <a:ext cx="1459292" cy="1459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1044963"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a:t>Expressive </a:t>
          </a:r>
          <a:r>
            <a:rPr lang="fr-FR" sz="2000" kern="1200" dirty="0" err="1"/>
            <a:t>side</a:t>
          </a:r>
          <a:endParaRPr lang="fr-FR" sz="2000" kern="1200" dirty="0"/>
        </a:p>
      </dsp:txBody>
      <dsp:txXfrm>
        <a:off x="1347192" y="302229"/>
        <a:ext cx="1459292" cy="1459292"/>
      </dsp:txXfrm>
    </dsp:sp>
    <dsp:sp modelId="{129BFCE7-DBA6-9C47-8997-67406C691AEF}">
      <dsp:nvSpPr>
        <dsp:cNvPr id="0" name=""/>
        <dsp:cNvSpPr/>
      </dsp:nvSpPr>
      <dsp:spPr>
        <a:xfrm rot="1896234">
          <a:off x="3135959"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903766">
          <a:off x="7180167"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946794"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4309609" y="1031875"/>
          <a:ext cx="2572686"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FR" sz="2400" kern="1200" dirty="0" err="1"/>
            <a:t>correlation</a:t>
          </a:r>
          <a:endParaRPr lang="fr-FR" sz="2400" kern="1200" dirty="0"/>
        </a:p>
      </dsp:txBody>
      <dsp:txXfrm>
        <a:off x="4309609" y="1031875"/>
        <a:ext cx="2572686" cy="1031339"/>
      </dsp:txXfrm>
    </dsp:sp>
    <dsp:sp modelId="{805FB226-838D-E844-ABFB-FA3F4917E988}">
      <dsp:nvSpPr>
        <dsp:cNvPr id="0" name=""/>
        <dsp:cNvSpPr/>
      </dsp:nvSpPr>
      <dsp:spPr>
        <a:xfrm>
          <a:off x="6882295"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B58E1-67F0-934B-BBCC-AC3A0468FE6E}">
      <dsp:nvSpPr>
        <dsp:cNvPr id="0" name=""/>
        <dsp:cNvSpPr/>
      </dsp:nvSpPr>
      <dsp:spPr>
        <a:xfrm>
          <a:off x="8083191"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a:t>Mental</a:t>
          </a:r>
        </a:p>
        <a:p>
          <a:pPr marL="0" lvl="0" indent="0" algn="ctr" defTabSz="800100">
            <a:lnSpc>
              <a:spcPct val="90000"/>
            </a:lnSpc>
            <a:spcBef>
              <a:spcPct val="0"/>
            </a:spcBef>
            <a:spcAft>
              <a:spcPct val="35000"/>
            </a:spcAft>
            <a:buNone/>
          </a:pPr>
          <a:r>
            <a:rPr lang="fr-FR" sz="1800" kern="1200" dirty="0"/>
            <a:t> </a:t>
          </a:r>
          <a:r>
            <a:rPr lang="fr-FR" sz="1800" kern="1200" dirty="0" err="1"/>
            <a:t>age</a:t>
          </a:r>
          <a:endParaRPr lang="fr-FR" sz="1800" kern="1200" dirty="0"/>
        </a:p>
      </dsp:txBody>
      <dsp:txXfrm>
        <a:off x="8385420" y="302229"/>
        <a:ext cx="1459292" cy="1459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CAD6B-A7DF-854A-B550-92C058B469E3}">
      <dsp:nvSpPr>
        <dsp:cNvPr id="0" name=""/>
        <dsp:cNvSpPr/>
      </dsp:nvSpPr>
      <dsp:spPr>
        <a:xfrm>
          <a:off x="42835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9B31A-E8F4-4342-A3EA-F76C3D7D7458}">
      <dsp:nvSpPr>
        <dsp:cNvPr id="0" name=""/>
        <dsp:cNvSpPr/>
      </dsp:nvSpPr>
      <dsp:spPr>
        <a:xfrm>
          <a:off x="42835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B253C-EFD0-8F48-BCFC-4F075F91A1DC}">
      <dsp:nvSpPr>
        <dsp:cNvPr id="0" name=""/>
        <dsp:cNvSpPr/>
      </dsp:nvSpPr>
      <dsp:spPr>
        <a:xfrm>
          <a:off x="42835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r-FR" sz="2000" b="1" kern="1200" dirty="0">
              <a:solidFill>
                <a:schemeClr val="bg2">
                  <a:lumMod val="75000"/>
                  <a:lumOff val="25000"/>
                </a:schemeClr>
              </a:solidFill>
            </a:rPr>
            <a:t>The first 50 </a:t>
          </a:r>
          <a:r>
            <a:rPr lang="fr-FR" sz="2000" b="1" kern="1200" dirty="0" err="1">
              <a:solidFill>
                <a:schemeClr val="bg2">
                  <a:lumMod val="75000"/>
                  <a:lumOff val="25000"/>
                </a:schemeClr>
              </a:solidFill>
            </a:rPr>
            <a:t>words</a:t>
          </a:r>
          <a:r>
            <a:rPr lang="fr-FR" sz="2000" b="1" kern="1200" dirty="0">
              <a:solidFill>
                <a:schemeClr val="bg2">
                  <a:lumMod val="75000"/>
                  <a:lumOff val="25000"/>
                </a:schemeClr>
              </a:solidFill>
            </a:rPr>
            <a:t> </a:t>
          </a:r>
          <a:r>
            <a:rPr lang="fr-FR" sz="2000" b="1" kern="1200" dirty="0" err="1">
              <a:solidFill>
                <a:schemeClr val="bg2">
                  <a:lumMod val="75000"/>
                  <a:lumOff val="25000"/>
                </a:schemeClr>
              </a:solidFill>
            </a:rPr>
            <a:t>produced</a:t>
          </a:r>
          <a:r>
            <a:rPr lang="fr-FR" sz="2000" b="1" kern="1200" dirty="0">
              <a:solidFill>
                <a:schemeClr val="bg2">
                  <a:lumMod val="75000"/>
                  <a:lumOff val="25000"/>
                </a:schemeClr>
              </a:solidFill>
            </a:rPr>
            <a:t> ≈ to </a:t>
          </a:r>
          <a:r>
            <a:rPr lang="fr-FR" sz="2000" b="1" kern="1200" dirty="0" err="1">
              <a:solidFill>
                <a:schemeClr val="bg2">
                  <a:lumMod val="75000"/>
                  <a:lumOff val="25000"/>
                </a:schemeClr>
              </a:solidFill>
            </a:rPr>
            <a:t>those</a:t>
          </a:r>
          <a:r>
            <a:rPr lang="fr-FR" sz="2000" b="1" kern="1200" dirty="0">
              <a:solidFill>
                <a:schemeClr val="bg2">
                  <a:lumMod val="75000"/>
                  <a:lumOff val="25000"/>
                </a:schemeClr>
              </a:solidFill>
            </a:rPr>
            <a:t> of </a:t>
          </a:r>
          <a:r>
            <a:rPr lang="fr-FR" sz="2000" b="1" kern="1200" dirty="0" err="1">
              <a:solidFill>
                <a:schemeClr val="bg2">
                  <a:lumMod val="75000"/>
                  <a:lumOff val="25000"/>
                </a:schemeClr>
              </a:solidFill>
            </a:rPr>
            <a:t>typical</a:t>
          </a:r>
          <a:r>
            <a:rPr lang="fr-FR" sz="2000" b="1" kern="1200" dirty="0">
              <a:solidFill>
                <a:schemeClr val="bg2">
                  <a:lumMod val="75000"/>
                  <a:lumOff val="25000"/>
                </a:schemeClr>
              </a:solidFill>
            </a:rPr>
            <a:t> </a:t>
          </a:r>
          <a:r>
            <a:rPr lang="fr-FR" sz="2000" b="1" kern="1200" dirty="0" err="1">
              <a:solidFill>
                <a:schemeClr val="bg2">
                  <a:lumMod val="75000"/>
                  <a:lumOff val="25000"/>
                </a:schemeClr>
              </a:solidFill>
            </a:rPr>
            <a:t>children</a:t>
          </a:r>
          <a:endParaRPr lang="fr-FR" sz="2000" b="1" kern="1200" dirty="0">
            <a:solidFill>
              <a:schemeClr val="bg2">
                <a:lumMod val="75000"/>
                <a:lumOff val="25000"/>
              </a:schemeClr>
            </a:solidFill>
          </a:endParaRPr>
        </a:p>
      </dsp:txBody>
      <dsp:txXfrm>
        <a:off x="428355" y="0"/>
        <a:ext cx="5052695" cy="1067854"/>
      </dsp:txXfrm>
    </dsp:sp>
    <dsp:sp modelId="{B13E6329-D1D3-364B-A2C5-095BB2996B4C}">
      <dsp:nvSpPr>
        <dsp:cNvPr id="0" name=""/>
        <dsp:cNvSpPr/>
      </dsp:nvSpPr>
      <dsp:spPr>
        <a:xfrm>
          <a:off x="42835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A95CA-6776-9B4A-B66E-5EBB483CC51D}">
      <dsp:nvSpPr>
        <dsp:cNvPr id="0" name=""/>
        <dsp:cNvSpPr/>
      </dsp:nvSpPr>
      <dsp:spPr>
        <a:xfrm>
          <a:off x="782043"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Same</a:t>
          </a:r>
          <a:r>
            <a:rPr lang="fr-FR" sz="1600" kern="1200" dirty="0"/>
            <a:t> </a:t>
          </a:r>
          <a:r>
            <a:rPr lang="fr-FR" sz="1600" kern="1200" dirty="0" err="1"/>
            <a:t>referential</a:t>
          </a:r>
          <a:r>
            <a:rPr lang="fr-FR" sz="1600" kern="1200" dirty="0"/>
            <a:t> content ➝ </a:t>
          </a:r>
          <a:r>
            <a:rPr lang="fr-FR" sz="1600" kern="1200" dirty="0" err="1"/>
            <a:t>daily</a:t>
          </a:r>
          <a:r>
            <a:rPr lang="fr-FR" sz="1600" kern="1200" dirty="0"/>
            <a:t> routines, people and </a:t>
          </a:r>
          <a:r>
            <a:rPr lang="fr-FR" sz="1600" kern="1200" dirty="0" err="1"/>
            <a:t>things</a:t>
          </a:r>
          <a:r>
            <a:rPr lang="fr-FR" sz="1600" kern="1200" dirty="0"/>
            <a:t> (</a:t>
          </a:r>
          <a:r>
            <a:rPr lang="fr-FR" sz="1600" kern="1200" dirty="0" err="1"/>
            <a:t>with</a:t>
          </a:r>
          <a:r>
            <a:rPr lang="fr-FR" sz="1600" kern="1200" dirty="0"/>
            <a:t> over- or </a:t>
          </a:r>
          <a:r>
            <a:rPr lang="fr-FR" sz="1600" kern="1200" dirty="0" err="1"/>
            <a:t>under</a:t>
          </a:r>
          <a:r>
            <a:rPr lang="fr-FR" sz="1600" kern="1200" dirty="0"/>
            <a:t> extensions)</a:t>
          </a:r>
        </a:p>
      </dsp:txBody>
      <dsp:txXfrm>
        <a:off x="782043" y="1909310"/>
        <a:ext cx="4699006" cy="865221"/>
      </dsp:txXfrm>
    </dsp:sp>
    <dsp:sp modelId="{85E3BE9D-61AE-B749-AB63-9B7D7096BF48}">
      <dsp:nvSpPr>
        <dsp:cNvPr id="0" name=""/>
        <dsp:cNvSpPr/>
      </dsp:nvSpPr>
      <dsp:spPr>
        <a:xfrm>
          <a:off x="42835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2AB63-F90A-394E-BB00-9F48CBD783ED}">
      <dsp:nvSpPr>
        <dsp:cNvPr id="0" name=""/>
        <dsp:cNvSpPr/>
      </dsp:nvSpPr>
      <dsp:spPr>
        <a:xfrm>
          <a:off x="782043"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Same</a:t>
          </a:r>
          <a:r>
            <a:rPr lang="fr-FR" sz="1600" kern="1200" dirty="0"/>
            <a:t> grammatical </a:t>
          </a:r>
          <a:r>
            <a:rPr lang="fr-FR" sz="1600" kern="1200" dirty="0" err="1"/>
            <a:t>categories</a:t>
          </a:r>
          <a:r>
            <a:rPr lang="fr-FR" sz="1600" kern="1200" dirty="0"/>
            <a:t> ➝ </a:t>
          </a:r>
          <a:r>
            <a:rPr lang="fr-FR" sz="1600" kern="1200" dirty="0" err="1"/>
            <a:t>nouns</a:t>
          </a:r>
          <a:r>
            <a:rPr lang="fr-FR" sz="1600" kern="1200" dirty="0"/>
            <a:t>, adjectives relatives to </a:t>
          </a:r>
          <a:r>
            <a:rPr lang="fr-FR" sz="1600" kern="1200" dirty="0" err="1"/>
            <a:t>things</a:t>
          </a:r>
          <a:r>
            <a:rPr lang="fr-FR" sz="1600" kern="1200" dirty="0"/>
            <a:t> and people</a:t>
          </a:r>
        </a:p>
      </dsp:txBody>
      <dsp:txXfrm>
        <a:off x="782043" y="2774532"/>
        <a:ext cx="4699006" cy="865221"/>
      </dsp:txXfrm>
    </dsp:sp>
    <dsp:sp modelId="{AAE9117F-7F2B-184B-9CED-5A7C5ED73614}">
      <dsp:nvSpPr>
        <dsp:cNvPr id="0" name=""/>
        <dsp:cNvSpPr/>
      </dsp:nvSpPr>
      <dsp:spPr>
        <a:xfrm>
          <a:off x="573368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7A278-7EE5-8446-8647-E19FAFD2B241}">
      <dsp:nvSpPr>
        <dsp:cNvPr id="0" name=""/>
        <dsp:cNvSpPr/>
      </dsp:nvSpPr>
      <dsp:spPr>
        <a:xfrm>
          <a:off x="573368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D029A-AE77-6047-8B87-DCE57821353E}">
      <dsp:nvSpPr>
        <dsp:cNvPr id="0" name=""/>
        <dsp:cNvSpPr/>
      </dsp:nvSpPr>
      <dsp:spPr>
        <a:xfrm>
          <a:off x="573368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r-FR" sz="2000" b="1" kern="1200" dirty="0">
              <a:solidFill>
                <a:schemeClr val="bg2">
                  <a:lumMod val="75000"/>
                  <a:lumOff val="25000"/>
                </a:schemeClr>
              </a:solidFill>
            </a:rPr>
            <a:t>The first </a:t>
          </a:r>
          <a:r>
            <a:rPr lang="fr-FR" sz="2000" b="1" kern="1200" dirty="0" err="1">
              <a:solidFill>
                <a:schemeClr val="bg2">
                  <a:lumMod val="75000"/>
                  <a:lumOff val="25000"/>
                </a:schemeClr>
              </a:solidFill>
            </a:rPr>
            <a:t>words</a:t>
          </a:r>
          <a:r>
            <a:rPr lang="fr-FR" sz="2000" b="1" kern="1200" dirty="0">
              <a:solidFill>
                <a:schemeClr val="bg2">
                  <a:lumMod val="75000"/>
                  <a:lumOff val="25000"/>
                </a:schemeClr>
              </a:solidFill>
            </a:rPr>
            <a:t> </a:t>
          </a:r>
          <a:r>
            <a:rPr lang="fr-FR" sz="2000" b="1" kern="1200" dirty="0" err="1">
              <a:solidFill>
                <a:schemeClr val="bg2">
                  <a:lumMod val="75000"/>
                  <a:lumOff val="25000"/>
                </a:schemeClr>
              </a:solidFill>
            </a:rPr>
            <a:t>understood</a:t>
          </a:r>
          <a:r>
            <a:rPr lang="fr-FR" sz="2000" b="1" kern="1200" dirty="0">
              <a:solidFill>
                <a:schemeClr val="bg2">
                  <a:lumMod val="75000"/>
                  <a:lumOff val="25000"/>
                </a:schemeClr>
              </a:solidFill>
            </a:rPr>
            <a:t> ≈ to </a:t>
          </a:r>
          <a:r>
            <a:rPr lang="fr-FR" sz="2000" b="1" kern="1200" dirty="0" err="1">
              <a:solidFill>
                <a:schemeClr val="bg2">
                  <a:lumMod val="75000"/>
                  <a:lumOff val="25000"/>
                </a:schemeClr>
              </a:solidFill>
            </a:rPr>
            <a:t>those</a:t>
          </a:r>
          <a:r>
            <a:rPr lang="fr-FR" sz="2000" b="1" kern="1200" dirty="0">
              <a:solidFill>
                <a:schemeClr val="bg2">
                  <a:lumMod val="75000"/>
                  <a:lumOff val="25000"/>
                </a:schemeClr>
              </a:solidFill>
            </a:rPr>
            <a:t> of </a:t>
          </a:r>
          <a:r>
            <a:rPr lang="fr-FR" sz="2000" b="1" kern="1200" dirty="0">
              <a:solidFill>
                <a:schemeClr val="bg2">
                  <a:lumMod val="75000"/>
                  <a:lumOff val="25000"/>
                </a:schemeClr>
              </a:solidFill>
              <a:latin typeface="Arial"/>
            </a:rPr>
            <a:t>typical</a:t>
          </a:r>
          <a:r>
            <a:rPr lang="fr-FR" sz="2000" b="1" kern="1200" dirty="0">
              <a:solidFill>
                <a:schemeClr val="bg2">
                  <a:lumMod val="75000"/>
                  <a:lumOff val="25000"/>
                </a:schemeClr>
              </a:solidFill>
            </a:rPr>
            <a:t> </a:t>
          </a:r>
          <a:r>
            <a:rPr lang="fr-FR" sz="2000" b="1" kern="1200" dirty="0" err="1">
              <a:solidFill>
                <a:schemeClr val="bg2">
                  <a:lumMod val="75000"/>
                  <a:lumOff val="25000"/>
                </a:schemeClr>
              </a:solidFill>
            </a:rPr>
            <a:t>children</a:t>
          </a:r>
          <a:r>
            <a:rPr lang="fr-FR" sz="2000" b="1" kern="1200" dirty="0">
              <a:solidFill>
                <a:schemeClr val="bg2">
                  <a:lumMod val="75000"/>
                  <a:lumOff val="25000"/>
                </a:schemeClr>
              </a:solidFill>
            </a:rPr>
            <a:t> </a:t>
          </a:r>
        </a:p>
      </dsp:txBody>
      <dsp:txXfrm>
        <a:off x="5733685" y="0"/>
        <a:ext cx="5052695" cy="1067854"/>
      </dsp:txXfrm>
    </dsp:sp>
    <dsp:sp modelId="{B8AF3102-43E5-6C4D-8528-EE33F106E3B8}">
      <dsp:nvSpPr>
        <dsp:cNvPr id="0" name=""/>
        <dsp:cNvSpPr/>
      </dsp:nvSpPr>
      <dsp:spPr>
        <a:xfrm>
          <a:off x="573368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7D9AAA-3A89-084A-B55F-9C0CA8A34BDC}">
      <dsp:nvSpPr>
        <dsp:cNvPr id="0" name=""/>
        <dsp:cNvSpPr/>
      </dsp:nvSpPr>
      <dsp:spPr>
        <a:xfrm>
          <a:off x="6087374"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Object </a:t>
          </a:r>
          <a:r>
            <a:rPr lang="fr-FR" sz="1600" kern="1200" dirty="0" err="1"/>
            <a:t>names</a:t>
          </a:r>
          <a:r>
            <a:rPr lang="fr-FR" sz="1600" kern="1200" dirty="0"/>
            <a:t> (at the </a:t>
          </a:r>
          <a:r>
            <a:rPr lang="fr-FR" sz="1600" kern="1200" dirty="0" err="1"/>
            <a:t>same</a:t>
          </a:r>
          <a:r>
            <a:rPr lang="fr-FR" sz="1600" kern="1200" dirty="0"/>
            <a:t> </a:t>
          </a:r>
          <a:r>
            <a:rPr lang="fr-FR" sz="1600" kern="1200" dirty="0" err="1"/>
            <a:t>sensori-motor</a:t>
          </a:r>
          <a:r>
            <a:rPr lang="fr-FR" sz="1600" kern="1200" dirty="0"/>
            <a:t> </a:t>
          </a:r>
          <a:r>
            <a:rPr lang="fr-FR" sz="1600" kern="1200" dirty="0" err="1"/>
            <a:t>level</a:t>
          </a:r>
          <a:r>
            <a:rPr lang="fr-FR" sz="1600" kern="1200" dirty="0"/>
            <a:t> </a:t>
          </a:r>
          <a:r>
            <a:rPr lang="fr-FR" sz="1600" kern="1200" dirty="0" err="1"/>
            <a:t>than</a:t>
          </a:r>
          <a:r>
            <a:rPr lang="fr-FR" sz="1600" kern="1200" dirty="0"/>
            <a:t> </a:t>
          </a:r>
          <a:r>
            <a:rPr lang="fr-FR" sz="1600" kern="1200" dirty="0" err="1"/>
            <a:t>typical</a:t>
          </a:r>
          <a:r>
            <a:rPr lang="fr-FR" sz="1600" kern="1200" dirty="0"/>
            <a:t> </a:t>
          </a:r>
          <a:r>
            <a:rPr lang="fr-FR" sz="1600" kern="1200" dirty="0" err="1"/>
            <a:t>children</a:t>
          </a:r>
          <a:r>
            <a:rPr lang="fr-FR" sz="1600" kern="1200" dirty="0"/>
            <a:t>)</a:t>
          </a:r>
        </a:p>
      </dsp:txBody>
      <dsp:txXfrm>
        <a:off x="6087374" y="1909310"/>
        <a:ext cx="4699006" cy="865221"/>
      </dsp:txXfrm>
    </dsp:sp>
    <dsp:sp modelId="{D272DC56-6172-014F-B677-609E5680FE6E}">
      <dsp:nvSpPr>
        <dsp:cNvPr id="0" name=""/>
        <dsp:cNvSpPr/>
      </dsp:nvSpPr>
      <dsp:spPr>
        <a:xfrm>
          <a:off x="573368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4EED0-E1B1-FA4B-8D40-7835F096F9B1}">
      <dsp:nvSpPr>
        <dsp:cNvPr id="0" name=""/>
        <dsp:cNvSpPr/>
      </dsp:nvSpPr>
      <dsp:spPr>
        <a:xfrm>
          <a:off x="6087374"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Between</a:t>
          </a:r>
          <a:r>
            <a:rPr lang="fr-FR" sz="1600" kern="1200" dirty="0"/>
            <a:t> 12 ans 36 </a:t>
          </a:r>
          <a:r>
            <a:rPr lang="fr-FR" sz="1600" kern="1200" dirty="0" err="1"/>
            <a:t>months</a:t>
          </a:r>
          <a:r>
            <a:rPr lang="fr-FR" sz="1600" kern="1200" dirty="0"/>
            <a:t> ➝ social </a:t>
          </a:r>
          <a:r>
            <a:rPr lang="fr-FR" sz="1600" kern="1200" dirty="0" err="1"/>
            <a:t>words</a:t>
          </a:r>
          <a:r>
            <a:rPr lang="fr-FR" sz="1600" kern="1200" dirty="0"/>
            <a:t> and </a:t>
          </a:r>
          <a:r>
            <a:rPr lang="fr-FR" sz="1600" kern="1200" dirty="0" err="1"/>
            <a:t>object</a:t>
          </a:r>
          <a:r>
            <a:rPr lang="fr-FR" sz="1600" kern="1200" dirty="0"/>
            <a:t> </a:t>
          </a:r>
          <a:r>
            <a:rPr lang="fr-FR" sz="1600" kern="1200" dirty="0" err="1"/>
            <a:t>names</a:t>
          </a:r>
          <a:r>
            <a:rPr lang="fr-FR" sz="1600" kern="1200" dirty="0"/>
            <a:t> </a:t>
          </a:r>
        </a:p>
      </dsp:txBody>
      <dsp:txXfrm>
        <a:off x="6087374" y="2774532"/>
        <a:ext cx="4699006" cy="865221"/>
      </dsp:txXfrm>
    </dsp:sp>
    <dsp:sp modelId="{4A45342C-38AA-9E44-BDD0-393E5082ADB0}">
      <dsp:nvSpPr>
        <dsp:cNvPr id="0" name=""/>
        <dsp:cNvSpPr/>
      </dsp:nvSpPr>
      <dsp:spPr>
        <a:xfrm>
          <a:off x="5733685" y="3886774"/>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7284E-278E-F947-99ED-621AD56BA68A}">
      <dsp:nvSpPr>
        <dsp:cNvPr id="0" name=""/>
        <dsp:cNvSpPr/>
      </dsp:nvSpPr>
      <dsp:spPr>
        <a:xfrm>
          <a:off x="6087374" y="3639753"/>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Later</a:t>
          </a:r>
          <a:r>
            <a:rPr lang="fr-FR" sz="1600" kern="1200" dirty="0"/>
            <a:t> ➝ more </a:t>
          </a:r>
          <a:r>
            <a:rPr lang="fr-FR" sz="1600" kern="1200" dirty="0" err="1"/>
            <a:t>complex</a:t>
          </a:r>
          <a:r>
            <a:rPr lang="fr-FR" sz="1600" kern="1200" dirty="0"/>
            <a:t> </a:t>
          </a:r>
          <a:r>
            <a:rPr lang="fr-FR" sz="1600" kern="1200" dirty="0" err="1"/>
            <a:t>lexicon</a:t>
          </a:r>
          <a:r>
            <a:rPr lang="fr-FR" sz="1600" kern="1200" dirty="0"/>
            <a:t> </a:t>
          </a:r>
          <a:r>
            <a:rPr lang="fr-FR" sz="1600" kern="1200" dirty="0" err="1"/>
            <a:t>requiring</a:t>
          </a:r>
          <a:r>
            <a:rPr lang="fr-FR" sz="1600" kern="1200" dirty="0"/>
            <a:t> </a:t>
          </a:r>
          <a:r>
            <a:rPr lang="fr-FR" sz="1600" kern="1200" dirty="0" err="1"/>
            <a:t>some</a:t>
          </a:r>
          <a:r>
            <a:rPr lang="fr-FR" sz="1600" kern="1200" dirty="0"/>
            <a:t> cognitive </a:t>
          </a:r>
          <a:r>
            <a:rPr lang="fr-FR" sz="1600" kern="1200" dirty="0" err="1"/>
            <a:t>prerequisites</a:t>
          </a:r>
          <a:endParaRPr lang="fr-FR" sz="1600" kern="1200" dirty="0"/>
        </a:p>
      </dsp:txBody>
      <dsp:txXfrm>
        <a:off x="6087374" y="3639753"/>
        <a:ext cx="4699006" cy="8652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1EDD36-3811-424A-A4A4-2860761EC0F8}">
      <dsp:nvSpPr>
        <dsp:cNvPr id="0" name=""/>
        <dsp:cNvSpPr/>
      </dsp:nvSpPr>
      <dsp:spPr>
        <a:xfrm>
          <a:off x="4285"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b="1" kern="1200" dirty="0" err="1">
              <a:solidFill>
                <a:schemeClr val="tx2">
                  <a:lumMod val="50000"/>
                </a:schemeClr>
              </a:solidFill>
            </a:rPr>
            <a:t>Core</a:t>
          </a:r>
          <a:r>
            <a:rPr lang="fr-FR" sz="2400" b="1" kern="1200" dirty="0">
              <a:solidFill>
                <a:schemeClr val="tx2">
                  <a:lumMod val="50000"/>
                </a:schemeClr>
              </a:solidFill>
            </a:rPr>
            <a:t> </a:t>
          </a:r>
          <a:r>
            <a:rPr lang="fr-FR" sz="2400" b="1" kern="1200" dirty="0" err="1">
              <a:solidFill>
                <a:schemeClr val="tx2">
                  <a:lumMod val="50000"/>
                </a:schemeClr>
              </a:solidFill>
            </a:rPr>
            <a:t>vocabulary</a:t>
          </a:r>
          <a:endParaRPr lang="fr-FR" sz="2400" b="1" kern="1200" dirty="0">
            <a:solidFill>
              <a:schemeClr val="tx2">
                <a:lumMod val="50000"/>
              </a:schemeClr>
            </a:solidFill>
          </a:endParaRPr>
        </a:p>
      </dsp:txBody>
      <dsp:txXfrm>
        <a:off x="4285" y="0"/>
        <a:ext cx="4122001" cy="1558138"/>
      </dsp:txXfrm>
    </dsp:sp>
    <dsp:sp modelId="{51EC0E35-0F00-2347-8F60-AE19F9CC3000}">
      <dsp:nvSpPr>
        <dsp:cNvPr id="0" name=""/>
        <dsp:cNvSpPr/>
      </dsp:nvSpPr>
      <dsp:spPr>
        <a:xfrm>
          <a:off x="416485" y="1558265"/>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Pronouns</a:t>
          </a:r>
          <a:endParaRPr lang="fr-FR" sz="1700" kern="1200" dirty="0"/>
        </a:p>
      </dsp:txBody>
      <dsp:txXfrm>
        <a:off x="438646" y="1580426"/>
        <a:ext cx="3253279" cy="712303"/>
      </dsp:txXfrm>
    </dsp:sp>
    <dsp:sp modelId="{161A7C83-18A8-7442-9CA5-EE883208E6CB}">
      <dsp:nvSpPr>
        <dsp:cNvPr id="0" name=""/>
        <dsp:cNvSpPr/>
      </dsp:nvSpPr>
      <dsp:spPr>
        <a:xfrm>
          <a:off x="416485" y="2431294"/>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Verbs</a:t>
          </a:r>
          <a:endParaRPr lang="fr-FR" sz="1700" kern="1200" dirty="0"/>
        </a:p>
      </dsp:txBody>
      <dsp:txXfrm>
        <a:off x="438646" y="2453455"/>
        <a:ext cx="3253279" cy="712303"/>
      </dsp:txXfrm>
    </dsp:sp>
    <dsp:sp modelId="{34123D26-97E6-C546-9538-DB8BB824526E}">
      <dsp:nvSpPr>
        <dsp:cNvPr id="0" name=""/>
        <dsp:cNvSpPr/>
      </dsp:nvSpPr>
      <dsp:spPr>
        <a:xfrm>
          <a:off x="416485" y="330432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Descriptors</a:t>
          </a:r>
          <a:endParaRPr lang="fr-FR" sz="1700" kern="1200" dirty="0"/>
        </a:p>
      </dsp:txBody>
      <dsp:txXfrm>
        <a:off x="438646" y="3326484"/>
        <a:ext cx="3253279" cy="712303"/>
      </dsp:txXfrm>
    </dsp:sp>
    <dsp:sp modelId="{456EE7E2-5D1C-654F-B724-5BC22939617E}">
      <dsp:nvSpPr>
        <dsp:cNvPr id="0" name=""/>
        <dsp:cNvSpPr/>
      </dsp:nvSpPr>
      <dsp:spPr>
        <a:xfrm>
          <a:off x="416485" y="417735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Prepositions</a:t>
          </a:r>
          <a:endParaRPr lang="fr-FR" sz="1700" kern="1200" dirty="0"/>
        </a:p>
      </dsp:txBody>
      <dsp:txXfrm>
        <a:off x="438646" y="4199514"/>
        <a:ext cx="3253279" cy="712303"/>
      </dsp:txXfrm>
    </dsp:sp>
    <dsp:sp modelId="{D2F131DA-8EC6-8541-A9A0-D08F94CED607}">
      <dsp:nvSpPr>
        <dsp:cNvPr id="0" name=""/>
        <dsp:cNvSpPr/>
      </dsp:nvSpPr>
      <dsp:spPr>
        <a:xfrm>
          <a:off x="4435436"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b="1" kern="1200" dirty="0">
              <a:solidFill>
                <a:schemeClr val="tx2">
                  <a:lumMod val="50000"/>
                </a:schemeClr>
              </a:solidFill>
            </a:rPr>
            <a:t>Fringe </a:t>
          </a:r>
          <a:r>
            <a:rPr lang="fr-FR" sz="2400" b="1" kern="1200" dirty="0" err="1">
              <a:solidFill>
                <a:schemeClr val="tx2">
                  <a:lumMod val="50000"/>
                </a:schemeClr>
              </a:solidFill>
            </a:rPr>
            <a:t>vocabulary</a:t>
          </a:r>
          <a:endParaRPr lang="fr-FR" sz="2400" b="1" kern="1200" dirty="0">
            <a:solidFill>
              <a:schemeClr val="tx2">
                <a:lumMod val="50000"/>
              </a:schemeClr>
            </a:solidFill>
          </a:endParaRPr>
        </a:p>
      </dsp:txBody>
      <dsp:txXfrm>
        <a:off x="4435436" y="0"/>
        <a:ext cx="4122001" cy="1558138"/>
      </dsp:txXfrm>
    </dsp:sp>
    <dsp:sp modelId="{EC056DF8-5EA3-4944-984B-D7EB7A1C97B6}">
      <dsp:nvSpPr>
        <dsp:cNvPr id="0" name=""/>
        <dsp:cNvSpPr/>
      </dsp:nvSpPr>
      <dsp:spPr>
        <a:xfrm>
          <a:off x="4847636" y="155908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Nouns</a:t>
          </a:r>
          <a:r>
            <a:rPr lang="fr-FR" sz="1700" kern="1200" dirty="0"/>
            <a:t> and </a:t>
          </a:r>
          <a:r>
            <a:rPr lang="fr-FR" sz="1700" kern="1200" dirty="0" err="1"/>
            <a:t>proper</a:t>
          </a:r>
          <a:r>
            <a:rPr lang="fr-FR" sz="1700" kern="1200" dirty="0"/>
            <a:t> </a:t>
          </a:r>
          <a:r>
            <a:rPr lang="fr-FR" sz="1700" kern="1200" dirty="0" err="1"/>
            <a:t>names</a:t>
          </a:r>
          <a:endParaRPr lang="fr-FR" sz="1700" kern="1200" dirty="0"/>
        </a:p>
      </dsp:txBody>
      <dsp:txXfrm>
        <a:off x="4858523" y="1569976"/>
        <a:ext cx="3275827" cy="349944"/>
      </dsp:txXfrm>
    </dsp:sp>
    <dsp:sp modelId="{1C727115-1567-7E42-BA0E-7974A552A0A6}">
      <dsp:nvSpPr>
        <dsp:cNvPr id="0" name=""/>
        <dsp:cNvSpPr/>
      </dsp:nvSpPr>
      <dsp:spPr>
        <a:xfrm>
          <a:off x="4847636" y="1987996"/>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a:t>Comparatives</a:t>
          </a:r>
        </a:p>
      </dsp:txBody>
      <dsp:txXfrm>
        <a:off x="4858523" y="1998883"/>
        <a:ext cx="3275827" cy="349944"/>
      </dsp:txXfrm>
    </dsp:sp>
    <dsp:sp modelId="{71D3047A-2463-E04E-95F7-F05FCBF8E88F}">
      <dsp:nvSpPr>
        <dsp:cNvPr id="0" name=""/>
        <dsp:cNvSpPr/>
      </dsp:nvSpPr>
      <dsp:spPr>
        <a:xfrm>
          <a:off x="4847636" y="241690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Generic</a:t>
          </a:r>
          <a:r>
            <a:rPr lang="fr-FR" sz="1700" kern="1200" dirty="0"/>
            <a:t> </a:t>
          </a:r>
          <a:r>
            <a:rPr lang="fr-FR" sz="1700" kern="1200" dirty="0" err="1"/>
            <a:t>verbs</a:t>
          </a:r>
          <a:endParaRPr lang="fr-FR" sz="1700" kern="1200" dirty="0"/>
        </a:p>
      </dsp:txBody>
      <dsp:txXfrm>
        <a:off x="4858523" y="2427789"/>
        <a:ext cx="3275827" cy="349944"/>
      </dsp:txXfrm>
    </dsp:sp>
    <dsp:sp modelId="{90868166-B8B4-7044-8039-C0B6842D6C1D}">
      <dsp:nvSpPr>
        <dsp:cNvPr id="0" name=""/>
        <dsp:cNvSpPr/>
      </dsp:nvSpPr>
      <dsp:spPr>
        <a:xfrm>
          <a:off x="4847636" y="284580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Specific</a:t>
          </a:r>
          <a:r>
            <a:rPr lang="fr-FR" sz="1700" kern="1200" dirty="0"/>
            <a:t> </a:t>
          </a:r>
          <a:r>
            <a:rPr lang="fr-FR" sz="1700" kern="1200" dirty="0" err="1"/>
            <a:t>verbs</a:t>
          </a:r>
          <a:endParaRPr lang="fr-FR" sz="1700" kern="1200" dirty="0"/>
        </a:p>
      </dsp:txBody>
      <dsp:txXfrm>
        <a:off x="4858523" y="2856696"/>
        <a:ext cx="3275827" cy="349944"/>
      </dsp:txXfrm>
    </dsp:sp>
    <dsp:sp modelId="{97F383BE-48E4-9F4B-B0D5-26B38EA11DB8}">
      <dsp:nvSpPr>
        <dsp:cNvPr id="0" name=""/>
        <dsp:cNvSpPr/>
      </dsp:nvSpPr>
      <dsp:spPr>
        <a:xfrm>
          <a:off x="4847636" y="327471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Emotional</a:t>
          </a:r>
          <a:r>
            <a:rPr lang="fr-FR" sz="1700" kern="1200" dirty="0"/>
            <a:t> </a:t>
          </a:r>
          <a:r>
            <a:rPr lang="fr-FR" sz="1700" kern="1200" dirty="0" err="1"/>
            <a:t>words</a:t>
          </a:r>
          <a:endParaRPr lang="fr-FR" sz="1700" kern="1200" dirty="0"/>
        </a:p>
      </dsp:txBody>
      <dsp:txXfrm>
        <a:off x="4858523" y="3285602"/>
        <a:ext cx="3275827" cy="349944"/>
      </dsp:txXfrm>
    </dsp:sp>
    <dsp:sp modelId="{FEF06C68-81AB-9644-B76D-ACB17CE88F74}">
      <dsp:nvSpPr>
        <dsp:cNvPr id="0" name=""/>
        <dsp:cNvSpPr/>
      </dsp:nvSpPr>
      <dsp:spPr>
        <a:xfrm>
          <a:off x="4847636" y="370362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a:t>Affirmation and </a:t>
          </a:r>
          <a:r>
            <a:rPr lang="fr-FR" sz="1700" kern="1200" dirty="0" err="1"/>
            <a:t>negation</a:t>
          </a:r>
          <a:r>
            <a:rPr lang="fr-FR" sz="1700" kern="1200" dirty="0"/>
            <a:t> </a:t>
          </a:r>
          <a:r>
            <a:rPr lang="fr-FR" sz="1700" kern="1200" dirty="0" err="1"/>
            <a:t>words</a:t>
          </a:r>
          <a:endParaRPr lang="fr-FR" sz="1700" kern="1200" dirty="0"/>
        </a:p>
      </dsp:txBody>
      <dsp:txXfrm>
        <a:off x="4858523" y="3714509"/>
        <a:ext cx="3275827" cy="349944"/>
      </dsp:txXfrm>
    </dsp:sp>
    <dsp:sp modelId="{575CA6C4-55E1-A94C-BB57-B7F11F67D030}">
      <dsp:nvSpPr>
        <dsp:cNvPr id="0" name=""/>
        <dsp:cNvSpPr/>
      </dsp:nvSpPr>
      <dsp:spPr>
        <a:xfrm>
          <a:off x="4847636" y="4132528"/>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err="1"/>
            <a:t>Recurrence</a:t>
          </a:r>
          <a:r>
            <a:rPr lang="fr-FR" sz="1700" kern="1200" dirty="0"/>
            <a:t> and cessation </a:t>
          </a:r>
          <a:r>
            <a:rPr lang="fr-FR" sz="1700" kern="1200" dirty="0" err="1"/>
            <a:t>words</a:t>
          </a:r>
          <a:endParaRPr lang="fr-FR" sz="1700" kern="1200" dirty="0"/>
        </a:p>
      </dsp:txBody>
      <dsp:txXfrm>
        <a:off x="4858523" y="4143415"/>
        <a:ext cx="3275827" cy="349944"/>
      </dsp:txXfrm>
    </dsp:sp>
    <dsp:sp modelId="{4A5D8010-D32C-104E-8DAF-76F3331A8AC5}">
      <dsp:nvSpPr>
        <dsp:cNvPr id="0" name=""/>
        <dsp:cNvSpPr/>
      </dsp:nvSpPr>
      <dsp:spPr>
        <a:xfrm>
          <a:off x="4847636" y="456143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FR" sz="1700" kern="1200" dirty="0"/>
            <a:t>Adjectives</a:t>
          </a:r>
        </a:p>
      </dsp:txBody>
      <dsp:txXfrm>
        <a:off x="4858523" y="4572322"/>
        <a:ext cx="3275827" cy="349944"/>
      </dsp:txXfrm>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corevocabulary.weebly.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22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62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first words appear in neurotypical children and IDD children at approximately the same mental age, it is only later that the delay widens in the latter, leading us to consider their lexical development as a slowed and incomplete version of normal development (Chapman, 2006). For example, it seems that only 10% of children with Down's syndrome produce their first word at the age of one, with the majority only starting to speak after the age of 2, against a background of great inter-individual variability (Berglund et al., 2001). </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although delayed, the lexical development of children with Down's syndrome follows the same developmental trajectory as that of neurotypical children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Rondal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&amp; Comblain, 1999). In terms of vocabulary comprehension, a certain number of adolescents can even show performance equal to or better than that of normo-typical children of the same mental age (Chapman, 2006).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phenomenon of lexical explosion, which is a sign of vocabulary growth at around 18-24 months in normally developing children, is affected by intellectual disability and delayed in time. According to studies, it can be identified in children with Down's syndrome at around 30 months or later, at around 5 to 6 years (Oliver &amp; Buckley, 1994).  Vocabulary growth is therefore less marked than in the average child, and in more than 50% of cases, children with a moderate intellectual disability do not break the 50-word vocabulary barrier before the age of 4 (Berglund et al., 2001). It is therefore only from the age of 3 to 4 that real progress can be observed. In the light of these data, it appears that the speed of acquisition of new words in IDD children is not equal to that of children in normal development. The developmental curves of the two groups gradually separate and the gap widens over the years, in a context of great inter-individual variability. As a corollary, their lexical stock remains lower than that of their peers in normal development matched based on mental age or linguistic age </a:t>
            </a:r>
            <a:r>
              <a:rPr lang="en-US" sz="1800" kern="0" dirty="0">
                <a:effectLst/>
                <a:latin typeface="Calibri" panose="020F0502020204030204" pitchFamily="34" charset="0"/>
                <a:ea typeface="Calibri" panose="020F0502020204030204" pitchFamily="34" charset="0"/>
                <a:cs typeface="Calibri" panose="020F0502020204030204" pitchFamily="34" charset="0"/>
              </a:rPr>
              <a:t>(</a:t>
            </a:r>
            <a:r>
              <a:rPr lang="en-US" sz="1800" kern="0" dirty="0" err="1">
                <a:effectLst/>
                <a:latin typeface="Calibri" panose="020F0502020204030204" pitchFamily="34" charset="0"/>
                <a:ea typeface="Calibri" panose="020F0502020204030204" pitchFamily="34" charset="0"/>
                <a:cs typeface="Calibri" panose="020F0502020204030204" pitchFamily="34" charset="0"/>
              </a:rPr>
              <a:t>Zampini</a:t>
            </a:r>
            <a:r>
              <a:rPr lang="en-US" sz="1800" kern="0" dirty="0">
                <a:effectLst/>
                <a:latin typeface="Calibri" panose="020F0502020204030204" pitchFamily="34" charset="0"/>
                <a:ea typeface="Calibri" panose="020F0502020204030204" pitchFamily="34" charset="0"/>
                <a:cs typeface="Calibri" panose="020F0502020204030204" pitchFamily="34" charset="0"/>
              </a:rPr>
              <a:t> &amp; </a:t>
            </a:r>
            <a:r>
              <a:rPr lang="en-US" sz="1800" kern="0" dirty="0" err="1">
                <a:effectLst/>
                <a:latin typeface="Calibri" panose="020F0502020204030204" pitchFamily="34" charset="0"/>
                <a:ea typeface="Calibri" panose="020F0502020204030204" pitchFamily="34" charset="0"/>
                <a:cs typeface="Calibri" panose="020F0502020204030204" pitchFamily="34" charset="0"/>
              </a:rPr>
              <a:t>D’Odorico</a:t>
            </a:r>
            <a:r>
              <a:rPr lang="en-US" sz="1800" kern="0" dirty="0">
                <a:effectLst/>
                <a:latin typeface="Calibri" panose="020F0502020204030204" pitchFamily="34" charset="0"/>
                <a:ea typeface="Calibri" panose="020F0502020204030204" pitchFamily="34" charset="0"/>
                <a:cs typeface="Calibri" panose="020F0502020204030204" pitchFamily="34" charset="0"/>
              </a:rPr>
              <a:t>, 2011)</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50000"/>
              </a:lnSpc>
              <a:spcBef>
                <a:spcPts val="600"/>
              </a:spcBef>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As shown in the figure above, it appears that the speed of acquisition of new words in IDD children is not equal to that of children in normal development.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Although</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the lexical component of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language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generally</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considered</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be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strength</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relative to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other</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language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domains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in people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with</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an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intellectual</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disability</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it</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currently</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accepted</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that</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 dissociation must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be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made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within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this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component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between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different</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categories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of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words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Zampini</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&amp; D'</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Odorico</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2013; Facon et al., 2012). </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269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Indeed,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while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knowledge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of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general</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vocabulary</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(e.g.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nouns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adjectives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referring</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to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objects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action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verbs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higher</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than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expected</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on the basis of mental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age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knowledge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of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relational</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vocabulary</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i.e.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terms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referring</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to a spatial or temporal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relationship</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between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objects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and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events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is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often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lower</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than</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expected</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on the basis of the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same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mental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age</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(Chapman, 2006;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Miolo</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et al, 2005; Price et al., 2007; Facon et al., 2012; et al., 2016;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Deckers</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et al., 2017; </a:t>
            </a:r>
            <a:r>
              <a:rPr lang="fr-BE" sz="1800" kern="100" dirty="0" err="1">
                <a:effectLst/>
                <a:latin typeface="Calibri" panose="020F0502020204030204" pitchFamily="34" charset="0"/>
                <a:ea typeface="Calibri" panose="020F0502020204030204" pitchFamily="34" charset="0"/>
                <a:cs typeface="Times New Roman" panose="02020603050405020304" pitchFamily="18" charset="0"/>
              </a:rPr>
              <a:t>Hetzroni</a:t>
            </a:r>
            <a:r>
              <a:rPr lang="fr-BE" sz="1800" kern="100" dirty="0">
                <a:effectLst/>
                <a:latin typeface="Calibri" panose="020F0502020204030204" pitchFamily="34" charset="0"/>
                <a:ea typeface="Calibri" panose="020F0502020204030204" pitchFamily="34" charset="0"/>
                <a:cs typeface="Times New Roman" panose="02020603050405020304" pitchFamily="18" charset="0"/>
              </a:rPr>
              <a:t> et al., 2019). </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1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More than chronological age, mental age is an essential explanatory variable in the development of the lexical stock of people with an intellectual disability (Barrett &amp;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Diniz</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1989; Roberts et al., 2007). In fact, the various studies conducted over the last few decades have shown that there is no correlation between the size of the expressive vocabulary and the chronological age of IDD children, suggesting that there is no linear relationship between expressive vocabulary and life experience or simple biological maturation.</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On the other hand, the size of receptive vocabulary is correlated with both mental age and chronological age, as shown by the work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Facon</a:t>
            </a:r>
            <a:r>
              <a:rPr lang="en-US" sz="1800" dirty="0">
                <a:effectLst/>
                <a:latin typeface="Calibri" panose="020F0502020204030204" pitchFamily="34" charset="0"/>
                <a:ea typeface="Calibri" panose="020F0502020204030204" pitchFamily="34" charset="0"/>
                <a:cs typeface="Times New Roman" panose="02020603050405020304" pitchFamily="18" charset="0"/>
              </a:rPr>
              <a:t> et al. </a:t>
            </a:r>
            <a:r>
              <a:rPr lang="fr-BE" sz="1800" dirty="0">
                <a:effectLst/>
                <a:latin typeface="Calibri" panose="020F0502020204030204" pitchFamily="34" charset="0"/>
                <a:ea typeface="Calibri" panose="020F0502020204030204" pitchFamily="34" charset="0"/>
                <a:cs typeface="Times New Roman" panose="02020603050405020304" pitchFamily="18" charset="0"/>
              </a:rPr>
              <a:t>(Facon et al., 2002; Facon,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Nuchadee</a:t>
            </a:r>
            <a:r>
              <a:rPr lang="fr-BE" sz="1800" dirty="0">
                <a:effectLst/>
                <a:latin typeface="Calibri" panose="020F0502020204030204" pitchFamily="34" charset="0"/>
                <a:ea typeface="Calibri" panose="020F0502020204030204" pitchFamily="34" charset="0"/>
                <a:cs typeface="Times New Roman" panose="02020603050405020304" pitchFamily="18" charset="0"/>
              </a:rPr>
              <a:t>, et al., 2012; Facon et al., 2016). </a:t>
            </a:r>
            <a:r>
              <a:rPr lang="en-US" sz="1800" dirty="0">
                <a:effectLst/>
                <a:latin typeface="Calibri" panose="020F0502020204030204" pitchFamily="34" charset="0"/>
                <a:ea typeface="Calibri" panose="020F0502020204030204" pitchFamily="34" charset="0"/>
                <a:cs typeface="Times New Roman" panose="02020603050405020304" pitchFamily="18" charset="0"/>
              </a:rPr>
              <a:t>This suggests that the life experience of people with an intellectual disability, whatever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aetiology</a:t>
            </a:r>
            <a:r>
              <a:rPr lang="en-US" sz="1800" dirty="0">
                <a:effectLst/>
                <a:latin typeface="Calibri" panose="020F0502020204030204" pitchFamily="34" charset="0"/>
                <a:ea typeface="Calibri" panose="020F0502020204030204" pitchFamily="34" charset="0"/>
                <a:cs typeface="Times New Roman" panose="02020603050405020304" pitchFamily="18" charset="0"/>
              </a:rPr>
              <a:t>, increases opportunities to expand the receptive side of the lexical stock, even if active retrieval from memory for production purposes remains deficient.</a:t>
            </a:r>
            <a:r>
              <a:rPr lang="fr-BE"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4100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the early stages of lexical acquisition, the words used by IDD children are relatively similar to those used by neurotypical children. For example, the first 50 words produced by children with Down's syndrome and neurotypical children have the same referential content, i.e. names of people around them, animals, toys, kitchen utensils, food and drink, as well as words relating to daily routines and activities (Clark, 1995). Neurotypical and Down's syndrome children first acquire the names of objects that are "dynamically mobile or capable of movement" (people, animals, vehicles, etc.), then the names of objects that they can manipulate (toys, clothes) and finally the names of body parts. The addition of new words to the vocabulary coincides with the development and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organisation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of each semantic domain.</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addition to these "content words" (nouns, adjectives, verbs and adverbs), the lexicon must also include function words or "relational" terms (prepositions, articles, conjunctions, etc.), which play a vital role in the construction of syntax. The specificity of this type of vocabulary is that it is made up exclusively of words whose function is to indicate a relationship, particularly in terms of space or time, between two objects, persons or events. Their acquisition is slower and delayed in children with IDD because their comprehension requires more complex cognitive prerequisites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Magis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et al.,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13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spcBef>
                <a:spcPts val="200"/>
              </a:spcBef>
              <a:buFontTx/>
              <a:buNone/>
            </a:pPr>
            <a:r>
              <a:rPr lang="en-US"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Core vocabulary</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n-GB" sz="1800" kern="100" dirty="0">
                <a:effectLst/>
                <a:latin typeface="Calibri" panose="020F0502020204030204" pitchFamily="34" charset="0"/>
                <a:ea typeface="Calibri" panose="020F0502020204030204" pitchFamily="34" charset="0"/>
                <a:cs typeface="Calibri" panose="020F0502020204030204" pitchFamily="34" charset="0"/>
              </a:rPr>
              <a:t>The core vocabulary is so called as it is fundamental to express the person's fundamental needs.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Core words are a small set of simple words that make up 80% of words used in everyday communication (see examples on </a:t>
            </a:r>
            <a:r>
              <a:rPr lang="en-US" sz="1800"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http://corevocabulary.weebly.com</a:t>
            </a: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core vocabulary is limited to a set of highly useful words. Si it is made up of pronouns (I, you, etc.), verbs (eat, drink, sleep, etc.), descriptors (hot, cold, etc.) and prepositions (in, on, etc.). Core vocabulary contains very few nouns.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Core vocabulary is organized according to the context so that words are available when needed. Communication boards: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contain the vocabulary used for meals, dressing, toilet, hobbies,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are placed where the activity takes place.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buFontTx/>
              <a:buNone/>
            </a:pPr>
            <a:endParaRPr lang="nl-BE" dirty="0"/>
          </a:p>
          <a:p>
            <a:pPr marL="158750" indent="0">
              <a:spcBef>
                <a:spcPts val="200"/>
              </a:spcBef>
              <a:buFontTx/>
              <a:buNone/>
            </a:pPr>
            <a:r>
              <a:rPr lang="en-US"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Fringe vocabulary</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n-U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AAC tool may contain vocabulary that is still unknown or not used by the person. Indeed, this vocabulary is not selected because of its functional need in specific situations but because it can be useful for lexicon and language development.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n-GB" sz="1800" kern="100" dirty="0">
                <a:effectLst/>
                <a:latin typeface="Calibri" panose="020F0502020204030204" pitchFamily="34" charset="0"/>
                <a:ea typeface="Calibri" panose="020F0502020204030204" pitchFamily="34" charset="0"/>
                <a:cs typeface="Calibri" panose="020F0502020204030204" pitchFamily="34" charset="0"/>
              </a:rPr>
              <a:t>Usually, it is considered that fringe vocabulary contains different categories of words that can be combined to form a more complex signification: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nouns (e.g.: person, locations, objects),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comparative (e.g.: less than, better,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generic verbs (e.g.: to do, to give, to take,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specific verbs (e.g.: to eat, to drink, to see,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emotional words (e.g.: sad, happy, angry,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words expressing an affirmation or a negation (e.g.: yes, no, not,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words expression recurrence or cessation (e.g.: more, stop,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proper names and pronouns referring to persons – proper names can also be used to mark a possession (e.g.: instead of my),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isolated adjectives (e.g.: warm/hot, clean, etc.) and, in a second time, their opposite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Calibri" panose="020F0502020204030204" pitchFamily="34" charset="0"/>
              </a:rPr>
              <a:t>primary colors (white, black, yellow, blue, and red) which are the simplest one,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n-US" sz="1800" dirty="0">
                <a:effectLst/>
                <a:latin typeface="Calibri" panose="020F0502020204030204" pitchFamily="34" charset="0"/>
                <a:ea typeface="Calibri" panose="020F0502020204030204" pitchFamily="34" charset="0"/>
              </a:rPr>
              <a:t>basic prepositions.</a:t>
            </a:r>
            <a:r>
              <a:rPr lang="fr-BE"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93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6.png"/><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3.xml"/><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6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Complex</a:t>
            </a:r>
            <a:r>
              <a:rPr lang="es-ES" sz="3200" b="1" dirty="0">
                <a:solidFill>
                  <a:srgbClr val="674EA7"/>
                </a:solidFill>
                <a:latin typeface="Calibri"/>
                <a:cs typeface="Calibri"/>
              </a:rPr>
              <a:t> </a:t>
            </a: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means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7FC3F115-F88F-42DE-9FE0-60B9BB4B50B4}"/>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90A75594-F267-4A5A-A6C4-B6646AD55E6C}"/>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n-US" sz="2800" b="1" dirty="0">
                <a:solidFill>
                  <a:schemeClr val="accent1"/>
                </a:solidFill>
              </a:rPr>
              <a:t>Bibliography</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5007268"/>
          </a:xfrm>
          <a:prstGeom prst="rect">
            <a:avLst/>
          </a:prstGeom>
          <a:noFill/>
        </p:spPr>
        <p:txBody>
          <a:bodyPr wrap="square">
            <a:spAutoFit/>
          </a:bodyPr>
          <a:lstStyle/>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Barrett, M. D., &amp; </a:t>
            </a:r>
            <a:r>
              <a:rPr lang="en-US" kern="0" dirty="0" err="1">
                <a:effectLst/>
                <a:latin typeface="Calibri" panose="020F0502020204030204" pitchFamily="34" charset="0"/>
                <a:ea typeface="Calibri" panose="020F0502020204030204" pitchFamily="34" charset="0"/>
                <a:cs typeface="Calibri" panose="020F0502020204030204" pitchFamily="34" charset="0"/>
              </a:rPr>
              <a:t>Diniz</a:t>
            </a:r>
            <a:r>
              <a:rPr lang="en-US" kern="0" dirty="0">
                <a:effectLst/>
                <a:latin typeface="Calibri" panose="020F0502020204030204" pitchFamily="34" charset="0"/>
                <a:ea typeface="Calibri" panose="020F0502020204030204" pitchFamily="34" charset="0"/>
                <a:cs typeface="Calibri" panose="020F0502020204030204" pitchFamily="34" charset="0"/>
              </a:rPr>
              <a:t>, F. A. (1989). Lexical development in mentally handicapped children. </a:t>
            </a:r>
            <a:r>
              <a:rPr lang="en-US" i="1" kern="0" dirty="0">
                <a:effectLst/>
                <a:latin typeface="Calibri" panose="020F0502020204030204" pitchFamily="34" charset="0"/>
                <a:ea typeface="Calibri" panose="020F0502020204030204" pitchFamily="34" charset="0"/>
                <a:cs typeface="Calibri" panose="020F0502020204030204" pitchFamily="34" charset="0"/>
              </a:rPr>
              <a:t>Language and communication in mentally handicapped people</a:t>
            </a:r>
            <a:r>
              <a:rPr lang="en-US" kern="0" dirty="0">
                <a:effectLst/>
                <a:latin typeface="Calibri" panose="020F0502020204030204" pitchFamily="34" charset="0"/>
                <a:ea typeface="Calibri" panose="020F0502020204030204" pitchFamily="34" charset="0"/>
                <a:cs typeface="Calibri" panose="020F0502020204030204" pitchFamily="34" charset="0"/>
              </a:rPr>
              <a:t>, 3‑32.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Bassano, D. (2000). Early development of nouns and verbs in French : Exploring the interface between lexicon and grammar. </a:t>
            </a:r>
            <a:r>
              <a:rPr lang="en-US" i="1" kern="0"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kern="0" dirty="0">
                <a:effectLst/>
                <a:latin typeface="Calibri" panose="020F0502020204030204" pitchFamily="34" charset="0"/>
                <a:ea typeface="Calibri" panose="020F0502020204030204" pitchFamily="34" charset="0"/>
                <a:cs typeface="Calibri" panose="020F0502020204030204" pitchFamily="34" charset="0"/>
              </a:rPr>
              <a:t>, </a:t>
            </a:r>
            <a:r>
              <a:rPr lang="en-US" i="1" kern="0" dirty="0">
                <a:effectLst/>
                <a:latin typeface="Calibri" panose="020F0502020204030204" pitchFamily="34" charset="0"/>
                <a:ea typeface="Calibri" panose="020F0502020204030204" pitchFamily="34" charset="0"/>
                <a:cs typeface="Calibri" panose="020F0502020204030204" pitchFamily="34" charset="0"/>
              </a:rPr>
              <a:t>27</a:t>
            </a:r>
            <a:r>
              <a:rPr lang="en-US" kern="0" dirty="0">
                <a:effectLst/>
                <a:latin typeface="Calibri" panose="020F0502020204030204" pitchFamily="34" charset="0"/>
                <a:ea typeface="Calibri" panose="020F0502020204030204" pitchFamily="34" charset="0"/>
                <a:cs typeface="Calibri" panose="020F0502020204030204" pitchFamily="34" charset="0"/>
              </a:rPr>
              <a:t>(3), 521‑559. https://</a:t>
            </a:r>
            <a:r>
              <a:rPr lang="en-US" kern="0" dirty="0" err="1">
                <a:effectLst/>
                <a:latin typeface="Calibri" panose="020F0502020204030204" pitchFamily="34" charset="0"/>
                <a:ea typeface="Calibri" panose="020F0502020204030204" pitchFamily="34" charset="0"/>
                <a:cs typeface="Calibri" panose="020F0502020204030204" pitchFamily="34" charset="0"/>
              </a:rPr>
              <a:t>doi.org</a:t>
            </a:r>
            <a:r>
              <a:rPr lang="en-US" kern="0" dirty="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Berglund, E., Eriksson, M., &amp; Johansson, I. (2001). Parental reports of spoken language skills in children with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 (2006).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learning</a:t>
            </a:r>
            <a:r>
              <a:rPr lang="fr-FR" kern="0" dirty="0">
                <a:effectLst/>
                <a:latin typeface="Calibri" panose="020F0502020204030204" pitchFamily="34" charset="0"/>
                <a:ea typeface="Calibri" panose="020F0502020204030204" pitchFamily="34" charset="0"/>
                <a:cs typeface="Calibri" panose="020F0502020204030204" pitchFamily="34" charset="0"/>
              </a:rPr>
              <a:t> in Down syndrome : The speech and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profile </a:t>
            </a:r>
            <a:r>
              <a:rPr lang="fr-FR" kern="0" dirty="0" err="1">
                <a:effectLst/>
                <a:latin typeface="Calibri" panose="020F0502020204030204" pitchFamily="34" charset="0"/>
                <a:ea typeface="Calibri" panose="020F0502020204030204" pitchFamily="34" charset="0"/>
                <a:cs typeface="Calibri" panose="020F0502020204030204" pitchFamily="34" charset="0"/>
              </a:rPr>
              <a:t>compared</a:t>
            </a:r>
            <a:r>
              <a:rPr lang="fr-FR" kern="0" dirty="0">
                <a:effectLst/>
                <a:latin typeface="Calibri" panose="020F0502020204030204" pitchFamily="34" charset="0"/>
                <a:ea typeface="Calibri" panose="020F0502020204030204" pitchFamily="34" charset="0"/>
                <a:cs typeface="Calibri" panose="020F0502020204030204" pitchFamily="34" charset="0"/>
              </a:rPr>
              <a:t> to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cognitive </a:t>
            </a:r>
            <a:r>
              <a:rPr lang="fr-FR" kern="0" dirty="0" err="1">
                <a:effectLst/>
                <a:latin typeface="Calibri" panose="020F0502020204030204" pitchFamily="34" charset="0"/>
                <a:ea typeface="Calibri" panose="020F0502020204030204" pitchFamily="34" charset="0"/>
                <a:cs typeface="Calibri" panose="020F0502020204030204" pitchFamily="34" charset="0"/>
              </a:rPr>
              <a:t>impairment</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unknown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origin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and Practice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a:t>
            </a:r>
            <a:r>
              <a:rPr lang="fr-FR" kern="0" dirty="0">
                <a:effectLst/>
                <a:latin typeface="Calibri" panose="020F0502020204030204" pitchFamily="34" charset="0"/>
                <a:ea typeface="Calibri" panose="020F0502020204030204" pitchFamily="34" charset="0"/>
                <a:cs typeface="Calibri" panose="020F0502020204030204" pitchFamily="34" charset="0"/>
              </a:rPr>
              <a:t>(2), 61‑66.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/10.3104/reports.306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Robin S., Bird Elizabeth Kay-</a:t>
            </a:r>
            <a:r>
              <a:rPr lang="fr-FR" kern="0" dirty="0" err="1">
                <a:effectLst/>
                <a:latin typeface="Calibri" panose="020F0502020204030204" pitchFamily="34" charset="0"/>
                <a:ea typeface="Calibri" panose="020F0502020204030204" pitchFamily="34" charset="0"/>
                <a:cs typeface="Calibri" panose="020F0502020204030204" pitchFamily="34" charset="0"/>
              </a:rPr>
              <a:t>Raining</a:t>
            </a:r>
            <a:r>
              <a:rPr lang="fr-FR" kern="0" dirty="0">
                <a:effectLst/>
                <a:latin typeface="Calibri" panose="020F0502020204030204" pitchFamily="34" charset="0"/>
                <a:ea typeface="Calibri" panose="020F0502020204030204" pitchFamily="34" charset="0"/>
                <a:cs typeface="Calibri" panose="020F0502020204030204" pitchFamily="34" charset="0"/>
              </a:rPr>
              <a:t>, &amp; Schwartz Scott E. (1990). Fast Mapping of </a:t>
            </a:r>
            <a:r>
              <a:rPr lang="fr-FR" kern="0" dirty="0" err="1">
                <a:effectLst/>
                <a:latin typeface="Calibri" panose="020F0502020204030204" pitchFamily="34" charset="0"/>
                <a:ea typeface="Calibri" panose="020F0502020204030204" pitchFamily="34" charset="0"/>
                <a:cs typeface="Calibri" panose="020F0502020204030204" pitchFamily="34" charset="0"/>
              </a:rPr>
              <a:t>Words</a:t>
            </a:r>
            <a:r>
              <a:rPr lang="fr-FR" kern="0" dirty="0">
                <a:effectLst/>
                <a:latin typeface="Calibri" panose="020F0502020204030204" pitchFamily="34" charset="0"/>
                <a:ea typeface="Calibri" panose="020F0502020204030204" pitchFamily="34" charset="0"/>
                <a:cs typeface="Calibri" panose="020F0502020204030204" pitchFamily="34" charset="0"/>
              </a:rPr>
              <a:t> in Event </a:t>
            </a:r>
            <a:r>
              <a:rPr lang="fr-FR" kern="0" dirty="0" err="1">
                <a:effectLst/>
                <a:latin typeface="Calibri" panose="020F0502020204030204" pitchFamily="34" charset="0"/>
                <a:ea typeface="Calibri" panose="020F0502020204030204" pitchFamily="34" charset="0"/>
                <a:cs typeface="Calibri" panose="020F0502020204030204" pitchFamily="34" charset="0"/>
              </a:rPr>
              <a:t>Contexts</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Disorders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55</a:t>
            </a:r>
            <a:r>
              <a:rPr lang="fr-FR" kern="0" dirty="0">
                <a:effectLst/>
                <a:latin typeface="Calibri" panose="020F0502020204030204" pitchFamily="34" charset="0"/>
                <a:ea typeface="Calibri" panose="020F0502020204030204" pitchFamily="34" charset="0"/>
                <a:cs typeface="Calibri" panose="020F0502020204030204" pitchFamily="34" charset="0"/>
              </a:rPr>
              <a:t>(4), 761‑770.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/10.1044/jshd.5504.761</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Clark, E. V. (1995).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lexicon</a:t>
            </a:r>
            <a:r>
              <a:rPr lang="fr-FR" i="1" kern="0" dirty="0">
                <a:effectLst/>
                <a:latin typeface="Calibri" panose="020F0502020204030204" pitchFamily="34" charset="0"/>
                <a:ea typeface="Calibri" panose="020F0502020204030204" pitchFamily="34" charset="0"/>
                <a:cs typeface="Calibri" panose="020F0502020204030204" pitchFamily="34" charset="0"/>
              </a:rPr>
              <a:t> in acquisition</a:t>
            </a:r>
            <a:r>
              <a:rPr lang="fr-FR" kern="0" dirty="0">
                <a:effectLst/>
                <a:latin typeface="Calibri" panose="020F0502020204030204" pitchFamily="34" charset="0"/>
                <a:ea typeface="Calibri" panose="020F0502020204030204" pitchFamily="34" charset="0"/>
                <a:cs typeface="Calibri" panose="020F0502020204030204" pitchFamily="34" charset="0"/>
              </a:rPr>
              <a:t> (Vol. 65). Cambridge </a:t>
            </a:r>
            <a:r>
              <a:rPr lang="fr-FR" kern="0" dirty="0" err="1">
                <a:effectLst/>
                <a:latin typeface="Calibri" panose="020F0502020204030204" pitchFamily="34" charset="0"/>
                <a:ea typeface="Calibri" panose="020F0502020204030204" pitchFamily="34" charset="0"/>
                <a:cs typeface="Calibri" panose="020F0502020204030204" pitchFamily="34" charset="0"/>
              </a:rPr>
              <a:t>University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Press</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&amp;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(2016). A cross-sectional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trajectories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or </a:t>
            </a:r>
            <a:r>
              <a:rPr lang="fr-FR"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undifferentiated</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aetiology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&amp;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41</a:t>
            </a:r>
            <a:r>
              <a:rPr lang="fr-FR" kern="0" dirty="0">
                <a:effectLst/>
                <a:latin typeface="Calibri" panose="020F0502020204030204" pitchFamily="34" charset="0"/>
                <a:ea typeface="Calibri" panose="020F0502020204030204" pitchFamily="34" charset="0"/>
                <a:cs typeface="Calibri" panose="020F0502020204030204" pitchFamily="34" charset="0"/>
              </a:rPr>
              <a:t>(2), 140‑149.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/10.3109/13668250.2016.1160370</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Facon-</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&amp; </a:t>
            </a:r>
            <a:r>
              <a:rPr lang="fr-FR" kern="0" dirty="0" err="1">
                <a:effectLst/>
                <a:latin typeface="Calibri" panose="020F0502020204030204" pitchFamily="34" charset="0"/>
                <a:ea typeface="Calibri" panose="020F0502020204030204" pitchFamily="34" charset="0"/>
                <a:cs typeface="Calibri" panose="020F0502020204030204" pitchFamily="34" charset="0"/>
              </a:rPr>
              <a:t>Grubar</a:t>
            </a:r>
            <a:r>
              <a:rPr lang="fr-FR" kern="0" dirty="0">
                <a:effectLst/>
                <a:latin typeface="Calibri" panose="020F0502020204030204" pitchFamily="34" charset="0"/>
                <a:ea typeface="Calibri" panose="020F0502020204030204" pitchFamily="34" charset="0"/>
                <a:cs typeface="Calibri" panose="020F0502020204030204" pitchFamily="34" charset="0"/>
              </a:rPr>
              <a:t>, J.-C. (2002). </a:t>
            </a:r>
            <a:r>
              <a:rPr lang="fr-FR" kern="0" dirty="0" err="1">
                <a:effectLst/>
                <a:latin typeface="Calibri" panose="020F0502020204030204" pitchFamily="34" charset="0"/>
                <a:ea typeface="Calibri" panose="020F0502020204030204" pitchFamily="34" charset="0"/>
                <a:cs typeface="Calibri" panose="020F0502020204030204" pitchFamily="34" charset="0"/>
              </a:rPr>
              <a:t>Chronological</a:t>
            </a:r>
            <a:r>
              <a:rPr lang="fr-FR" kern="0" dirty="0">
                <a:effectLst/>
                <a:latin typeface="Calibri" panose="020F0502020204030204" pitchFamily="34" charset="0"/>
                <a:ea typeface="Calibri" panose="020F0502020204030204" pitchFamily="34" charset="0"/>
                <a:cs typeface="Calibri" panose="020F0502020204030204" pitchFamily="34" charset="0"/>
              </a:rPr>
              <a:t> Age,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a:t>
            </a:r>
            <a:r>
              <a:rPr lang="fr-FR" kern="0" dirty="0" err="1">
                <a:effectLst/>
                <a:latin typeface="Calibri" panose="020F0502020204030204" pitchFamily="34" charset="0"/>
                <a:ea typeface="Calibri" panose="020F0502020204030204" pitchFamily="34" charset="0"/>
                <a:cs typeface="Calibri" panose="020F0502020204030204" pitchFamily="34" charset="0"/>
              </a:rPr>
              <a:t>Syntax</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Mental Retardation.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107</a:t>
            </a:r>
            <a:r>
              <a:rPr lang="fr-FR" kern="0" dirty="0">
                <a:effectLst/>
                <a:latin typeface="Calibri" panose="020F0502020204030204" pitchFamily="34" charset="0"/>
                <a:ea typeface="Calibri" panose="020F0502020204030204" pitchFamily="34" charset="0"/>
                <a:cs typeface="Calibri" panose="020F0502020204030204" pitchFamily="34" charset="0"/>
              </a:rPr>
              <a:t>(2), 91‑98.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/10.1352/0895-8017(2002)107&lt;0091:CARVAS&gt;2.0.CO;2</a:t>
            </a:r>
            <a:r>
              <a:rPr lang="fr-FR" kern="0" dirty="0">
                <a:effectLst/>
                <a:latin typeface="Calibri" panose="020F0502020204030204" pitchFamily="34" charset="0"/>
                <a:ea typeface="Calibri" panose="020F0502020204030204" pitchFamily="34" charset="0"/>
              </a:rPr>
              <a:t>.</a:t>
            </a:r>
            <a:r>
              <a:rPr lang="fr-BE" dirty="0">
                <a:effectLst/>
              </a:rPr>
              <a:t>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156138"/>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&amp;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(2012). On the </a:t>
            </a:r>
            <a:r>
              <a:rPr lang="fr-FR" kern="0" dirty="0" err="1">
                <a:effectLst/>
                <a:latin typeface="Calibri" panose="020F0502020204030204" pitchFamily="34" charset="0"/>
                <a:ea typeface="Calibri" panose="020F0502020204030204" pitchFamily="34" charset="0"/>
                <a:cs typeface="Calibri" panose="020F0502020204030204" pitchFamily="34" charset="0"/>
              </a:rPr>
              <a:t>difficulty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relational</a:t>
            </a:r>
            <a:r>
              <a:rPr lang="fr-FR" kern="0" dirty="0">
                <a:effectLst/>
                <a:latin typeface="Calibri" panose="020F0502020204030204" pitchFamily="34" charset="0"/>
                <a:ea typeface="Calibri" panose="020F0502020204030204" pitchFamily="34" charset="0"/>
                <a:cs typeface="Calibri" panose="020F0502020204030204" pitchFamily="34" charset="0"/>
              </a:rPr>
              <a:t> concepts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participants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33</a:t>
            </a:r>
            <a:r>
              <a:rPr lang="fr-FR" kern="0" dirty="0">
                <a:effectLst/>
                <a:latin typeface="Calibri" panose="020F0502020204030204" pitchFamily="34" charset="0"/>
                <a:ea typeface="Calibri" panose="020F0502020204030204" pitchFamily="34" charset="0"/>
                <a:cs typeface="Calibri" panose="020F0502020204030204" pitchFamily="34" charset="0"/>
              </a:rPr>
              <a:t>(1), 60‑68.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Nuchadee</a:t>
            </a:r>
            <a:r>
              <a:rPr lang="fr-FR" kern="0" dirty="0">
                <a:effectLst/>
                <a:latin typeface="Calibri" panose="020F0502020204030204" pitchFamily="34" charset="0"/>
                <a:ea typeface="Calibri" panose="020F0502020204030204" pitchFamily="34" charset="0"/>
                <a:cs typeface="Calibri" panose="020F0502020204030204" pitchFamily="34" charset="0"/>
              </a:rPr>
              <a:t>, M.-L., &amp; </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(2012). A qualitative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general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of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117</a:t>
            </a:r>
            <a:r>
              <a:rPr lang="fr-FR" kern="0" dirty="0">
                <a:effectLst/>
                <a:latin typeface="Calibri" panose="020F0502020204030204" pitchFamily="34" charset="0"/>
                <a:ea typeface="Calibri" panose="020F0502020204030204" pitchFamily="34" charset="0"/>
                <a:cs typeface="Calibri" panose="020F0502020204030204" pitchFamily="34" charset="0"/>
              </a:rPr>
              <a:t>(3), 243‑259.</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Fenson, L., Dale, P. S.,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J. S., Bates, E., Thal, D. J., </a:t>
            </a:r>
            <a:r>
              <a:rPr lang="fr-FR" kern="0" dirty="0" err="1">
                <a:effectLst/>
                <a:latin typeface="Calibri" panose="020F0502020204030204" pitchFamily="34" charset="0"/>
                <a:ea typeface="Calibri" panose="020F0502020204030204" pitchFamily="34" charset="0"/>
                <a:cs typeface="Calibri" panose="020F0502020204030204" pitchFamily="34" charset="0"/>
              </a:rPr>
              <a:t>Pethick</a:t>
            </a:r>
            <a:r>
              <a:rPr lang="fr-FR" kern="0" dirty="0">
                <a:effectLst/>
                <a:latin typeface="Calibri" panose="020F0502020204030204" pitchFamily="34" charset="0"/>
                <a:ea typeface="Calibri" panose="020F0502020204030204" pitchFamily="34" charset="0"/>
                <a:cs typeface="Calibri" panose="020F0502020204030204" pitchFamily="34" charset="0"/>
              </a:rPr>
              <a:t>, S. J., </a:t>
            </a:r>
            <a:r>
              <a:rPr lang="fr-FR" kern="0" dirty="0" err="1">
                <a:effectLst/>
                <a:latin typeface="Calibri" panose="020F0502020204030204" pitchFamily="34" charset="0"/>
                <a:ea typeface="Calibri" panose="020F0502020204030204" pitchFamily="34" charset="0"/>
                <a:cs typeface="Calibri" panose="020F0502020204030204" pitchFamily="34" charset="0"/>
              </a:rPr>
              <a:t>Tomasello</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Stiles, J. (1994). </a:t>
            </a:r>
            <a:r>
              <a:rPr lang="fr-FR" kern="0" dirty="0" err="1">
                <a:effectLst/>
                <a:latin typeface="Calibri" panose="020F0502020204030204" pitchFamily="34" charset="0"/>
                <a:ea typeface="Calibri" panose="020F0502020204030204" pitchFamily="34" charset="0"/>
                <a:cs typeface="Calibri" panose="020F0502020204030204" pitchFamily="34" charset="0"/>
              </a:rPr>
              <a:t>Variability</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communicative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Monographs</a:t>
            </a:r>
            <a:r>
              <a:rPr lang="fr-FR" i="1" kern="0" dirty="0">
                <a:effectLst/>
                <a:latin typeface="Calibri" panose="020F0502020204030204" pitchFamily="34" charset="0"/>
                <a:ea typeface="Calibri" panose="020F0502020204030204" pitchFamily="34" charset="0"/>
                <a:cs typeface="Calibri" panose="020F0502020204030204" pitchFamily="34" charset="0"/>
              </a:rPr>
              <a:t> of the society for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i‑185.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(1994). Acquisition of the Novel Name-</a:t>
            </a:r>
            <a:r>
              <a:rPr lang="fr-FR" kern="0" dirty="0" err="1">
                <a:effectLst/>
                <a:latin typeface="Calibri" panose="020F0502020204030204" pitchFamily="34" charset="0"/>
                <a:ea typeface="Calibri" panose="020F0502020204030204" pitchFamily="34" charset="0"/>
                <a:cs typeface="Calibri" panose="020F0502020204030204" pitchFamily="34" charset="0"/>
              </a:rPr>
              <a:t>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65</a:t>
            </a:r>
            <a:r>
              <a:rPr lang="fr-FR" kern="0" dirty="0">
                <a:effectLst/>
                <a:latin typeface="Calibri" panose="020F0502020204030204" pitchFamily="34" charset="0"/>
                <a:ea typeface="Calibri" panose="020F0502020204030204" pitchFamily="34" charset="0"/>
                <a:cs typeface="Calibri" panose="020F0502020204030204" pitchFamily="34" charset="0"/>
              </a:rPr>
              <a:t>(6), 1646‑1662. JSTOR.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/10.2307/1131285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(1995a). Acquisition of the </a:t>
            </a:r>
            <a:r>
              <a:rPr lang="fr-FR" kern="0" dirty="0" err="1">
                <a:effectLst/>
                <a:latin typeface="Calibri" panose="020F0502020204030204" pitchFamily="34" charset="0"/>
                <a:ea typeface="Calibri" panose="020F0502020204030204" pitchFamily="34" charset="0"/>
                <a:cs typeface="Calibri" panose="020F0502020204030204" pitchFamily="34" charset="0"/>
              </a:rPr>
              <a:t>novel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name-nameless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young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who</a:t>
            </a:r>
            <a:r>
              <a:rPr lang="fr-FR" kern="0" dirty="0">
                <a:effectLst/>
                <a:latin typeface="Calibri" panose="020F0502020204030204" pitchFamily="34" charset="0"/>
                <a:ea typeface="Calibri" panose="020F0502020204030204" pitchFamily="34" charset="0"/>
                <a:cs typeface="Calibri" panose="020F0502020204030204" pitchFamily="34" charset="0"/>
              </a:rPr>
              <a:t> have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(1995b).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lexical acquisition and the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spurt</a:t>
            </a:r>
            <a:r>
              <a:rPr lang="fr-FR" kern="0" dirty="0">
                <a:effectLst/>
                <a:latin typeface="Calibri" panose="020F0502020204030204" pitchFamily="34" charset="0"/>
                <a:ea typeface="Calibri" panose="020F0502020204030204" pitchFamily="34" charset="0"/>
                <a:cs typeface="Calibri" panose="020F0502020204030204" pitchFamily="34" charset="0"/>
              </a:rPr>
              <a:t> : A </a:t>
            </a:r>
            <a:r>
              <a:rPr lang="fr-FR" kern="0" dirty="0" err="1">
                <a:effectLst/>
                <a:latin typeface="Calibri" panose="020F0502020204030204" pitchFamily="34" charset="0"/>
                <a:ea typeface="Calibri" panose="020F0502020204030204" pitchFamily="34" charset="0"/>
                <a:cs typeface="Calibri" panose="020F0502020204030204" pitchFamily="34" charset="0"/>
              </a:rPr>
              <a:t>response</a:t>
            </a:r>
            <a:r>
              <a:rPr lang="fr-FR" kern="0" dirty="0">
                <a:effectLst/>
                <a:latin typeface="Calibri" panose="020F0502020204030204" pitchFamily="34" charset="0"/>
                <a:ea typeface="Calibri" panose="020F0502020204030204" pitchFamily="34" charset="0"/>
                <a:cs typeface="Calibri" panose="020F0502020204030204" pitchFamily="34" charset="0"/>
              </a:rPr>
              <a:t> to Goldfield &amp;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22</a:t>
            </a:r>
            <a:r>
              <a:rPr lang="fr-FR" kern="0" dirty="0">
                <a:effectLst/>
                <a:latin typeface="Calibri" panose="020F0502020204030204" pitchFamily="34" charset="0"/>
                <a:ea typeface="Calibri" panose="020F0502020204030204" pitchFamily="34" charset="0"/>
                <a:cs typeface="Calibri" panose="020F0502020204030204" pitchFamily="34" charset="0"/>
              </a:rPr>
              <a:t>(2), 461‑468.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Oliver, B., &amp; Buckley, S. (1994, janvier 1).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i="1" kern="0" dirty="0">
                <a:effectLst/>
                <a:latin typeface="Calibri" panose="020F0502020204030204" pitchFamily="34" charset="0"/>
                <a:ea typeface="Calibri" panose="020F0502020204030204" pitchFamily="34" charset="0"/>
                <a:cs typeface="Calibri" panose="020F0502020204030204" pitchFamily="34" charset="0"/>
              </a:rPr>
              <a:t> of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with</a:t>
            </a:r>
            <a:r>
              <a:rPr lang="fr-FR" i="1" kern="0" dirty="0">
                <a:effectLst/>
                <a:latin typeface="Calibri" panose="020F0502020204030204" pitchFamily="34" charset="0"/>
                <a:ea typeface="Calibri" panose="020F0502020204030204" pitchFamily="34" charset="0"/>
                <a:cs typeface="Calibri" panose="020F0502020204030204" pitchFamily="34" charset="0"/>
              </a:rPr>
              <a:t> Down syndrome : First </a:t>
            </a:r>
            <a:r>
              <a:rPr lang="fr-FR" i="1" kern="0" dirty="0" err="1">
                <a:effectLst/>
                <a:latin typeface="Calibri" panose="020F0502020204030204" pitchFamily="34" charset="0"/>
                <a:ea typeface="Calibri" panose="020F0502020204030204" pitchFamily="34" charset="0"/>
                <a:cs typeface="Calibri" panose="020F0502020204030204" pitchFamily="34" charset="0"/>
              </a:rPr>
              <a:t>words</a:t>
            </a:r>
            <a:r>
              <a:rPr lang="fr-FR" i="1" kern="0" dirty="0">
                <a:effectLst/>
                <a:latin typeface="Calibri" panose="020F0502020204030204" pitchFamily="34" charset="0"/>
                <a:ea typeface="Calibri" panose="020F0502020204030204" pitchFamily="34" charset="0"/>
                <a:cs typeface="Calibri" panose="020F0502020204030204" pitchFamily="34" charset="0"/>
              </a:rPr>
              <a:t> to </a:t>
            </a:r>
            <a:r>
              <a:rPr lang="fr-FR" i="1" kern="0" dirty="0" err="1">
                <a:effectLst/>
                <a:latin typeface="Calibri" panose="020F0502020204030204" pitchFamily="34" charset="0"/>
                <a:ea typeface="Calibri" panose="020F0502020204030204" pitchFamily="34" charset="0"/>
                <a:cs typeface="Calibri" panose="020F0502020204030204" pitchFamily="34" charset="0"/>
              </a:rPr>
              <a:t>two-word</a:t>
            </a:r>
            <a:r>
              <a:rPr lang="fr-FR" i="1" kern="0" dirty="0">
                <a:effectLst/>
                <a:latin typeface="Calibri" panose="020F0502020204030204" pitchFamily="34" charset="0"/>
                <a:ea typeface="Calibri" panose="020F0502020204030204" pitchFamily="34" charset="0"/>
                <a:cs typeface="Calibri" panose="020F0502020204030204" pitchFamily="34" charset="0"/>
              </a:rPr>
              <a:t> phrases</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 and Practice.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/10.3104/reports.33</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7988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3" name="ZoneTexte 2">
            <a:extLst>
              <a:ext uri="{FF2B5EF4-FFF2-40B4-BE49-F238E27FC236}">
                <a16:creationId xmlns:a16="http://schemas.microsoft.com/office/drawing/2014/main" id="{6DC00545-7A88-4495-30BC-D8A8CE1D77FC}"/>
              </a:ext>
            </a:extLst>
          </p:cNvPr>
          <p:cNvSpPr txBox="1"/>
          <p:nvPr/>
        </p:nvSpPr>
        <p:spPr>
          <a:xfrm>
            <a:off x="568036" y="1607127"/>
            <a:ext cx="10972800" cy="2297617"/>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Roberts, J., Price, J., Barnes, E., Nelson, L., </a:t>
            </a:r>
            <a:r>
              <a:rPr lang="fr-FR" kern="0" dirty="0" err="1">
                <a:effectLst/>
                <a:latin typeface="Calibri" panose="020F0502020204030204" pitchFamily="34" charset="0"/>
                <a:ea typeface="Calibri" panose="020F0502020204030204" pitchFamily="34" charset="0"/>
                <a:cs typeface="Calibri" panose="020F0502020204030204" pitchFamily="34" charset="0"/>
              </a:rPr>
              <a:t>Burchinal</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Hennon</a:t>
            </a:r>
            <a:r>
              <a:rPr lang="fr-FR" kern="0" dirty="0">
                <a:effectLst/>
                <a:latin typeface="Calibri" panose="020F0502020204030204" pitchFamily="34" charset="0"/>
                <a:ea typeface="Calibri" panose="020F0502020204030204" pitchFamily="34" charset="0"/>
                <a:cs typeface="Calibri" panose="020F0502020204030204" pitchFamily="34" charset="0"/>
              </a:rPr>
              <a:t>, E. A., </a:t>
            </a:r>
            <a:r>
              <a:rPr lang="fr-FR" kern="0" dirty="0" err="1">
                <a:effectLst/>
                <a:latin typeface="Calibri" panose="020F0502020204030204" pitchFamily="34" charset="0"/>
                <a:ea typeface="Calibri" panose="020F0502020204030204" pitchFamily="34" charset="0"/>
                <a:cs typeface="Calibri" panose="020F0502020204030204" pitchFamily="34" charset="0"/>
              </a:rPr>
              <a:t>Moskowitz</a:t>
            </a:r>
            <a:r>
              <a:rPr lang="fr-FR" kern="0" dirty="0">
                <a:effectLst/>
                <a:latin typeface="Calibri" panose="020F0502020204030204" pitchFamily="34" charset="0"/>
                <a:ea typeface="Calibri" panose="020F0502020204030204" pitchFamily="34" charset="0"/>
                <a:cs typeface="Calibri" panose="020F0502020204030204" pitchFamily="34" charset="0"/>
              </a:rPr>
              <a:t>, L., Edwards, A., </a:t>
            </a:r>
            <a:r>
              <a:rPr lang="fr-FR" kern="0" dirty="0" err="1">
                <a:effectLst/>
                <a:latin typeface="Calibri" panose="020F0502020204030204" pitchFamily="34" charset="0"/>
                <a:ea typeface="Calibri" panose="020F0502020204030204" pitchFamily="34" charset="0"/>
                <a:cs typeface="Calibri" panose="020F0502020204030204" pitchFamily="34" charset="0"/>
              </a:rPr>
              <a:t>Malkin</a:t>
            </a:r>
            <a:r>
              <a:rPr lang="fr-FR" kern="0" dirty="0">
                <a:effectLst/>
                <a:latin typeface="Calibri" panose="020F0502020204030204" pitchFamily="34" charset="0"/>
                <a:ea typeface="Calibri" panose="020F0502020204030204" pitchFamily="34" charset="0"/>
                <a:cs typeface="Calibri" panose="020F0502020204030204" pitchFamily="34" charset="0"/>
              </a:rPr>
              <a:t>, C., Anderson, K., </a:t>
            </a:r>
            <a:r>
              <a:rPr lang="fr-FR" kern="0" dirty="0" err="1">
                <a:effectLst/>
                <a:latin typeface="Calibri" panose="020F0502020204030204" pitchFamily="34" charset="0"/>
                <a:ea typeface="Calibri" panose="020F0502020204030204" pitchFamily="34" charset="0"/>
                <a:cs typeface="Calibri" panose="020F0502020204030204" pitchFamily="34" charset="0"/>
              </a:rPr>
              <a:t>Misenheimer</a:t>
            </a:r>
            <a:r>
              <a:rPr lang="fr-FR" kern="0" dirty="0">
                <a:effectLst/>
                <a:latin typeface="Calibri" panose="020F0502020204030204" pitchFamily="34" charset="0"/>
                <a:ea typeface="Calibri" panose="020F0502020204030204" pitchFamily="34" charset="0"/>
                <a:cs typeface="Calibri" panose="020F0502020204030204" pitchFamily="34" charset="0"/>
              </a:rPr>
              <a:t>, J., </a:t>
            </a:r>
            <a:r>
              <a:rPr lang="fr-FR" kern="0" dirty="0" err="1">
                <a:effectLst/>
                <a:latin typeface="Calibri" panose="020F0502020204030204" pitchFamily="34" charset="0"/>
                <a:ea typeface="Calibri" panose="020F0502020204030204" pitchFamily="34" charset="0"/>
                <a:cs typeface="Calibri" panose="020F0502020204030204" pitchFamily="34" charset="0"/>
              </a:rPr>
              <a:t>Hooper</a:t>
            </a:r>
            <a:r>
              <a:rPr lang="fr-FR" kern="0" dirty="0">
                <a:effectLst/>
                <a:latin typeface="Calibri" panose="020F0502020204030204" pitchFamily="34" charset="0"/>
                <a:ea typeface="Calibri" panose="020F0502020204030204" pitchFamily="34" charset="0"/>
                <a:cs typeface="Calibri" panose="020F0502020204030204" pitchFamily="34" charset="0"/>
              </a:rPr>
              <a:t>, S. R., &amp; </a:t>
            </a:r>
            <a:r>
              <a:rPr lang="fr-FR" kern="0" dirty="0" err="1">
                <a:effectLst/>
                <a:latin typeface="Calibri" panose="020F0502020204030204" pitchFamily="34" charset="0"/>
                <a:ea typeface="Calibri" panose="020F0502020204030204" pitchFamily="34" charset="0"/>
                <a:cs typeface="Calibri" panose="020F0502020204030204" pitchFamily="34" charset="0"/>
              </a:rPr>
              <a:t>Abbeduto</a:t>
            </a:r>
            <a:r>
              <a:rPr lang="fr-FR" kern="0" dirty="0">
                <a:effectLst/>
                <a:latin typeface="Calibri" panose="020F0502020204030204" pitchFamily="34" charset="0"/>
                <a:ea typeface="Calibri" panose="020F0502020204030204" pitchFamily="34" charset="0"/>
                <a:cs typeface="Calibri" panose="020F0502020204030204" pitchFamily="34" charset="0"/>
              </a:rPr>
              <a:t>, L. (2007).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Expressive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Speech Production of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Fragile X Syndrome in </a:t>
            </a:r>
            <a:r>
              <a:rPr lang="fr-FR" kern="0" dirty="0" err="1">
                <a:effectLst/>
                <a:latin typeface="Calibri" panose="020F0502020204030204" pitchFamily="34" charset="0"/>
                <a:ea typeface="Calibri" panose="020F0502020204030204" pitchFamily="34" charset="0"/>
                <a:cs typeface="Calibri" panose="020F0502020204030204" pitchFamily="34" charset="0"/>
              </a:rPr>
              <a:t>Comparison</a:t>
            </a:r>
            <a:r>
              <a:rPr lang="fr-FR" kern="0" dirty="0">
                <a:effectLst/>
                <a:latin typeface="Calibri" panose="020F0502020204030204" pitchFamily="34" charset="0"/>
                <a:ea typeface="Calibri" panose="020F0502020204030204" pitchFamily="34" charset="0"/>
                <a:cs typeface="Calibri" panose="020F0502020204030204" pitchFamily="34" charset="0"/>
              </a:rPr>
              <a:t> to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112</a:t>
            </a:r>
            <a:r>
              <a:rPr lang="fr-FR" kern="0" dirty="0">
                <a:effectLst/>
                <a:latin typeface="Calibri" panose="020F0502020204030204" pitchFamily="34" charset="0"/>
                <a:ea typeface="Calibri" panose="020F0502020204030204" pitchFamily="34" charset="0"/>
                <a:cs typeface="Calibri" panose="020F0502020204030204" pitchFamily="34" charset="0"/>
              </a:rPr>
              <a:t>(3), 177</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193.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/10.1352/0895-8017(2007)112[177:RVEVAS]2.0.CO;2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Rondal</a:t>
            </a:r>
            <a:r>
              <a:rPr lang="fr-FR" kern="0" dirty="0">
                <a:effectLst/>
                <a:latin typeface="Calibri" panose="020F0502020204030204" pitchFamily="34" charset="0"/>
                <a:ea typeface="Calibri" panose="020F0502020204030204" pitchFamily="34" charset="0"/>
                <a:cs typeface="Calibri" panose="020F0502020204030204" pitchFamily="34" charset="0"/>
              </a:rPr>
              <a:t>, J.-A., &amp; Comblain, A. (1999). </a:t>
            </a:r>
            <a:r>
              <a:rPr lang="fr-FR" kern="0" dirty="0" err="1">
                <a:effectLst/>
                <a:latin typeface="Calibri" panose="020F0502020204030204" pitchFamily="34" charset="0"/>
                <a:ea typeface="Calibri" panose="020F0502020204030204" pitchFamily="34" charset="0"/>
                <a:cs typeface="Calibri" panose="020F0502020204030204" pitchFamily="34" charset="0"/>
              </a:rPr>
              <a:t>Current</a:t>
            </a:r>
            <a:r>
              <a:rPr lang="fr-FR" kern="0" dirty="0">
                <a:effectLst/>
                <a:latin typeface="Calibri" panose="020F0502020204030204" pitchFamily="34" charset="0"/>
                <a:ea typeface="Calibri" panose="020F0502020204030204" pitchFamily="34" charset="0"/>
                <a:cs typeface="Calibri" panose="020F0502020204030204" pitchFamily="34" charset="0"/>
              </a:rPr>
              <a:t> perspectives on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dysphasias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Neurolinguistics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12</a:t>
            </a:r>
            <a:r>
              <a:rPr lang="fr-FR" kern="0" dirty="0">
                <a:effectLst/>
                <a:latin typeface="Calibri" panose="020F0502020204030204" pitchFamily="34" charset="0"/>
                <a:ea typeface="Calibri" panose="020F0502020204030204" pitchFamily="34" charset="0"/>
                <a:cs typeface="Calibri" panose="020F0502020204030204" pitchFamily="34" charset="0"/>
              </a:rPr>
              <a:t>(3</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4), 181</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212.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rPr>
              <a:t>Zampini</a:t>
            </a:r>
            <a:r>
              <a:rPr lang="fr-FR" kern="0" dirty="0">
                <a:effectLst/>
                <a:latin typeface="Calibri" panose="020F0502020204030204" pitchFamily="34" charset="0"/>
                <a:ea typeface="Calibri" panose="020F0502020204030204" pitchFamily="34" charset="0"/>
              </a:rPr>
              <a:t>, L., &amp; D’</a:t>
            </a:r>
            <a:r>
              <a:rPr lang="fr-FR" kern="0" dirty="0" err="1">
                <a:effectLst/>
                <a:latin typeface="Calibri" panose="020F0502020204030204" pitchFamily="34" charset="0"/>
                <a:ea typeface="Calibri" panose="020F0502020204030204" pitchFamily="34" charset="0"/>
              </a:rPr>
              <a:t>Odorico</a:t>
            </a:r>
            <a:r>
              <a:rPr lang="fr-FR" kern="0" dirty="0">
                <a:effectLst/>
                <a:latin typeface="Calibri" panose="020F0502020204030204" pitchFamily="34" charset="0"/>
                <a:ea typeface="Calibri" panose="020F0502020204030204" pitchFamily="34" charset="0"/>
              </a:rPr>
              <a:t>, L. (2011). Lexical and </a:t>
            </a:r>
            <a:r>
              <a:rPr lang="fr-FR" kern="0" dirty="0" err="1">
                <a:effectLst/>
                <a:latin typeface="Calibri" panose="020F0502020204030204" pitchFamily="34" charset="0"/>
                <a:ea typeface="Calibri" panose="020F0502020204030204" pitchFamily="34" charset="0"/>
              </a:rPr>
              <a:t>syntactic</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development</a:t>
            </a:r>
            <a:r>
              <a:rPr lang="fr-FR" kern="0" dirty="0">
                <a:effectLst/>
                <a:latin typeface="Calibri" panose="020F0502020204030204" pitchFamily="34" charset="0"/>
                <a:ea typeface="Calibri" panose="020F0502020204030204" pitchFamily="34" charset="0"/>
              </a:rPr>
              <a:t> in </a:t>
            </a:r>
            <a:r>
              <a:rPr lang="fr-FR" kern="0" dirty="0" err="1">
                <a:effectLst/>
                <a:latin typeface="Calibri" panose="020F0502020204030204" pitchFamily="34" charset="0"/>
                <a:ea typeface="Calibri" panose="020F0502020204030204" pitchFamily="34" charset="0"/>
              </a:rPr>
              <a:t>Italian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children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with</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Down’s</a:t>
            </a:r>
            <a:r>
              <a:rPr lang="fr-FR" kern="0" dirty="0">
                <a:effectLst/>
                <a:latin typeface="Calibri" panose="020F0502020204030204" pitchFamily="34" charset="0"/>
                <a:ea typeface="Calibri" panose="020F0502020204030204" pitchFamily="34" charset="0"/>
              </a:rPr>
              <a:t> syndrome. </a:t>
            </a:r>
            <a:r>
              <a:rPr lang="fr-FR" i="1" kern="0" dirty="0">
                <a:effectLst/>
                <a:latin typeface="Calibri" panose="020F0502020204030204" pitchFamily="34" charset="0"/>
                <a:ea typeface="Calibri" panose="020F0502020204030204" pitchFamily="34" charset="0"/>
              </a:rPr>
              <a:t>International Journal of </a:t>
            </a:r>
            <a:r>
              <a:rPr lang="fr-FR" i="1" kern="0" dirty="0" err="1">
                <a:effectLst/>
                <a:latin typeface="Calibri" panose="020F0502020204030204" pitchFamily="34" charset="0"/>
                <a:ea typeface="Calibri" panose="020F0502020204030204" pitchFamily="34" charset="0"/>
              </a:rPr>
              <a:t>Language</a:t>
            </a:r>
            <a:r>
              <a:rPr lang="fr-FR" i="1" kern="0" dirty="0">
                <a:effectLst/>
                <a:latin typeface="Calibri" panose="020F0502020204030204" pitchFamily="34" charset="0"/>
                <a:ea typeface="Calibri" panose="020F0502020204030204" pitchFamily="34" charset="0"/>
              </a:rPr>
              <a:t> &amp; Communication </a:t>
            </a:r>
            <a:r>
              <a:rPr lang="fr-FR" i="1" kern="0" dirty="0" err="1">
                <a:effectLst/>
                <a:latin typeface="Calibri" panose="020F0502020204030204" pitchFamily="34" charset="0"/>
                <a:ea typeface="Calibri" panose="020F0502020204030204" pitchFamily="34" charset="0"/>
              </a:rPr>
              <a:t>Disorders</a:t>
            </a:r>
            <a:r>
              <a:rPr lang="fr-FR" kern="0" dirty="0">
                <a:effectLst/>
                <a:latin typeface="Calibri" panose="020F0502020204030204" pitchFamily="34" charset="0"/>
                <a:ea typeface="Calibri" panose="020F0502020204030204" pitchFamily="34" charset="0"/>
              </a:rPr>
              <a:t>, </a:t>
            </a:r>
            <a:r>
              <a:rPr lang="fr-FR" i="1" kern="0" dirty="0">
                <a:effectLst/>
                <a:latin typeface="Calibri" panose="020F0502020204030204" pitchFamily="34" charset="0"/>
                <a:ea typeface="Calibri" panose="020F0502020204030204" pitchFamily="34" charset="0"/>
              </a:rPr>
              <a:t>46</a:t>
            </a:r>
            <a:r>
              <a:rPr lang="fr-FR" kern="0" dirty="0">
                <a:effectLst/>
                <a:latin typeface="Calibri" panose="020F0502020204030204" pitchFamily="34" charset="0"/>
                <a:ea typeface="Calibri" panose="020F0502020204030204" pitchFamily="34" charset="0"/>
              </a:rPr>
              <a:t>(4), 386</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rPr>
              <a:t>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46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dirty="0">
                <a:solidFill>
                  <a:schemeClr val="accent1"/>
                </a:solidFill>
              </a:rPr>
              <a:t>6.2.3 Vocabulary</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Sound </a:t>
            </a:r>
            <a:r>
              <a:rPr lang="fr-FR" sz="2000" dirty="0" err="1"/>
              <a:t>level</a:t>
            </a:r>
            <a:endParaRPr lang="fr-FR" sz="2000" dirty="0"/>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t>Meaning</a:t>
            </a:r>
            <a:r>
              <a:rPr lang="fr-FR" sz="2000" dirty="0"/>
              <a:t> </a:t>
            </a:r>
            <a:r>
              <a:rPr lang="fr-FR" sz="2000" dirty="0" err="1"/>
              <a:t>level</a:t>
            </a:r>
            <a:endParaRPr lang="fr-FR" sz="2000" dirty="0"/>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t>Context</a:t>
            </a:r>
            <a:r>
              <a:rPr lang="fr-FR" sz="2000" dirty="0"/>
              <a:t> </a:t>
            </a:r>
            <a:r>
              <a:rPr lang="fr-FR" sz="2000" dirty="0" err="1"/>
              <a:t>level</a:t>
            </a:r>
            <a:endParaRPr lang="fr-FR" sz="2000" dirty="0"/>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Phonetic</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Phonology</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Lexicon</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Morphology</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Syntax</a:t>
            </a:r>
            <a:endParaRPr lang="fr-FR" sz="2000" dirty="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err="1">
                <a:solidFill>
                  <a:schemeClr val="tx1">
                    <a:lumMod val="85000"/>
                    <a:lumOff val="15000"/>
                  </a:schemeClr>
                </a:solidFill>
              </a:rPr>
              <a:t>Pragmatics</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1890261" cy="369332"/>
          </a:xfrm>
          <a:prstGeom prst="rect">
            <a:avLst/>
          </a:prstGeom>
          <a:noFill/>
        </p:spPr>
        <p:txBody>
          <a:bodyPr wrap="none" rtlCol="0">
            <a:spAutoFit/>
          </a:bodyPr>
          <a:lstStyle/>
          <a:p>
            <a:r>
              <a:rPr lang="fr-FR" sz="1800" dirty="0" err="1">
                <a:solidFill>
                  <a:schemeClr val="tx1">
                    <a:lumMod val="85000"/>
                    <a:lumOff val="15000"/>
                  </a:schemeClr>
                </a:solidFill>
              </a:rPr>
              <a:t>Studyind</a:t>
            </a:r>
            <a:r>
              <a:rPr lang="fr-FR" sz="1800" dirty="0">
                <a:solidFill>
                  <a:schemeClr val="tx1">
                    <a:lumMod val="85000"/>
                    <a:lumOff val="15000"/>
                  </a:schemeClr>
                </a:solidFill>
              </a:rPr>
              <a:t> </a:t>
            </a:r>
            <a:r>
              <a:rPr lang="fr-FR" sz="1800" dirty="0" err="1">
                <a:solidFill>
                  <a:schemeClr val="tx1">
                    <a:lumMod val="85000"/>
                    <a:lumOff val="15000"/>
                  </a:schemeClr>
                </a:solidFill>
              </a:rPr>
              <a:t>sounds</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929281" cy="369332"/>
          </a:xfrm>
          <a:prstGeom prst="rect">
            <a:avLst/>
          </a:prstGeom>
          <a:noFill/>
        </p:spPr>
        <p:txBody>
          <a:bodyPr wrap="none" rtlCol="0">
            <a:spAutoFit/>
          </a:bodyPr>
          <a:lstStyle/>
          <a:p>
            <a:r>
              <a:rPr lang="fr-FR" sz="1800" dirty="0">
                <a:solidFill>
                  <a:schemeClr val="tx1">
                    <a:lumMod val="85000"/>
                    <a:lumOff val="15000"/>
                  </a:schemeClr>
                </a:solidFill>
              </a:rPr>
              <a:t>Sound organisation and combination</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338828" cy="369332"/>
          </a:xfrm>
          <a:prstGeom prst="rect">
            <a:avLst/>
          </a:prstGeom>
          <a:noFill/>
        </p:spPr>
        <p:txBody>
          <a:bodyPr wrap="none" rtlCol="0">
            <a:spAutoFit/>
          </a:bodyPr>
          <a:lstStyle/>
          <a:p>
            <a:r>
              <a:rPr lang="fr-FR" sz="1800" dirty="0" err="1">
                <a:solidFill>
                  <a:schemeClr val="tx1">
                    <a:lumMod val="85000"/>
                    <a:lumOff val="15000"/>
                  </a:schemeClr>
                </a:solidFill>
              </a:rPr>
              <a:t>Vocabulary</a:t>
            </a:r>
            <a:endParaRPr lang="fr-FR" sz="1800" dirty="0">
              <a:solidFill>
                <a:schemeClr val="tx1">
                  <a:lumMod val="85000"/>
                  <a:lumOff val="15000"/>
                </a:schemeClr>
              </a:solidFill>
            </a:endParaRP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fr-FR" sz="1800" dirty="0" err="1">
                <a:solidFill>
                  <a:schemeClr val="tx1">
                    <a:lumMod val="85000"/>
                    <a:lumOff val="15000"/>
                  </a:schemeClr>
                </a:solidFill>
              </a:rPr>
              <a:t>Words</a:t>
            </a:r>
            <a:r>
              <a:rPr lang="fr-FR" sz="1800" dirty="0">
                <a:solidFill>
                  <a:schemeClr val="tx1">
                    <a:lumMod val="85000"/>
                    <a:lumOff val="15000"/>
                  </a:schemeClr>
                </a:solidFill>
              </a:rPr>
              <a:t> types and </a:t>
            </a:r>
            <a:r>
              <a:rPr lang="fr-FR" sz="1800" dirty="0" err="1">
                <a:solidFill>
                  <a:schemeClr val="tx1">
                    <a:lumMod val="85000"/>
                    <a:lumOff val="15000"/>
                  </a:schemeClr>
                </a:solidFill>
              </a:rPr>
              <a:t>forms</a:t>
            </a:r>
            <a:endParaRPr lang="fr-FR" sz="1800" dirty="0">
              <a:solidFill>
                <a:schemeClr val="tx1">
                  <a:lumMod val="85000"/>
                  <a:lumOff val="15000"/>
                </a:schemeClr>
              </a:solidFill>
            </a:endParaRP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2121093" cy="369332"/>
          </a:xfrm>
          <a:prstGeom prst="rect">
            <a:avLst/>
          </a:prstGeom>
          <a:noFill/>
        </p:spPr>
        <p:txBody>
          <a:bodyPr wrap="none" rtlCol="0">
            <a:spAutoFit/>
          </a:bodyPr>
          <a:lstStyle/>
          <a:p>
            <a:r>
              <a:rPr lang="fr-FR" sz="1800" dirty="0">
                <a:solidFill>
                  <a:schemeClr val="tx1">
                    <a:lumMod val="85000"/>
                    <a:lumOff val="15000"/>
                  </a:schemeClr>
                </a:solidFill>
              </a:rPr>
              <a:t>Sentence structure</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121093" cy="369332"/>
          </a:xfrm>
          <a:prstGeom prst="rect">
            <a:avLst/>
          </a:prstGeom>
          <a:noFill/>
        </p:spPr>
        <p:txBody>
          <a:bodyPr wrap="none" rtlCol="0">
            <a:spAutoFit/>
          </a:bodyPr>
          <a:lstStyle/>
          <a:p>
            <a:r>
              <a:rPr lang="fr-FR" sz="1800" dirty="0" err="1">
                <a:solidFill>
                  <a:schemeClr val="tx1">
                    <a:lumMod val="85000"/>
                    <a:lumOff val="15000"/>
                  </a:schemeClr>
                </a:solidFill>
              </a:rPr>
              <a:t>Meaning</a:t>
            </a:r>
            <a:r>
              <a:rPr lang="fr-FR" sz="1800" dirty="0">
                <a:solidFill>
                  <a:schemeClr val="tx1">
                    <a:lumMod val="85000"/>
                    <a:lumOff val="15000"/>
                  </a:schemeClr>
                </a:solidFill>
              </a:rPr>
              <a:t> in </a:t>
            </a:r>
            <a:r>
              <a:rPr lang="fr-FR" sz="1800" dirty="0" err="1">
                <a:solidFill>
                  <a:schemeClr val="tx1">
                    <a:lumMod val="85000"/>
                    <a:lumOff val="15000"/>
                  </a:schemeClr>
                </a:solidFill>
              </a:rPr>
              <a:t>context</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159292" cy="369332"/>
          </a:xfrm>
          <a:prstGeom prst="rect">
            <a:avLst/>
          </a:prstGeom>
          <a:noFill/>
        </p:spPr>
        <p:txBody>
          <a:bodyPr wrap="none" rtlCol="0">
            <a:spAutoFit/>
          </a:bodyPr>
          <a:lstStyle/>
          <a:p>
            <a:r>
              <a:rPr lang="fr-FR" sz="1800" dirty="0" err="1">
                <a:solidFill>
                  <a:schemeClr val="tx1">
                    <a:lumMod val="85000"/>
                    <a:lumOff val="15000"/>
                  </a:schemeClr>
                </a:solidFill>
              </a:rPr>
              <a:t>Grammar</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pic>
        <p:nvPicPr>
          <p:cNvPr id="2" name="Image" descr="Image">
            <a:extLst>
              <a:ext uri="{FF2B5EF4-FFF2-40B4-BE49-F238E27FC236}">
                <a16:creationId xmlns:a16="http://schemas.microsoft.com/office/drawing/2014/main" id="{A0FB7DDA-2A59-6386-F803-544BF51932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2669" y="896390"/>
            <a:ext cx="4232822" cy="5784288"/>
          </a:xfrm>
          <a:prstGeom prst="rect">
            <a:avLst/>
          </a:prstGeom>
          <a:ln w="12700">
            <a:miter lim="400000"/>
          </a:ln>
        </p:spPr>
      </p:pic>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Very few progress before the age of 3-4 years old</a:t>
            </a:r>
          </a:p>
        </p:txBody>
      </p:sp>
      <p:sp>
        <p:nvSpPr>
          <p:cNvPr id="4" name="ZoneTexte 3">
            <a:extLst>
              <a:ext uri="{FF2B5EF4-FFF2-40B4-BE49-F238E27FC236}">
                <a16:creationId xmlns:a16="http://schemas.microsoft.com/office/drawing/2014/main" id="{B13D6EDD-C305-BB29-3D6B-9CA409DE1EFC}"/>
              </a:ext>
            </a:extLst>
          </p:cNvPr>
          <p:cNvSpPr txBox="1"/>
          <p:nvPr/>
        </p:nvSpPr>
        <p:spPr>
          <a:xfrm>
            <a:off x="2942726" y="1446329"/>
            <a:ext cx="1999265" cy="400110"/>
          </a:xfrm>
          <a:prstGeom prst="rect">
            <a:avLst/>
          </a:prstGeom>
          <a:noFill/>
        </p:spPr>
        <p:txBody>
          <a:bodyPr wrap="none" rtlCol="0">
            <a:spAutoFit/>
          </a:bodyPr>
          <a:lstStyle/>
          <a:p>
            <a:r>
              <a:rPr lang="fr-FR" sz="2000" b="1" dirty="0">
                <a:solidFill>
                  <a:schemeClr val="tx2">
                    <a:lumMod val="50000"/>
                  </a:schemeClr>
                </a:solidFill>
              </a:rPr>
              <a:t>VOCABULARY</a:t>
            </a:r>
          </a:p>
        </p:txBody>
      </p:sp>
      <p:sp>
        <p:nvSpPr>
          <p:cNvPr id="5" name="5 ans">
            <a:extLst>
              <a:ext uri="{FF2B5EF4-FFF2-40B4-BE49-F238E27FC236}">
                <a16:creationId xmlns:a16="http://schemas.microsoft.com/office/drawing/2014/main" id="{A2A8FCE1-3221-D461-AC78-1030EE4B7AF2}"/>
              </a:ext>
            </a:extLst>
          </p:cNvPr>
          <p:cNvSpPr txBox="1"/>
          <p:nvPr/>
        </p:nvSpPr>
        <p:spPr>
          <a:xfrm>
            <a:off x="4784732" y="330316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5 </a:t>
            </a:r>
            <a:r>
              <a:rPr lang="nl-BE" sz="1800" dirty="0">
                <a:solidFill>
                  <a:schemeClr val="tx2">
                    <a:lumMod val="50000"/>
                  </a:schemeClr>
                </a:solidFill>
              </a:rPr>
              <a:t>yrs</a:t>
            </a:r>
            <a:endParaRPr sz="1800" dirty="0">
              <a:solidFill>
                <a:schemeClr val="tx2">
                  <a:lumMod val="50000"/>
                </a:schemeClr>
              </a:solidFill>
            </a:endParaRPr>
          </a:p>
        </p:txBody>
      </p:sp>
      <p:sp>
        <p:nvSpPr>
          <p:cNvPr id="6" name="Ligne">
            <a:extLst>
              <a:ext uri="{FF2B5EF4-FFF2-40B4-BE49-F238E27FC236}">
                <a16:creationId xmlns:a16="http://schemas.microsoft.com/office/drawing/2014/main" id="{31F6E28E-8273-CC82-F0D1-96742E8C0B91}"/>
              </a:ext>
            </a:extLst>
          </p:cNvPr>
          <p:cNvSpPr/>
          <p:nvPr/>
        </p:nvSpPr>
        <p:spPr>
          <a:xfrm>
            <a:off x="4475879" y="3487611"/>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7" name="6 ans">
            <a:extLst>
              <a:ext uri="{FF2B5EF4-FFF2-40B4-BE49-F238E27FC236}">
                <a16:creationId xmlns:a16="http://schemas.microsoft.com/office/drawing/2014/main" id="{E024575A-E38F-78EF-7249-D5AE83FCB155}"/>
              </a:ext>
            </a:extLst>
          </p:cNvPr>
          <p:cNvSpPr txBox="1"/>
          <p:nvPr/>
        </p:nvSpPr>
        <p:spPr>
          <a:xfrm>
            <a:off x="4801175" y="254179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6 </a:t>
            </a:r>
            <a:r>
              <a:rPr lang="nl-BE" sz="1800" dirty="0">
                <a:solidFill>
                  <a:schemeClr val="tx2">
                    <a:lumMod val="50000"/>
                  </a:schemeClr>
                </a:solidFill>
              </a:rPr>
              <a:t>yrs</a:t>
            </a:r>
            <a:endParaRPr sz="1800" dirty="0">
              <a:solidFill>
                <a:schemeClr val="tx2">
                  <a:lumMod val="50000"/>
                </a:schemeClr>
              </a:solidFill>
            </a:endParaRPr>
          </a:p>
        </p:txBody>
      </p:sp>
      <p:sp>
        <p:nvSpPr>
          <p:cNvPr id="9" name="Ligne">
            <a:extLst>
              <a:ext uri="{FF2B5EF4-FFF2-40B4-BE49-F238E27FC236}">
                <a16:creationId xmlns:a16="http://schemas.microsoft.com/office/drawing/2014/main" id="{83EDABA9-CE44-E026-F904-9A0FDA112B89}"/>
              </a:ext>
            </a:extLst>
          </p:cNvPr>
          <p:cNvSpPr/>
          <p:nvPr/>
        </p:nvSpPr>
        <p:spPr>
          <a:xfrm>
            <a:off x="4462521" y="2678292"/>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1" name="5 ans">
            <a:extLst>
              <a:ext uri="{FF2B5EF4-FFF2-40B4-BE49-F238E27FC236}">
                <a16:creationId xmlns:a16="http://schemas.microsoft.com/office/drawing/2014/main" id="{A7298271-F091-7F24-58EB-AD8C85B28581}"/>
              </a:ext>
            </a:extLst>
          </p:cNvPr>
          <p:cNvSpPr txBox="1"/>
          <p:nvPr/>
        </p:nvSpPr>
        <p:spPr>
          <a:xfrm>
            <a:off x="4784732" y="5395344"/>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800" dirty="0">
                <a:solidFill>
                  <a:schemeClr val="tx2">
                    <a:lumMod val="50000"/>
                  </a:schemeClr>
                </a:solidFill>
              </a:rPr>
              <a:t>2</a:t>
            </a:r>
            <a:r>
              <a:rPr sz="1800" dirty="0">
                <a:solidFill>
                  <a:schemeClr val="tx2">
                    <a:lumMod val="50000"/>
                  </a:schemeClr>
                </a:solidFill>
              </a:rPr>
              <a:t> </a:t>
            </a:r>
            <a:r>
              <a:rPr lang="nl-BE" sz="1800" dirty="0">
                <a:solidFill>
                  <a:schemeClr val="tx2">
                    <a:lumMod val="50000"/>
                  </a:schemeClr>
                </a:solidFill>
              </a:rPr>
              <a:t>yrs</a:t>
            </a:r>
            <a:endParaRPr sz="1800" dirty="0">
              <a:solidFill>
                <a:schemeClr val="tx2">
                  <a:lumMod val="50000"/>
                </a:schemeClr>
              </a:solidFill>
            </a:endParaRPr>
          </a:p>
        </p:txBody>
      </p:sp>
      <p:sp>
        <p:nvSpPr>
          <p:cNvPr id="12" name="Ligne">
            <a:extLst>
              <a:ext uri="{FF2B5EF4-FFF2-40B4-BE49-F238E27FC236}">
                <a16:creationId xmlns:a16="http://schemas.microsoft.com/office/drawing/2014/main" id="{FDC23C26-25D4-2E5B-C3A1-B9DE3BF9CDC7}"/>
              </a:ext>
            </a:extLst>
          </p:cNvPr>
          <p:cNvSpPr/>
          <p:nvPr/>
        </p:nvSpPr>
        <p:spPr>
          <a:xfrm>
            <a:off x="4462521" y="5563900"/>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3" name="6 ans">
            <a:extLst>
              <a:ext uri="{FF2B5EF4-FFF2-40B4-BE49-F238E27FC236}">
                <a16:creationId xmlns:a16="http://schemas.microsoft.com/office/drawing/2014/main" id="{06CD4220-0609-092A-9BC0-9D0B3C25E434}"/>
              </a:ext>
            </a:extLst>
          </p:cNvPr>
          <p:cNvSpPr txBox="1"/>
          <p:nvPr/>
        </p:nvSpPr>
        <p:spPr>
          <a:xfrm>
            <a:off x="4801175" y="4703249"/>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800" dirty="0">
                <a:solidFill>
                  <a:schemeClr val="tx2">
                    <a:lumMod val="50000"/>
                  </a:schemeClr>
                </a:solidFill>
              </a:rPr>
              <a:t>3</a:t>
            </a:r>
            <a:r>
              <a:rPr sz="1800" dirty="0">
                <a:solidFill>
                  <a:schemeClr val="tx2">
                    <a:lumMod val="50000"/>
                  </a:schemeClr>
                </a:solidFill>
              </a:rPr>
              <a:t> </a:t>
            </a:r>
            <a:r>
              <a:rPr lang="nl-BE" sz="1800" dirty="0">
                <a:solidFill>
                  <a:schemeClr val="tx2">
                    <a:lumMod val="50000"/>
                  </a:schemeClr>
                </a:solidFill>
              </a:rPr>
              <a:t>yrs</a:t>
            </a:r>
            <a:endParaRPr sz="1800" dirty="0">
              <a:solidFill>
                <a:schemeClr val="tx2">
                  <a:lumMod val="50000"/>
                </a:schemeClr>
              </a:solidFill>
            </a:endParaRPr>
          </a:p>
        </p:txBody>
      </p:sp>
      <p:sp>
        <p:nvSpPr>
          <p:cNvPr id="14" name="Ligne">
            <a:extLst>
              <a:ext uri="{FF2B5EF4-FFF2-40B4-BE49-F238E27FC236}">
                <a16:creationId xmlns:a16="http://schemas.microsoft.com/office/drawing/2014/main" id="{E6636DE5-D907-D5BC-D40E-1F826B9B74F7}"/>
              </a:ext>
            </a:extLst>
          </p:cNvPr>
          <p:cNvSpPr/>
          <p:nvPr/>
        </p:nvSpPr>
        <p:spPr>
          <a:xfrm>
            <a:off x="4478964" y="4871804"/>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6" name="Ligne">
            <a:extLst>
              <a:ext uri="{FF2B5EF4-FFF2-40B4-BE49-F238E27FC236}">
                <a16:creationId xmlns:a16="http://schemas.microsoft.com/office/drawing/2014/main" id="{73CA4FA1-FAB1-B40F-3E59-879E4A289B0B}"/>
              </a:ext>
            </a:extLst>
          </p:cNvPr>
          <p:cNvSpPr/>
          <p:nvPr/>
        </p:nvSpPr>
        <p:spPr>
          <a:xfrm>
            <a:off x="4478964" y="4179708"/>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7" name="6 ans">
            <a:extLst>
              <a:ext uri="{FF2B5EF4-FFF2-40B4-BE49-F238E27FC236}">
                <a16:creationId xmlns:a16="http://schemas.microsoft.com/office/drawing/2014/main" id="{26CBCD39-6F2E-53D7-25A0-80FC6D5FAB95}"/>
              </a:ext>
            </a:extLst>
          </p:cNvPr>
          <p:cNvSpPr txBox="1"/>
          <p:nvPr/>
        </p:nvSpPr>
        <p:spPr>
          <a:xfrm>
            <a:off x="4803238" y="4011152"/>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800" dirty="0">
                <a:solidFill>
                  <a:schemeClr val="tx2">
                    <a:lumMod val="50000"/>
                  </a:schemeClr>
                </a:solidFill>
              </a:rPr>
              <a:t>4</a:t>
            </a:r>
            <a:r>
              <a:rPr sz="1800" dirty="0">
                <a:solidFill>
                  <a:schemeClr val="tx2">
                    <a:lumMod val="50000"/>
                  </a:schemeClr>
                </a:solidFill>
              </a:rPr>
              <a:t> </a:t>
            </a:r>
            <a:r>
              <a:rPr lang="nl-BE" sz="1800" dirty="0">
                <a:solidFill>
                  <a:schemeClr val="tx2">
                    <a:lumMod val="50000"/>
                  </a:schemeClr>
                </a:solidFill>
              </a:rPr>
              <a:t>yrs</a:t>
            </a:r>
            <a:endParaRPr sz="1800" dirty="0">
              <a:solidFill>
                <a:schemeClr val="tx2">
                  <a:lumMod val="50000"/>
                </a:schemeClr>
              </a:solidFill>
            </a:endParaRPr>
          </a:p>
        </p:txBody>
      </p:sp>
      <p:sp>
        <p:nvSpPr>
          <p:cNvPr id="18" name="Bulle rectangulaire 17">
            <a:extLst>
              <a:ext uri="{FF2B5EF4-FFF2-40B4-BE49-F238E27FC236}">
                <a16:creationId xmlns:a16="http://schemas.microsoft.com/office/drawing/2014/main" id="{12800C40-BAB2-066C-1A6F-0C48AEE39591}"/>
              </a:ext>
            </a:extLst>
          </p:cNvPr>
          <p:cNvSpPr/>
          <p:nvPr/>
        </p:nvSpPr>
        <p:spPr>
          <a:xfrm>
            <a:off x="4409080" y="2541792"/>
            <a:ext cx="1285138" cy="1114376"/>
          </a:xfrm>
          <a:prstGeom prst="wedgeRectCallout">
            <a:avLst>
              <a:gd name="adj1" fmla="val 139798"/>
              <a:gd name="adj2" fmla="val 33607"/>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Bulle rectangulaire 18">
            <a:extLst>
              <a:ext uri="{FF2B5EF4-FFF2-40B4-BE49-F238E27FC236}">
                <a16:creationId xmlns:a16="http://schemas.microsoft.com/office/drawing/2014/main" id="{5A6A4BC8-D725-8BD5-DA92-E897A4FF1622}"/>
              </a:ext>
            </a:extLst>
          </p:cNvPr>
          <p:cNvSpPr/>
          <p:nvPr/>
        </p:nvSpPr>
        <p:spPr>
          <a:xfrm>
            <a:off x="4409080" y="4703249"/>
            <a:ext cx="1285138" cy="1246743"/>
          </a:xfrm>
          <a:prstGeom prst="wedgeRectCallout">
            <a:avLst>
              <a:gd name="adj1" fmla="val 143032"/>
              <a:gd name="adj2" fmla="val 23606"/>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
        <p:nvSpPr>
          <p:cNvPr id="20" name="Bulle rectangulaire 19">
            <a:extLst>
              <a:ext uri="{FF2B5EF4-FFF2-40B4-BE49-F238E27FC236}">
                <a16:creationId xmlns:a16="http://schemas.microsoft.com/office/drawing/2014/main" id="{956FC14F-6759-397E-E774-3B1E843A5345}"/>
              </a:ext>
            </a:extLst>
          </p:cNvPr>
          <p:cNvSpPr/>
          <p:nvPr/>
        </p:nvSpPr>
        <p:spPr>
          <a:xfrm>
            <a:off x="4409080" y="3802554"/>
            <a:ext cx="1285138" cy="900696"/>
          </a:xfrm>
          <a:prstGeom prst="wedgeRectCallout">
            <a:avLst>
              <a:gd name="adj1" fmla="val 50319"/>
              <a:gd name="adj2" fmla="val 18225"/>
            </a:avLst>
          </a:prstGeom>
          <a:noFill/>
          <a:ln w="19050">
            <a:solidFill>
              <a:schemeClr val="accent5">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5A022D4-4FE2-05DF-EE76-B9A875CD8CEA}"/>
              </a:ext>
            </a:extLst>
          </p:cNvPr>
          <p:cNvSpPr txBox="1"/>
          <p:nvPr/>
        </p:nvSpPr>
        <p:spPr>
          <a:xfrm>
            <a:off x="7055345" y="2112400"/>
            <a:ext cx="4604243" cy="4290277"/>
          </a:xfrm>
          <a:prstGeom prst="rect">
            <a:avLst/>
          </a:prstGeom>
          <a:noFill/>
        </p:spPr>
        <p:txBody>
          <a:bodyPr wrap="square" rtlCol="0">
            <a:spAutoFit/>
          </a:bodyPr>
          <a:lstStyle/>
          <a:p>
            <a:pPr>
              <a:lnSpc>
                <a:spcPct val="120000"/>
              </a:lnSpc>
              <a:spcBef>
                <a:spcPts val="600"/>
              </a:spcBef>
            </a:pPr>
            <a:r>
              <a:rPr lang="fr-FR" sz="2000" dirty="0" err="1">
                <a:solidFill>
                  <a:schemeClr val="tx2">
                    <a:lumMod val="25000"/>
                  </a:schemeClr>
                </a:solidFill>
              </a:rPr>
              <a:t>Vocabulary</a:t>
            </a:r>
            <a:r>
              <a:rPr lang="fr-FR" sz="2000" dirty="0">
                <a:solidFill>
                  <a:schemeClr val="tx2">
                    <a:lumMod val="25000"/>
                  </a:schemeClr>
                </a:solidFill>
              </a:rPr>
              <a:t> </a:t>
            </a:r>
            <a:r>
              <a:rPr lang="fr-FR" sz="2000" dirty="0" err="1">
                <a:solidFill>
                  <a:schemeClr val="tx2">
                    <a:lumMod val="25000"/>
                  </a:schemeClr>
                </a:solidFill>
              </a:rPr>
              <a:t>spurt</a:t>
            </a:r>
            <a:endParaRPr lang="fr-FR" sz="2000" dirty="0">
              <a:solidFill>
                <a:schemeClr val="tx2">
                  <a:lumMod val="25000"/>
                </a:schemeClr>
              </a:solidFill>
            </a:endParaRPr>
          </a:p>
          <a:p>
            <a:pPr marL="342900" indent="-342900">
              <a:lnSpc>
                <a:spcPct val="120000"/>
              </a:lnSpc>
              <a:spcBef>
                <a:spcPts val="600"/>
              </a:spcBef>
              <a:buFontTx/>
              <a:buChar char="-"/>
            </a:pPr>
            <a:r>
              <a:rPr lang="fr-FR" sz="2000" dirty="0" err="1">
                <a:solidFill>
                  <a:schemeClr val="tx2">
                    <a:lumMod val="25000"/>
                  </a:schemeClr>
                </a:solidFill>
              </a:rPr>
              <a:t>Early</a:t>
            </a:r>
            <a:r>
              <a:rPr lang="fr-FR" sz="2000" dirty="0">
                <a:solidFill>
                  <a:schemeClr val="tx2">
                    <a:lumMod val="25000"/>
                  </a:schemeClr>
                </a:solidFill>
              </a:rPr>
              <a:t> (</a:t>
            </a:r>
            <a:r>
              <a:rPr lang="fr-FR" sz="2000" dirty="0" err="1">
                <a:solidFill>
                  <a:schemeClr val="tx2">
                    <a:lumMod val="25000"/>
                  </a:schemeClr>
                </a:solidFill>
              </a:rPr>
              <a:t>around</a:t>
            </a:r>
            <a:r>
              <a:rPr lang="fr-FR" sz="2000" dirty="0">
                <a:solidFill>
                  <a:schemeClr val="tx2">
                    <a:lumMod val="25000"/>
                  </a:schemeClr>
                </a:solidFill>
              </a:rPr>
              <a:t> 3 </a:t>
            </a:r>
            <a:r>
              <a:rPr lang="fr-FR" sz="2000" dirty="0" err="1">
                <a:solidFill>
                  <a:schemeClr val="tx2">
                    <a:lumMod val="25000"/>
                  </a:schemeClr>
                </a:solidFill>
              </a:rPr>
              <a:t>yrs</a:t>
            </a:r>
            <a:r>
              <a:rPr lang="fr-FR" sz="2000" dirty="0">
                <a:solidFill>
                  <a:schemeClr val="tx2">
                    <a:lumMod val="25000"/>
                  </a:schemeClr>
                </a:solidFill>
              </a:rPr>
              <a:t>)</a:t>
            </a:r>
          </a:p>
          <a:p>
            <a:pPr marL="342900" indent="-342900">
              <a:lnSpc>
                <a:spcPct val="120000"/>
              </a:lnSpc>
              <a:spcBef>
                <a:spcPts val="600"/>
              </a:spcBef>
              <a:buFontTx/>
              <a:buChar char="-"/>
            </a:pPr>
            <a:r>
              <a:rPr lang="fr-FR" sz="2000" dirty="0" err="1">
                <a:solidFill>
                  <a:schemeClr val="tx2">
                    <a:lumMod val="25000"/>
                  </a:schemeClr>
                </a:solidFill>
              </a:rPr>
              <a:t>Late</a:t>
            </a:r>
            <a:r>
              <a:rPr lang="fr-FR" sz="2000" dirty="0">
                <a:solidFill>
                  <a:schemeClr val="tx2">
                    <a:lumMod val="25000"/>
                  </a:schemeClr>
                </a:solidFill>
              </a:rPr>
              <a:t> (</a:t>
            </a:r>
            <a:r>
              <a:rPr lang="fr-FR" sz="2000" dirty="0" err="1">
                <a:solidFill>
                  <a:schemeClr val="tx2">
                    <a:lumMod val="25000"/>
                  </a:schemeClr>
                </a:solidFill>
              </a:rPr>
              <a:t>around</a:t>
            </a:r>
            <a:r>
              <a:rPr lang="fr-FR" sz="2000" dirty="0">
                <a:solidFill>
                  <a:schemeClr val="tx2">
                    <a:lumMod val="25000"/>
                  </a:schemeClr>
                </a:solidFill>
              </a:rPr>
              <a:t> 5yrs)</a:t>
            </a:r>
          </a:p>
          <a:p>
            <a:pPr>
              <a:lnSpc>
                <a:spcPct val="120000"/>
              </a:lnSpc>
              <a:spcBef>
                <a:spcPts val="600"/>
              </a:spcBef>
            </a:pPr>
            <a:r>
              <a:rPr lang="fr-FR" sz="2000" dirty="0">
                <a:solidFill>
                  <a:schemeClr val="tx2">
                    <a:lumMod val="25000"/>
                  </a:schemeClr>
                </a:solidFill>
              </a:rPr>
              <a:t>50-word </a:t>
            </a:r>
            <a:r>
              <a:rPr lang="fr-FR" sz="2000" dirty="0" err="1">
                <a:solidFill>
                  <a:schemeClr val="tx2">
                    <a:lumMod val="25000"/>
                  </a:schemeClr>
                </a:solidFill>
              </a:rPr>
              <a:t>barrier</a:t>
            </a:r>
            <a:r>
              <a:rPr lang="fr-FR" sz="2000" dirty="0">
                <a:solidFill>
                  <a:schemeClr val="tx2">
                    <a:lumMod val="25000"/>
                  </a:schemeClr>
                </a:solidFill>
              </a:rPr>
              <a:t> </a:t>
            </a:r>
            <a:r>
              <a:rPr lang="fr-FR" sz="2000" dirty="0" err="1">
                <a:solidFill>
                  <a:schemeClr val="tx2">
                    <a:lumMod val="25000"/>
                  </a:schemeClr>
                </a:solidFill>
              </a:rPr>
              <a:t>rarely</a:t>
            </a:r>
            <a:r>
              <a:rPr lang="fr-FR" sz="2000" dirty="0">
                <a:solidFill>
                  <a:schemeClr val="tx2">
                    <a:lumMod val="25000"/>
                  </a:schemeClr>
                </a:solidFill>
              </a:rPr>
              <a:t> </a:t>
            </a:r>
            <a:r>
              <a:rPr lang="fr-FR" sz="2000" dirty="0" err="1">
                <a:solidFill>
                  <a:schemeClr val="tx2">
                    <a:lumMod val="25000"/>
                  </a:schemeClr>
                </a:solidFill>
              </a:rPr>
              <a:t>passed</a:t>
            </a:r>
            <a:r>
              <a:rPr lang="fr-FR" sz="2000" dirty="0">
                <a:solidFill>
                  <a:schemeClr val="tx2">
                    <a:lumMod val="25000"/>
                  </a:schemeClr>
                </a:solidFill>
              </a:rPr>
              <a:t> </a:t>
            </a:r>
            <a:r>
              <a:rPr lang="fr-FR" sz="2000" dirty="0" err="1">
                <a:solidFill>
                  <a:schemeClr val="tx2">
                    <a:lumMod val="25000"/>
                  </a:schemeClr>
                </a:solidFill>
              </a:rPr>
              <a:t>before</a:t>
            </a:r>
            <a:r>
              <a:rPr lang="fr-FR" sz="2000" dirty="0">
                <a:solidFill>
                  <a:schemeClr val="tx2">
                    <a:lumMod val="25000"/>
                  </a:schemeClr>
                </a:solidFill>
              </a:rPr>
              <a:t> </a:t>
            </a:r>
            <a:r>
              <a:rPr lang="fr-FR" sz="2000" dirty="0" err="1">
                <a:solidFill>
                  <a:schemeClr val="tx2">
                    <a:lumMod val="25000"/>
                  </a:schemeClr>
                </a:solidFill>
              </a:rPr>
              <a:t>age</a:t>
            </a:r>
            <a:r>
              <a:rPr lang="fr-FR" sz="2000" dirty="0">
                <a:solidFill>
                  <a:schemeClr val="tx2">
                    <a:lumMod val="25000"/>
                  </a:schemeClr>
                </a:solidFill>
              </a:rPr>
              <a:t> 4</a:t>
            </a:r>
          </a:p>
          <a:p>
            <a:pPr>
              <a:lnSpc>
                <a:spcPct val="120000"/>
              </a:lnSpc>
              <a:spcBef>
                <a:spcPts val="600"/>
              </a:spcBef>
            </a:pPr>
            <a:endParaRPr lang="fr-FR" sz="2000" dirty="0">
              <a:solidFill>
                <a:schemeClr val="tx2">
                  <a:lumMod val="25000"/>
                </a:schemeClr>
              </a:solidFill>
            </a:endParaRPr>
          </a:p>
          <a:p>
            <a:pPr>
              <a:lnSpc>
                <a:spcPct val="120000"/>
              </a:lnSpc>
              <a:spcBef>
                <a:spcPts val="600"/>
              </a:spcBef>
            </a:pPr>
            <a:r>
              <a:rPr lang="fr-FR" sz="2000" dirty="0" err="1">
                <a:solidFill>
                  <a:schemeClr val="tx2">
                    <a:lumMod val="25000"/>
                  </a:schemeClr>
                </a:solidFill>
              </a:rPr>
              <a:t>Appearance</a:t>
            </a:r>
            <a:r>
              <a:rPr lang="fr-FR" sz="2000" dirty="0">
                <a:solidFill>
                  <a:schemeClr val="tx2">
                    <a:lumMod val="25000"/>
                  </a:schemeClr>
                </a:solidFill>
              </a:rPr>
              <a:t> of the first </a:t>
            </a:r>
            <a:r>
              <a:rPr lang="fr-FR" sz="2000" dirty="0" err="1">
                <a:solidFill>
                  <a:schemeClr val="tx2">
                    <a:lumMod val="25000"/>
                  </a:schemeClr>
                </a:solidFill>
              </a:rPr>
              <a:t>conventional</a:t>
            </a:r>
            <a:r>
              <a:rPr lang="fr-FR" sz="2000" dirty="0">
                <a:solidFill>
                  <a:schemeClr val="tx2">
                    <a:lumMod val="25000"/>
                  </a:schemeClr>
                </a:solidFill>
              </a:rPr>
              <a:t> </a:t>
            </a:r>
            <a:r>
              <a:rPr lang="fr-FR" sz="2000" dirty="0" err="1">
                <a:solidFill>
                  <a:schemeClr val="tx2">
                    <a:lumMod val="25000"/>
                  </a:schemeClr>
                </a:solidFill>
              </a:rPr>
              <a:t>words</a:t>
            </a:r>
            <a:r>
              <a:rPr lang="fr-FR" sz="2000" dirty="0">
                <a:solidFill>
                  <a:schemeClr val="tx2">
                    <a:lumMod val="25000"/>
                  </a:schemeClr>
                </a:solidFill>
              </a:rPr>
              <a:t> → use </a:t>
            </a:r>
            <a:r>
              <a:rPr lang="fr-FR" sz="2000" dirty="0" err="1">
                <a:solidFill>
                  <a:schemeClr val="tx2">
                    <a:lumMod val="25000"/>
                  </a:schemeClr>
                </a:solidFill>
              </a:rPr>
              <a:t>limited</a:t>
            </a:r>
            <a:endParaRPr lang="fr-FR" sz="2000" dirty="0">
              <a:solidFill>
                <a:schemeClr val="tx2">
                  <a:lumMod val="25000"/>
                </a:schemeClr>
              </a:solidFill>
            </a:endParaRPr>
          </a:p>
          <a:p>
            <a:pPr marL="342900" indent="-342900">
              <a:lnSpc>
                <a:spcPct val="120000"/>
              </a:lnSpc>
              <a:spcBef>
                <a:spcPts val="600"/>
              </a:spcBef>
              <a:buFontTx/>
              <a:buChar char="-"/>
            </a:pPr>
            <a:r>
              <a:rPr lang="fr-FR" sz="2000" dirty="0">
                <a:solidFill>
                  <a:schemeClr val="tx2">
                    <a:lumMod val="25000"/>
                  </a:schemeClr>
                </a:solidFill>
              </a:rPr>
              <a:t>to a </a:t>
            </a:r>
            <a:r>
              <a:rPr lang="fr-FR" sz="2000" dirty="0" err="1">
                <a:solidFill>
                  <a:schemeClr val="tx2">
                    <a:lumMod val="25000"/>
                  </a:schemeClr>
                </a:solidFill>
              </a:rPr>
              <a:t>limited</a:t>
            </a:r>
            <a:r>
              <a:rPr lang="fr-FR" sz="2000" dirty="0">
                <a:solidFill>
                  <a:schemeClr val="tx2">
                    <a:lumMod val="25000"/>
                  </a:schemeClr>
                </a:solidFill>
              </a:rPr>
              <a:t> </a:t>
            </a:r>
            <a:r>
              <a:rPr lang="fr-FR" sz="2000" dirty="0" err="1">
                <a:solidFill>
                  <a:schemeClr val="tx2">
                    <a:lumMod val="25000"/>
                  </a:schemeClr>
                </a:solidFill>
              </a:rPr>
              <a:t>context</a:t>
            </a:r>
            <a:endParaRPr lang="fr-FR" sz="2000" dirty="0">
              <a:solidFill>
                <a:schemeClr val="tx2">
                  <a:lumMod val="25000"/>
                </a:schemeClr>
              </a:solidFill>
            </a:endParaRPr>
          </a:p>
          <a:p>
            <a:pPr marL="342900" indent="-342900">
              <a:lnSpc>
                <a:spcPct val="120000"/>
              </a:lnSpc>
              <a:spcBef>
                <a:spcPts val="600"/>
              </a:spcBef>
              <a:buFontTx/>
              <a:buChar char="-"/>
            </a:pPr>
            <a:r>
              <a:rPr lang="fr-FR" sz="2000" dirty="0">
                <a:solidFill>
                  <a:schemeClr val="tx2">
                    <a:lumMod val="25000"/>
                  </a:schemeClr>
                </a:solidFill>
              </a:rPr>
              <a:t>as a </a:t>
            </a:r>
            <a:r>
              <a:rPr lang="fr-FR" sz="2000" dirty="0" err="1">
                <a:solidFill>
                  <a:schemeClr val="tx2">
                    <a:lumMod val="25000"/>
                  </a:schemeClr>
                </a:solidFill>
              </a:rPr>
              <a:t>generic</a:t>
            </a:r>
            <a:r>
              <a:rPr lang="fr-FR" sz="2000" dirty="0">
                <a:solidFill>
                  <a:schemeClr val="tx2">
                    <a:lumMod val="25000"/>
                  </a:schemeClr>
                </a:solidFill>
              </a:rPr>
              <a:t> </a:t>
            </a:r>
            <a:r>
              <a:rPr lang="fr-FR" sz="2000" dirty="0" err="1">
                <a:solidFill>
                  <a:schemeClr val="tx2">
                    <a:lumMod val="25000"/>
                  </a:schemeClr>
                </a:solidFill>
              </a:rPr>
              <a:t>term</a:t>
            </a:r>
            <a:r>
              <a:rPr lang="fr-FR" sz="2000" dirty="0">
                <a:solidFill>
                  <a:schemeClr val="tx2">
                    <a:lumMod val="25000"/>
                  </a:schemeClr>
                </a:solidFill>
              </a:rPr>
              <a:t> in a </a:t>
            </a:r>
            <a:r>
              <a:rPr lang="fr-FR" sz="2000" dirty="0" err="1">
                <a:solidFill>
                  <a:schemeClr val="tx2">
                    <a:lumMod val="25000"/>
                  </a:schemeClr>
                </a:solidFill>
              </a:rPr>
              <a:t>category</a:t>
            </a:r>
            <a:endParaRPr lang="fr-FR" sz="2000" dirty="0">
              <a:solidFill>
                <a:schemeClr val="tx2">
                  <a:lumMod val="25000"/>
                </a:schemeClr>
              </a:solidFill>
            </a:endParaRPr>
          </a:p>
        </p:txBody>
      </p:sp>
      <p:sp>
        <p:nvSpPr>
          <p:cNvPr id="22" name="Bulle rectangulaire 21">
            <a:extLst>
              <a:ext uri="{FF2B5EF4-FFF2-40B4-BE49-F238E27FC236}">
                <a16:creationId xmlns:a16="http://schemas.microsoft.com/office/drawing/2014/main" id="{0E609804-7D1B-1760-F9ED-9A9A3D707A27}"/>
              </a:ext>
            </a:extLst>
          </p:cNvPr>
          <p:cNvSpPr/>
          <p:nvPr/>
        </p:nvSpPr>
        <p:spPr>
          <a:xfrm>
            <a:off x="4409080" y="4714867"/>
            <a:ext cx="1285138" cy="365537"/>
          </a:xfrm>
          <a:prstGeom prst="wedgeRectCallout">
            <a:avLst>
              <a:gd name="adj1" fmla="val 144110"/>
              <a:gd name="adj2" fmla="val -298560"/>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pic>
        <p:nvPicPr>
          <p:cNvPr id="8" name="Image 7" descr="Une image contenant texte, Police, diagramme, ligne&#10;&#10;Description générée automatiquement">
            <a:extLst>
              <a:ext uri="{FF2B5EF4-FFF2-40B4-BE49-F238E27FC236}">
                <a16:creationId xmlns:a16="http://schemas.microsoft.com/office/drawing/2014/main" id="{75AAB86C-87DF-B8FC-8CC2-AC9D35571803}"/>
              </a:ext>
            </a:extLst>
          </p:cNvPr>
          <p:cNvPicPr>
            <a:picLocks noChangeAspect="1"/>
          </p:cNvPicPr>
          <p:nvPr/>
        </p:nvPicPr>
        <p:blipFill>
          <a:blip r:embed="rId5"/>
          <a:stretch>
            <a:fillRect/>
          </a:stretch>
        </p:blipFill>
        <p:spPr>
          <a:xfrm>
            <a:off x="646817" y="1539720"/>
            <a:ext cx="10547656" cy="4619981"/>
          </a:xfrm>
          <a:prstGeom prst="rect">
            <a:avLst/>
          </a:prstGeom>
        </p:spPr>
      </p:pic>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Vocabulary seems to be a strength in IDD</a:t>
            </a:r>
          </a:p>
        </p:txBody>
      </p:sp>
      <p:graphicFrame>
        <p:nvGraphicFramePr>
          <p:cNvPr id="19" name="Diagramme 18">
            <a:extLst>
              <a:ext uri="{FF2B5EF4-FFF2-40B4-BE49-F238E27FC236}">
                <a16:creationId xmlns:a16="http://schemas.microsoft.com/office/drawing/2014/main" id="{FDF0AB24-668C-5BCF-65C8-ED03E6B526E6}"/>
              </a:ext>
            </a:extLst>
          </p:cNvPr>
          <p:cNvGraphicFramePr/>
          <p:nvPr>
            <p:extLst>
              <p:ext uri="{D42A27DB-BD31-4B8C-83A1-F6EECF244321}">
                <p14:modId xmlns:p14="http://schemas.microsoft.com/office/powerpoint/2010/main" val="1875052532"/>
              </p:ext>
            </p:extLst>
          </p:nvPr>
        </p:nvGraphicFramePr>
        <p:xfrm>
          <a:off x="492994" y="1773462"/>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ZoneTexte 20">
            <a:extLst>
              <a:ext uri="{FF2B5EF4-FFF2-40B4-BE49-F238E27FC236}">
                <a16:creationId xmlns:a16="http://schemas.microsoft.com/office/drawing/2014/main" id="{75935BF0-2411-323B-CD74-0E541FBFC52E}"/>
              </a:ext>
            </a:extLst>
          </p:cNvPr>
          <p:cNvSpPr txBox="1"/>
          <p:nvPr/>
        </p:nvSpPr>
        <p:spPr>
          <a:xfrm>
            <a:off x="7453746" y="1756466"/>
            <a:ext cx="4465510" cy="1243289"/>
          </a:xfrm>
          <a:prstGeom prst="rect">
            <a:avLst/>
          </a:prstGeom>
          <a:noFill/>
        </p:spPr>
        <p:txBody>
          <a:bodyPr wrap="square">
            <a:spAutoFit/>
          </a:bodyPr>
          <a:lstStyle/>
          <a:p>
            <a:pPr>
              <a:lnSpc>
                <a:spcPct val="120000"/>
              </a:lnSpc>
              <a:spcBef>
                <a:spcPts val="600"/>
              </a:spcBef>
            </a:pPr>
            <a:r>
              <a:rPr lang="fr-FR" sz="2000" b="1" dirty="0">
                <a:solidFill>
                  <a:schemeClr val="bg2">
                    <a:lumMod val="75000"/>
                    <a:lumOff val="25000"/>
                  </a:schemeClr>
                </a:solidFill>
              </a:rPr>
              <a:t>Relative </a:t>
            </a:r>
            <a:r>
              <a:rPr lang="fr-FR" sz="2000" b="1" dirty="0" err="1">
                <a:solidFill>
                  <a:schemeClr val="bg2">
                    <a:lumMod val="75000"/>
                    <a:lumOff val="25000"/>
                  </a:schemeClr>
                </a:solidFill>
              </a:rPr>
              <a:t>strength</a:t>
            </a:r>
            <a:endParaRPr lang="fr-FR" sz="2000" b="1" dirty="0">
              <a:solidFill>
                <a:schemeClr val="bg2">
                  <a:lumMod val="75000"/>
                  <a:lumOff val="25000"/>
                </a:schemeClr>
              </a:solidFill>
            </a:endParaRPr>
          </a:p>
          <a:p>
            <a:pPr>
              <a:lnSpc>
                <a:spcPct val="120000"/>
              </a:lnSpc>
              <a:spcBef>
                <a:spcPts val="600"/>
              </a:spcBef>
            </a:pPr>
            <a:r>
              <a:rPr lang="fr-FR" sz="2000" dirty="0" err="1">
                <a:solidFill>
                  <a:schemeClr val="tx2">
                    <a:lumMod val="25000"/>
                  </a:schemeClr>
                </a:solidFill>
              </a:rPr>
              <a:t>Historically</a:t>
            </a:r>
            <a:r>
              <a:rPr lang="fr-FR" sz="2000" dirty="0">
                <a:solidFill>
                  <a:schemeClr val="tx2">
                    <a:lumMod val="25000"/>
                  </a:schemeClr>
                </a:solidFill>
              </a:rPr>
              <a:t> yes but ... </a:t>
            </a:r>
            <a:r>
              <a:rPr lang="fr-FR" sz="2000" dirty="0" err="1">
                <a:solidFill>
                  <a:schemeClr val="tx2">
                    <a:lumMod val="25000"/>
                  </a:schemeClr>
                </a:solidFill>
              </a:rPr>
              <a:t>Recent</a:t>
            </a:r>
            <a:r>
              <a:rPr lang="fr-FR" sz="2000" dirty="0">
                <a:solidFill>
                  <a:schemeClr val="tx2">
                    <a:lumMod val="25000"/>
                  </a:schemeClr>
                </a:solidFill>
              </a:rPr>
              <a:t> data are </a:t>
            </a:r>
            <a:r>
              <a:rPr lang="fr-FR" sz="2000" dirty="0" err="1">
                <a:solidFill>
                  <a:schemeClr val="tx2">
                    <a:lumMod val="25000"/>
                  </a:schemeClr>
                </a:solidFill>
              </a:rPr>
              <a:t>contradictory</a:t>
            </a:r>
            <a:endParaRPr lang="fr-FR" sz="2000" dirty="0">
              <a:solidFill>
                <a:schemeClr val="tx2">
                  <a:lumMod val="25000"/>
                </a:schemeClr>
              </a:solidFill>
            </a:endParaRPr>
          </a:p>
        </p:txBody>
      </p:sp>
      <p:pic>
        <p:nvPicPr>
          <p:cNvPr id="22" name="Image" descr="Image">
            <a:extLst>
              <a:ext uri="{FF2B5EF4-FFF2-40B4-BE49-F238E27FC236}">
                <a16:creationId xmlns:a16="http://schemas.microsoft.com/office/drawing/2014/main" id="{E63A2A7A-BC4E-5A38-69F6-49596D2848F3}"/>
              </a:ext>
            </a:extLst>
          </p:cNvPr>
          <p:cNvPicPr>
            <a:picLocks noChangeAspect="1"/>
          </p:cNvPicPr>
          <p:nvPr/>
        </p:nvPicPr>
        <p:blipFill>
          <a:blip r:embed="rId10">
            <a:duotone>
              <a:prstClr val="black"/>
              <a:schemeClr val="tx2">
                <a:tint val="45000"/>
                <a:satMod val="400000"/>
              </a:schemeClr>
            </a:duotone>
          </a:blip>
          <a:stretch>
            <a:fillRect/>
          </a:stretch>
        </p:blipFill>
        <p:spPr>
          <a:xfrm>
            <a:off x="9096677" y="3203861"/>
            <a:ext cx="737934" cy="1063235"/>
          </a:xfrm>
          <a:prstGeom prst="rect">
            <a:avLst/>
          </a:prstGeom>
          <a:ln w="12700">
            <a:miter lim="400000"/>
          </a:ln>
        </p:spPr>
      </p:pic>
      <p:sp>
        <p:nvSpPr>
          <p:cNvPr id="23" name="Flèche vers le bas 22">
            <a:extLst>
              <a:ext uri="{FF2B5EF4-FFF2-40B4-BE49-F238E27FC236}">
                <a16:creationId xmlns:a16="http://schemas.microsoft.com/office/drawing/2014/main" id="{64FFE1D7-00C2-979F-07EB-920395CD98FA}"/>
              </a:ext>
            </a:extLst>
          </p:cNvPr>
          <p:cNvSpPr/>
          <p:nvPr/>
        </p:nvSpPr>
        <p:spPr>
          <a:xfrm>
            <a:off x="9346655" y="4376552"/>
            <a:ext cx="278295" cy="926152"/>
          </a:xfrm>
          <a:prstGeom prst="downArrow">
            <a:avLst/>
          </a:prstGeom>
          <a:solidFill>
            <a:schemeClr val="bg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A556C9BA-37C3-4842-1BCD-F7A13F84109D}"/>
              </a:ext>
            </a:extLst>
          </p:cNvPr>
          <p:cNvSpPr txBox="1"/>
          <p:nvPr/>
        </p:nvSpPr>
        <p:spPr>
          <a:xfrm>
            <a:off x="7608076" y="5339300"/>
            <a:ext cx="3715135" cy="784830"/>
          </a:xfrm>
          <a:prstGeom prst="rect">
            <a:avLst/>
          </a:prstGeom>
          <a:noFill/>
        </p:spPr>
        <p:txBody>
          <a:bodyPr wrap="square">
            <a:spAutoFit/>
          </a:bodyPr>
          <a:lstStyle/>
          <a:p>
            <a:pPr>
              <a:spcBef>
                <a:spcPts val="600"/>
              </a:spcBef>
            </a:pPr>
            <a:r>
              <a:rPr lang="fr-FR" sz="2000" dirty="0"/>
              <a:t>A </a:t>
            </a:r>
            <a:r>
              <a:rPr lang="fr-FR" sz="2000" dirty="0" err="1"/>
              <a:t>matter</a:t>
            </a:r>
            <a:r>
              <a:rPr lang="fr-FR" sz="2000" dirty="0"/>
              <a:t> of </a:t>
            </a:r>
            <a:r>
              <a:rPr lang="fr-FR" sz="2000" dirty="0" err="1"/>
              <a:t>word</a:t>
            </a:r>
            <a:r>
              <a:rPr lang="fr-FR" sz="2000" dirty="0"/>
              <a:t> type</a:t>
            </a:r>
          </a:p>
          <a:p>
            <a:pPr>
              <a:spcBef>
                <a:spcPts val="600"/>
              </a:spcBef>
            </a:pPr>
            <a:r>
              <a:rPr lang="fr-FR" sz="2000" dirty="0"/>
              <a:t>A </a:t>
            </a:r>
            <a:r>
              <a:rPr lang="fr-FR" sz="2000" dirty="0" err="1"/>
              <a:t>matter</a:t>
            </a:r>
            <a:r>
              <a:rPr lang="fr-FR" sz="2000" dirty="0"/>
              <a:t> of </a:t>
            </a:r>
            <a:r>
              <a:rPr lang="fr-FR" sz="2000" dirty="0" err="1"/>
              <a:t>etiology</a:t>
            </a:r>
            <a:endParaRPr lang="fr-FR" sz="2000" dirty="0"/>
          </a:p>
        </p:txBody>
      </p:sp>
    </p:spTree>
    <p:extLst>
      <p:ext uri="{BB962C8B-B14F-4D97-AF65-F5344CB8AC3E}">
        <p14:creationId xmlns:p14="http://schemas.microsoft.com/office/powerpoint/2010/main" val="188561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Dissociation of the lexical component</a:t>
            </a:r>
          </a:p>
        </p:txBody>
      </p:sp>
      <p:graphicFrame>
        <p:nvGraphicFramePr>
          <p:cNvPr id="3" name="Diagramme 2">
            <a:extLst>
              <a:ext uri="{FF2B5EF4-FFF2-40B4-BE49-F238E27FC236}">
                <a16:creationId xmlns:a16="http://schemas.microsoft.com/office/drawing/2014/main" id="{E8781581-C1AA-CADC-7E27-52C91E987C48}"/>
              </a:ext>
            </a:extLst>
          </p:cNvPr>
          <p:cNvGraphicFramePr/>
          <p:nvPr>
            <p:extLst>
              <p:ext uri="{D42A27DB-BD31-4B8C-83A1-F6EECF244321}">
                <p14:modId xmlns:p14="http://schemas.microsoft.com/office/powerpoint/2010/main" val="3345092378"/>
              </p:ext>
            </p:extLst>
          </p:nvPr>
        </p:nvGraphicFramePr>
        <p:xfrm>
          <a:off x="2610924" y="1939716"/>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EE99527A-8D5A-D466-6C53-166541DA8EAB}"/>
              </a:ext>
            </a:extLst>
          </p:cNvPr>
          <p:cNvSpPr txBox="1"/>
          <p:nvPr/>
        </p:nvSpPr>
        <p:spPr>
          <a:xfrm>
            <a:off x="404350" y="3731608"/>
            <a:ext cx="2367956" cy="400110"/>
          </a:xfrm>
          <a:prstGeom prst="rect">
            <a:avLst/>
          </a:prstGeom>
          <a:noFill/>
        </p:spPr>
        <p:txBody>
          <a:bodyPr wrap="none" rtlCol="0">
            <a:spAutoFit/>
          </a:bodyPr>
          <a:lstStyle/>
          <a:p>
            <a:r>
              <a:rPr lang="fr-FR" sz="2000" b="1" dirty="0">
                <a:solidFill>
                  <a:schemeClr val="bg2">
                    <a:lumMod val="75000"/>
                    <a:lumOff val="25000"/>
                  </a:schemeClr>
                </a:solidFill>
              </a:rPr>
              <a:t>&gt; Mental </a:t>
            </a:r>
            <a:r>
              <a:rPr lang="fr-FR" sz="2000" b="1" dirty="0" err="1">
                <a:solidFill>
                  <a:schemeClr val="bg2">
                    <a:lumMod val="75000"/>
                    <a:lumOff val="25000"/>
                  </a:schemeClr>
                </a:solidFill>
              </a:rPr>
              <a:t>age</a:t>
            </a:r>
            <a:r>
              <a:rPr lang="fr-FR" sz="2000" b="1" dirty="0">
                <a:solidFill>
                  <a:schemeClr val="bg2">
                    <a:lumMod val="75000"/>
                    <a:lumOff val="25000"/>
                  </a:schemeClr>
                </a:solidFill>
              </a:rPr>
              <a:t> </a:t>
            </a:r>
            <a:r>
              <a:rPr lang="fr-FR" sz="2000" b="1" dirty="0" err="1">
                <a:solidFill>
                  <a:schemeClr val="bg2">
                    <a:lumMod val="75000"/>
                    <a:lumOff val="25000"/>
                  </a:schemeClr>
                </a:solidFill>
              </a:rPr>
              <a:t>level</a:t>
            </a:r>
            <a:endParaRPr lang="fr-FR" sz="2000" b="1" dirty="0">
              <a:solidFill>
                <a:schemeClr val="bg2">
                  <a:lumMod val="75000"/>
                  <a:lumOff val="25000"/>
                </a:schemeClr>
              </a:solidFill>
            </a:endParaRPr>
          </a:p>
        </p:txBody>
      </p:sp>
      <p:sp>
        <p:nvSpPr>
          <p:cNvPr id="5" name="ZoneTexte 4">
            <a:extLst>
              <a:ext uri="{FF2B5EF4-FFF2-40B4-BE49-F238E27FC236}">
                <a16:creationId xmlns:a16="http://schemas.microsoft.com/office/drawing/2014/main" id="{2931A05C-4CBD-80D7-A4E7-44A386044FCC}"/>
              </a:ext>
            </a:extLst>
          </p:cNvPr>
          <p:cNvSpPr txBox="1"/>
          <p:nvPr/>
        </p:nvSpPr>
        <p:spPr>
          <a:xfrm>
            <a:off x="9211458" y="3731608"/>
            <a:ext cx="2367956" cy="400110"/>
          </a:xfrm>
          <a:prstGeom prst="rect">
            <a:avLst/>
          </a:prstGeom>
          <a:noFill/>
        </p:spPr>
        <p:txBody>
          <a:bodyPr wrap="none" lIns="91440" tIns="45720" rIns="91440" bIns="45720" rtlCol="0" anchor="t">
            <a:spAutoFit/>
          </a:bodyPr>
          <a:lstStyle/>
          <a:p>
            <a:r>
              <a:rPr lang="fr-FR" sz="2000" b="1">
                <a:solidFill>
                  <a:schemeClr val="bg2">
                    <a:lumMod val="75000"/>
                    <a:lumOff val="25000"/>
                  </a:schemeClr>
                </a:solidFill>
              </a:rPr>
              <a:t>&lt; Mental </a:t>
            </a:r>
            <a:r>
              <a:rPr lang="fr-FR" sz="2000" b="1" dirty="0" err="1">
                <a:solidFill>
                  <a:schemeClr val="bg2">
                    <a:lumMod val="75000"/>
                    <a:lumOff val="25000"/>
                  </a:schemeClr>
                </a:solidFill>
              </a:rPr>
              <a:t>age</a:t>
            </a:r>
            <a:r>
              <a:rPr lang="fr-FR" sz="2000" b="1" dirty="0">
                <a:solidFill>
                  <a:schemeClr val="bg2">
                    <a:lumMod val="75000"/>
                    <a:lumOff val="25000"/>
                  </a:schemeClr>
                </a:solidFill>
              </a:rPr>
              <a:t> </a:t>
            </a:r>
            <a:r>
              <a:rPr lang="fr-FR" sz="2000" b="1" dirty="0" err="1">
                <a:solidFill>
                  <a:schemeClr val="bg2">
                    <a:lumMod val="75000"/>
                    <a:lumOff val="25000"/>
                  </a:schemeClr>
                </a:solidFill>
              </a:rPr>
              <a:t>level</a:t>
            </a:r>
            <a:endParaRPr lang="fr-FR" sz="2000" b="1" dirty="0">
              <a:solidFill>
                <a:schemeClr val="bg2">
                  <a:lumMod val="75000"/>
                  <a:lumOff val="25000"/>
                </a:schemeClr>
              </a:solidFill>
            </a:endParaRPr>
          </a:p>
        </p:txBody>
      </p:sp>
    </p:spTree>
    <p:extLst>
      <p:ext uri="{BB962C8B-B14F-4D97-AF65-F5344CB8AC3E}">
        <p14:creationId xmlns:p14="http://schemas.microsoft.com/office/powerpoint/2010/main" val="3897641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Influence of mental age and chronological age</a:t>
            </a:r>
          </a:p>
        </p:txBody>
      </p:sp>
      <p:graphicFrame>
        <p:nvGraphicFramePr>
          <p:cNvPr id="8" name="Diagramme 7">
            <a:extLst>
              <a:ext uri="{FF2B5EF4-FFF2-40B4-BE49-F238E27FC236}">
                <a16:creationId xmlns:a16="http://schemas.microsoft.com/office/drawing/2014/main" id="{88D16073-5239-D8C8-C87D-BDD7F609A606}"/>
              </a:ext>
            </a:extLst>
          </p:cNvPr>
          <p:cNvGraphicFramePr/>
          <p:nvPr>
            <p:extLst>
              <p:ext uri="{D42A27DB-BD31-4B8C-83A1-F6EECF244321}">
                <p14:modId xmlns:p14="http://schemas.microsoft.com/office/powerpoint/2010/main" val="227134884"/>
              </p:ext>
            </p:extLst>
          </p:nvPr>
        </p:nvGraphicFramePr>
        <p:xfrm>
          <a:off x="595745" y="1365250"/>
          <a:ext cx="11191905" cy="20637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me 9">
            <a:extLst>
              <a:ext uri="{FF2B5EF4-FFF2-40B4-BE49-F238E27FC236}">
                <a16:creationId xmlns:a16="http://schemas.microsoft.com/office/drawing/2014/main" id="{5533E02A-6418-9B86-ABCD-35A2D97E0108}"/>
              </a:ext>
            </a:extLst>
          </p:cNvPr>
          <p:cNvGraphicFramePr/>
          <p:nvPr>
            <p:extLst>
              <p:ext uri="{D42A27DB-BD31-4B8C-83A1-F6EECF244321}">
                <p14:modId xmlns:p14="http://schemas.microsoft.com/office/powerpoint/2010/main" val="151723382"/>
              </p:ext>
            </p:extLst>
          </p:nvPr>
        </p:nvGraphicFramePr>
        <p:xfrm>
          <a:off x="595744" y="3522038"/>
          <a:ext cx="11191905" cy="20637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ZoneTexte 10">
            <a:extLst>
              <a:ext uri="{FF2B5EF4-FFF2-40B4-BE49-F238E27FC236}">
                <a16:creationId xmlns:a16="http://schemas.microsoft.com/office/drawing/2014/main" id="{E7A077FC-5191-908B-2EF3-A387AFA36B8B}"/>
              </a:ext>
            </a:extLst>
          </p:cNvPr>
          <p:cNvSpPr txBox="1"/>
          <p:nvPr/>
        </p:nvSpPr>
        <p:spPr>
          <a:xfrm>
            <a:off x="595744" y="5908871"/>
            <a:ext cx="9902070" cy="400110"/>
          </a:xfrm>
          <a:prstGeom prst="rect">
            <a:avLst/>
          </a:prstGeom>
          <a:noFill/>
        </p:spPr>
        <p:txBody>
          <a:bodyPr wrap="none" rtlCol="0">
            <a:spAutoFit/>
          </a:bodyPr>
          <a:lstStyle/>
          <a:p>
            <a:r>
              <a:rPr lang="fr-FR" sz="2000" dirty="0"/>
              <a:t>⚠️ no </a:t>
            </a:r>
            <a:r>
              <a:rPr lang="fr-FR" sz="2000" dirty="0" err="1"/>
              <a:t>linear</a:t>
            </a:r>
            <a:r>
              <a:rPr lang="fr-FR" sz="2000" dirty="0"/>
              <a:t> </a:t>
            </a:r>
            <a:r>
              <a:rPr lang="fr-FR" sz="2000" dirty="0" err="1"/>
              <a:t>relationship</a:t>
            </a:r>
            <a:r>
              <a:rPr lang="fr-FR" sz="2000" dirty="0"/>
              <a:t> </a:t>
            </a:r>
            <a:r>
              <a:rPr lang="fr-FR" sz="2000" dirty="0" err="1"/>
              <a:t>between</a:t>
            </a:r>
            <a:r>
              <a:rPr lang="fr-FR" sz="2000" dirty="0"/>
              <a:t> expressive </a:t>
            </a:r>
            <a:r>
              <a:rPr lang="fr-FR" sz="2000" dirty="0" err="1"/>
              <a:t>vocabulary</a:t>
            </a:r>
            <a:r>
              <a:rPr lang="fr-FR" sz="2000" dirty="0"/>
              <a:t>, life </a:t>
            </a:r>
            <a:r>
              <a:rPr lang="fr-FR" sz="2000" dirty="0" err="1"/>
              <a:t>experience</a:t>
            </a:r>
            <a:r>
              <a:rPr lang="fr-FR" sz="2000" dirty="0"/>
              <a:t> or maturation</a:t>
            </a:r>
          </a:p>
        </p:txBody>
      </p:sp>
    </p:spTree>
    <p:extLst>
      <p:ext uri="{BB962C8B-B14F-4D97-AF65-F5344CB8AC3E}">
        <p14:creationId xmlns:p14="http://schemas.microsoft.com/office/powerpoint/2010/main" val="10477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Developmental trajectory – Vocabulary content</a:t>
            </a:r>
          </a:p>
        </p:txBody>
      </p:sp>
      <p:graphicFrame>
        <p:nvGraphicFramePr>
          <p:cNvPr id="3" name="Diagramme 2">
            <a:extLst>
              <a:ext uri="{FF2B5EF4-FFF2-40B4-BE49-F238E27FC236}">
                <a16:creationId xmlns:a16="http://schemas.microsoft.com/office/drawing/2014/main" id="{6D50C41E-2932-799C-D84B-FB46A886385C}"/>
              </a:ext>
            </a:extLst>
          </p:cNvPr>
          <p:cNvGraphicFramePr/>
          <p:nvPr>
            <p:extLst>
              <p:ext uri="{D42A27DB-BD31-4B8C-83A1-F6EECF244321}">
                <p14:modId xmlns:p14="http://schemas.microsoft.com/office/powerpoint/2010/main" val="1266406821"/>
              </p:ext>
            </p:extLst>
          </p:nvPr>
        </p:nvGraphicFramePr>
        <p:xfrm>
          <a:off x="395373" y="1646794"/>
          <a:ext cx="11214736" cy="45090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8800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graphicFrame>
        <p:nvGraphicFramePr>
          <p:cNvPr id="2" name="Diagramme 1">
            <a:extLst>
              <a:ext uri="{FF2B5EF4-FFF2-40B4-BE49-F238E27FC236}">
                <a16:creationId xmlns:a16="http://schemas.microsoft.com/office/drawing/2014/main" id="{F8107918-DB74-DA8E-FA0C-5111BBC82C51}"/>
              </a:ext>
            </a:extLst>
          </p:cNvPr>
          <p:cNvGraphicFramePr/>
          <p:nvPr>
            <p:extLst>
              <p:ext uri="{D42A27DB-BD31-4B8C-83A1-F6EECF244321}">
                <p14:modId xmlns:p14="http://schemas.microsoft.com/office/powerpoint/2010/main" val="2063466902"/>
              </p:ext>
            </p:extLst>
          </p:nvPr>
        </p:nvGraphicFramePr>
        <p:xfrm>
          <a:off x="1870749" y="1365250"/>
          <a:ext cx="8561723" cy="51937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a:extLst>
              <a:ext uri="{FF2B5EF4-FFF2-40B4-BE49-F238E27FC236}">
                <a16:creationId xmlns:a16="http://schemas.microsoft.com/office/drawing/2014/main" id="{5D332959-900D-751E-BC9C-EE24F0B3F8D0}"/>
              </a:ext>
            </a:extLst>
          </p:cNvPr>
          <p:cNvSpPr txBox="1"/>
          <p:nvPr/>
        </p:nvSpPr>
        <p:spPr>
          <a:xfrm>
            <a:off x="2193250" y="2388393"/>
            <a:ext cx="3352200" cy="369332"/>
          </a:xfrm>
          <a:prstGeom prst="rect">
            <a:avLst/>
          </a:prstGeom>
          <a:noFill/>
        </p:spPr>
        <p:txBody>
          <a:bodyPr wrap="none" rtlCol="0">
            <a:spAutoFit/>
          </a:bodyPr>
          <a:lstStyle/>
          <a:p>
            <a:r>
              <a:rPr lang="fr-FR" sz="1800" dirty="0">
                <a:solidFill>
                  <a:schemeClr val="tx2">
                    <a:lumMod val="50000"/>
                  </a:schemeClr>
                </a:solidFill>
              </a:rPr>
              <a:t>To express </a:t>
            </a:r>
            <a:r>
              <a:rPr lang="fr-FR" sz="1800" dirty="0" err="1">
                <a:solidFill>
                  <a:schemeClr val="tx2">
                    <a:lumMod val="50000"/>
                  </a:schemeClr>
                </a:solidFill>
              </a:rPr>
              <a:t>fundamental</a:t>
            </a:r>
            <a:r>
              <a:rPr lang="fr-FR" sz="1800" dirty="0">
                <a:solidFill>
                  <a:schemeClr val="tx2">
                    <a:lumMod val="50000"/>
                  </a:schemeClr>
                </a:solidFill>
              </a:rPr>
              <a:t> </a:t>
            </a:r>
            <a:r>
              <a:rPr lang="fr-FR" sz="1800" dirty="0" err="1">
                <a:solidFill>
                  <a:schemeClr val="tx2">
                    <a:lumMod val="50000"/>
                  </a:schemeClr>
                </a:solidFill>
              </a:rPr>
              <a:t>needs</a:t>
            </a:r>
            <a:endParaRPr lang="fr-FR" sz="1800" dirty="0">
              <a:solidFill>
                <a:schemeClr val="tx2">
                  <a:lumMod val="50000"/>
                </a:schemeClr>
              </a:solidFill>
            </a:endParaRPr>
          </a:p>
        </p:txBody>
      </p:sp>
      <p:sp>
        <p:nvSpPr>
          <p:cNvPr id="4" name="ZoneTexte 3">
            <a:extLst>
              <a:ext uri="{FF2B5EF4-FFF2-40B4-BE49-F238E27FC236}">
                <a16:creationId xmlns:a16="http://schemas.microsoft.com/office/drawing/2014/main" id="{F8DFC777-0BF7-CDC6-EF38-9003A2B77FFB}"/>
              </a:ext>
            </a:extLst>
          </p:cNvPr>
          <p:cNvSpPr txBox="1"/>
          <p:nvPr/>
        </p:nvSpPr>
        <p:spPr>
          <a:xfrm>
            <a:off x="6386955" y="2388393"/>
            <a:ext cx="3942105" cy="369332"/>
          </a:xfrm>
          <a:prstGeom prst="rect">
            <a:avLst/>
          </a:prstGeom>
          <a:noFill/>
        </p:spPr>
        <p:txBody>
          <a:bodyPr wrap="square" rtlCol="0">
            <a:spAutoFit/>
          </a:bodyPr>
          <a:lstStyle/>
          <a:p>
            <a:r>
              <a:rPr lang="fr-FR" sz="1800" dirty="0" err="1">
                <a:solidFill>
                  <a:schemeClr val="tx2">
                    <a:lumMod val="50000"/>
                  </a:schemeClr>
                </a:solidFill>
              </a:rPr>
              <a:t>Functional</a:t>
            </a:r>
            <a:r>
              <a:rPr lang="fr-FR" sz="1800" dirty="0">
                <a:solidFill>
                  <a:schemeClr val="tx2">
                    <a:lumMod val="50000"/>
                  </a:schemeClr>
                </a:solidFill>
              </a:rPr>
              <a:t> </a:t>
            </a:r>
            <a:r>
              <a:rPr lang="fr-FR" sz="1800" dirty="0" err="1">
                <a:solidFill>
                  <a:schemeClr val="tx2">
                    <a:lumMod val="50000"/>
                  </a:schemeClr>
                </a:solidFill>
              </a:rPr>
              <a:t>needs</a:t>
            </a:r>
            <a:r>
              <a:rPr lang="fr-FR" sz="1800" dirty="0">
                <a:solidFill>
                  <a:schemeClr val="tx2">
                    <a:lumMod val="50000"/>
                  </a:schemeClr>
                </a:solidFill>
              </a:rPr>
              <a:t> in </a:t>
            </a:r>
            <a:r>
              <a:rPr lang="fr-FR" sz="1800" dirty="0" err="1">
                <a:solidFill>
                  <a:schemeClr val="tx2">
                    <a:lumMod val="50000"/>
                  </a:schemeClr>
                </a:solidFill>
              </a:rPr>
              <a:t>specific</a:t>
            </a:r>
            <a:r>
              <a:rPr lang="fr-FR" sz="1800" dirty="0">
                <a:solidFill>
                  <a:schemeClr val="tx2">
                    <a:lumMod val="50000"/>
                  </a:schemeClr>
                </a:solidFill>
              </a:rPr>
              <a:t> situation</a:t>
            </a:r>
          </a:p>
        </p:txBody>
      </p:sp>
      <p:sp>
        <p:nvSpPr>
          <p:cNvPr id="5" name="Rectangle 4">
            <a:extLst>
              <a:ext uri="{FF2B5EF4-FFF2-40B4-BE49-F238E27FC236}">
                <a16:creationId xmlns:a16="http://schemas.microsoft.com/office/drawing/2014/main" id="{734AA69A-A835-DC5F-CBCD-1951C3DB701E}"/>
              </a:ext>
            </a:extLst>
          </p:cNvPr>
          <p:cNvSpPr/>
          <p:nvPr/>
        </p:nvSpPr>
        <p:spPr>
          <a:xfrm>
            <a:off x="1643748" y="438179"/>
            <a:ext cx="8259001" cy="937949"/>
          </a:xfrm>
          <a:prstGeom prst="rect">
            <a:avLst/>
          </a:prstGeom>
        </p:spPr>
        <p:txBody>
          <a:bodyPr wrap="square">
            <a:spAutoFit/>
          </a:bodyPr>
          <a:lstStyle/>
          <a:p>
            <a:pPr algn="ctr">
              <a:lnSpc>
                <a:spcPct val="120000"/>
              </a:lnSpc>
              <a:buClr>
                <a:srgbClr val="674EA7"/>
              </a:buClr>
              <a:buSzPts val="4000"/>
            </a:pPr>
            <a:r>
              <a:rPr lang="en-US" sz="2400" b="1" dirty="0">
                <a:solidFill>
                  <a:schemeClr val="accent1"/>
                </a:solidFill>
              </a:rPr>
              <a:t>Vocabulary needs for person with low communicative skills</a:t>
            </a:r>
          </a:p>
        </p:txBody>
      </p:sp>
    </p:spTree>
    <p:extLst>
      <p:ext uri="{BB962C8B-B14F-4D97-AF65-F5344CB8AC3E}">
        <p14:creationId xmlns:p14="http://schemas.microsoft.com/office/powerpoint/2010/main" val="179263654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7a866126-7c09-4654-844e-0d48a974f41d"/>
    <ds:schemaRef ds:uri="http://schemas.microsoft.com/office/2006/metadata/properties"/>
  </ds:schemaRefs>
</ds:datastoreItem>
</file>

<file path=customXml/itemProps3.xml><?xml version="1.0" encoding="utf-8"?>
<ds:datastoreItem xmlns:ds="http://schemas.openxmlformats.org/officeDocument/2006/customXml" ds:itemID="{1A157D3C-D3D9-4CA3-AC69-172889BC2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8676</TotalTime>
  <Words>2697</Words>
  <Application>Microsoft Office PowerPoint</Application>
  <PresentationFormat>Grand écran</PresentationFormat>
  <Paragraphs>174</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Calibri Light</vt:lpstr>
      <vt:lpstr>Cambria Math</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41</cp:revision>
  <dcterms:created xsi:type="dcterms:W3CDTF">2023-11-23T08:37:25Z</dcterms:created>
  <dcterms:modified xsi:type="dcterms:W3CDTF">2024-11-28T10:20:49Z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