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comments/modernComment_10B_85B8DCB5.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Lst>
  <p:notesMasterIdLst>
    <p:notesMasterId r:id="rId17"/>
  </p:notesMasterIdLst>
  <p:sldIdLst>
    <p:sldId id="256" r:id="rId5"/>
    <p:sldId id="257" r:id="rId6"/>
    <p:sldId id="264" r:id="rId7"/>
    <p:sldId id="263" r:id="rId8"/>
    <p:sldId id="272" r:id="rId9"/>
    <p:sldId id="273" r:id="rId10"/>
    <p:sldId id="274" r:id="rId11"/>
    <p:sldId id="267" r:id="rId12"/>
    <p:sldId id="268" r:id="rId13"/>
    <p:sldId id="269" r:id="rId14"/>
    <p:sldId id="270" r:id="rId15"/>
    <p:sldId id="271" r:id="rId1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8" roundtripDataSignature="AMtx7mgSpZHKFx2Csd60+kbM13+OyBKVu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D11EC43-0644-4393-9AF7-4ED9E2719E57}" name="Kalianne  Farren [EASPD]" initials="K[" userId="S::kalianne.farren_easpd.eu#ext#@univreimsfr.onmicrosoft.com::a7c07d9c-409f-41b9-8cbc-4835fed404c9"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customschemas.google.com/relationships/presentationmetadata" Target="metadata"/><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ELLE DECLERCQ" userId="S::christelle.declercq@univ-reims.fr::6105ae43-a600-46e8-812e-1762419aa502" providerId="AD" clId="Web-{FE856B53-6D71-46DF-980E-8147140EE667}"/>
    <pc:docChg chg="modSld">
      <pc:chgData name="CHRISTELLE DECLERCQ" userId="S::christelle.declercq@univ-reims.fr::6105ae43-a600-46e8-812e-1762419aa502" providerId="AD" clId="Web-{FE856B53-6D71-46DF-980E-8147140EE667}" dt="2024-02-07T17:35:49.303" v="5" actId="20577"/>
      <pc:docMkLst>
        <pc:docMk/>
      </pc:docMkLst>
      <pc:sldChg chg="modSp">
        <pc:chgData name="CHRISTELLE DECLERCQ" userId="S::christelle.declercq@univ-reims.fr::6105ae43-a600-46e8-812e-1762419aa502" providerId="AD" clId="Web-{FE856B53-6D71-46DF-980E-8147140EE667}" dt="2024-02-07T17:35:31.630" v="1" actId="20577"/>
        <pc:sldMkLst>
          <pc:docMk/>
          <pc:sldMk cId="1314171282" sldId="263"/>
        </pc:sldMkLst>
        <pc:spChg chg="mod">
          <ac:chgData name="CHRISTELLE DECLERCQ" userId="S::christelle.declercq@univ-reims.fr::6105ae43-a600-46e8-812e-1762419aa502" providerId="AD" clId="Web-{FE856B53-6D71-46DF-980E-8147140EE667}" dt="2024-02-07T17:35:31.630" v="1" actId="20577"/>
          <ac:spMkLst>
            <pc:docMk/>
            <pc:sldMk cId="1314171282" sldId="263"/>
            <ac:spMk id="3" creationId="{1327AC78-4567-EDE7-CC45-E35C93DAA7BE}"/>
          </ac:spMkLst>
        </pc:spChg>
      </pc:sldChg>
      <pc:sldChg chg="modSp">
        <pc:chgData name="CHRISTELLE DECLERCQ" userId="S::christelle.declercq@univ-reims.fr::6105ae43-a600-46e8-812e-1762419aa502" providerId="AD" clId="Web-{FE856B53-6D71-46DF-980E-8147140EE667}" dt="2024-02-07T17:35:49.303" v="5" actId="20577"/>
        <pc:sldMkLst>
          <pc:docMk/>
          <pc:sldMk cId="3338224472" sldId="264"/>
        </pc:sldMkLst>
        <pc:spChg chg="mod">
          <ac:chgData name="CHRISTELLE DECLERCQ" userId="S::christelle.declercq@univ-reims.fr::6105ae43-a600-46e8-812e-1762419aa502" providerId="AD" clId="Web-{FE856B53-6D71-46DF-980E-8147140EE667}" dt="2024-02-07T17:35:49.303" v="5" actId="20577"/>
          <ac:spMkLst>
            <pc:docMk/>
            <pc:sldMk cId="3338224472" sldId="264"/>
            <ac:spMk id="10" creationId="{963B4023-37B6-DE9C-0B4E-36A50CA2D9B0}"/>
          </ac:spMkLst>
        </pc:spChg>
      </pc:sldChg>
    </pc:docChg>
  </pc:docChgLst>
  <pc:docChgLst>
    <pc:chgData name="CHRISTELLE DECLERCQ" userId="6105ae43-a600-46e8-812e-1762419aa502" providerId="ADAL" clId="{0EE18888-9EC5-43B0-9CC3-37CC9A2E746F}"/>
    <pc:docChg chg="modSld">
      <pc:chgData name="CHRISTELLE DECLERCQ" userId="6105ae43-a600-46e8-812e-1762419aa502" providerId="ADAL" clId="{0EE18888-9EC5-43B0-9CC3-37CC9A2E746F}" dt="2024-11-28T10:06:41.896" v="6" actId="14100"/>
      <pc:docMkLst>
        <pc:docMk/>
      </pc:docMkLst>
      <pc:sldChg chg="addSp modSp mod">
        <pc:chgData name="CHRISTELLE DECLERCQ" userId="6105ae43-a600-46e8-812e-1762419aa502" providerId="ADAL" clId="{0EE18888-9EC5-43B0-9CC3-37CC9A2E746F}" dt="2024-11-28T10:06:41.896" v="6" actId="14100"/>
        <pc:sldMkLst>
          <pc:docMk/>
          <pc:sldMk cId="0" sldId="256"/>
        </pc:sldMkLst>
        <pc:spChg chg="add mod">
          <ac:chgData name="CHRISTELLE DECLERCQ" userId="6105ae43-a600-46e8-812e-1762419aa502" providerId="ADAL" clId="{0EE18888-9EC5-43B0-9CC3-37CC9A2E746F}" dt="2024-11-28T10:06:41.896" v="6" actId="14100"/>
          <ac:spMkLst>
            <pc:docMk/>
            <pc:sldMk cId="0" sldId="256"/>
            <ac:spMk id="14" creationId="{6E11121A-6E8C-475D-9C30-97D08F65ACB1}"/>
          </ac:spMkLst>
        </pc:spChg>
        <pc:picChg chg="add mod">
          <ac:chgData name="CHRISTELLE DECLERCQ" userId="6105ae43-a600-46e8-812e-1762419aa502" providerId="ADAL" clId="{0EE18888-9EC5-43B0-9CC3-37CC9A2E746F}" dt="2024-11-25T13:10:30.027" v="0"/>
          <ac:picMkLst>
            <pc:docMk/>
            <pc:sldMk cId="0" sldId="256"/>
            <ac:picMk id="13" creationId="{F7FB3CAA-54AF-4FA3-AD21-B18A23BC1E3C}"/>
          </ac:picMkLst>
        </pc:picChg>
      </pc:sldChg>
    </pc:docChg>
  </pc:docChgLst>
  <pc:docChgLst>
    <pc:chgData name="CHRISTELLE DECLERCQ" userId="6105ae43-a600-46e8-812e-1762419aa502" providerId="ADAL" clId="{4A082064-07A0-4575-BC79-9E83711163E7}"/>
    <pc:docChg chg="addSld modSld">
      <pc:chgData name="CHRISTELLE DECLERCQ" userId="6105ae43-a600-46e8-812e-1762419aa502" providerId="ADAL" clId="{4A082064-07A0-4575-BC79-9E83711163E7}" dt="2024-02-07T20:45:35" v="2" actId="113"/>
      <pc:docMkLst>
        <pc:docMk/>
      </pc:docMkLst>
      <pc:sldChg chg="modSp add">
        <pc:chgData name="CHRISTELLE DECLERCQ" userId="6105ae43-a600-46e8-812e-1762419aa502" providerId="ADAL" clId="{4A082064-07A0-4575-BC79-9E83711163E7}" dt="2024-02-07T20:45:35" v="2" actId="113"/>
        <pc:sldMkLst>
          <pc:docMk/>
          <pc:sldMk cId="0" sldId="257"/>
        </pc:sldMkLst>
        <pc:spChg chg="mod">
          <ac:chgData name="CHRISTELLE DECLERCQ" userId="6105ae43-a600-46e8-812e-1762419aa502" providerId="ADAL" clId="{4A082064-07A0-4575-BC79-9E83711163E7}" dt="2024-02-07T20:45:35" v="2" actId="113"/>
          <ac:spMkLst>
            <pc:docMk/>
            <pc:sldMk cId="0" sldId="257"/>
            <ac:spMk id="115" creationId="{00000000-0000-0000-0000-000000000000}"/>
          </ac:spMkLst>
        </pc:spChg>
      </pc:sldChg>
    </pc:docChg>
  </pc:docChgLst>
  <pc:docChgLst>
    <pc:chgData name="FRANCOIS DELAPLACE" userId="S::francois.delaplace@etudiant.univ-reims.fr::073a64d4-92e5-40e9-b2d6-be1ce8effc52" providerId="AD" clId="Web-{4E4AD3B0-AC78-6D44-4879-21109D3C9431}"/>
    <pc:docChg chg="modSld">
      <pc:chgData name="FRANCOIS DELAPLACE" userId="S::francois.delaplace@etudiant.univ-reims.fr::073a64d4-92e5-40e9-b2d6-be1ce8effc52" providerId="AD" clId="Web-{4E4AD3B0-AC78-6D44-4879-21109D3C9431}" dt="2024-12-05T08:42:44.865" v="0"/>
      <pc:docMkLst>
        <pc:docMk/>
      </pc:docMkLst>
      <pc:sldChg chg="modNotes">
        <pc:chgData name="FRANCOIS DELAPLACE" userId="S::francois.delaplace@etudiant.univ-reims.fr::073a64d4-92e5-40e9-b2d6-be1ce8effc52" providerId="AD" clId="Web-{4E4AD3B0-AC78-6D44-4879-21109D3C9431}" dt="2024-12-05T08:42:44.865" v="0"/>
        <pc:sldMkLst>
          <pc:docMk/>
          <pc:sldMk cId="1331363520" sldId="274"/>
        </pc:sldMkLst>
      </pc:sldChg>
    </pc:docChg>
  </pc:docChgLst>
  <pc:docChgLst>
    <pc:chgData name="Comblain Annick" userId="0ff4da1e-1371-4eaf-8c34-52bef2e4889c" providerId="ADAL" clId="{109F96A6-48A8-1346-ABEF-CDFC669589DC}"/>
    <pc:docChg chg="modSld">
      <pc:chgData name="Comblain Annick" userId="0ff4da1e-1371-4eaf-8c34-52bef2e4889c" providerId="ADAL" clId="{109F96A6-48A8-1346-ABEF-CDFC669589DC}" dt="2024-03-24T13:14:38.437" v="149" actId="20577"/>
      <pc:docMkLst>
        <pc:docMk/>
      </pc:docMkLst>
      <pc:sldChg chg="modNotesTx">
        <pc:chgData name="Comblain Annick" userId="0ff4da1e-1371-4eaf-8c34-52bef2e4889c" providerId="ADAL" clId="{109F96A6-48A8-1346-ABEF-CDFC669589DC}" dt="2024-03-24T13:14:23.868" v="131" actId="20577"/>
        <pc:sldMkLst>
          <pc:docMk/>
          <pc:sldMk cId="1381999691" sldId="268"/>
        </pc:sldMkLst>
      </pc:sldChg>
      <pc:sldChg chg="modNotesTx">
        <pc:chgData name="Comblain Annick" userId="0ff4da1e-1371-4eaf-8c34-52bef2e4889c" providerId="ADAL" clId="{109F96A6-48A8-1346-ABEF-CDFC669589DC}" dt="2024-03-24T12:52:27.093" v="85"/>
        <pc:sldMkLst>
          <pc:docMk/>
          <pc:sldMk cId="2263374753" sldId="270"/>
        </pc:sldMkLst>
      </pc:sldChg>
      <pc:sldChg chg="modNotesTx">
        <pc:chgData name="Comblain Annick" userId="0ff4da1e-1371-4eaf-8c34-52bef2e4889c" providerId="ADAL" clId="{109F96A6-48A8-1346-ABEF-CDFC669589DC}" dt="2024-03-24T13:14:38.437" v="149" actId="20577"/>
        <pc:sldMkLst>
          <pc:docMk/>
          <pc:sldMk cId="2462292404" sldId="271"/>
        </pc:sldMkLst>
      </pc:sldChg>
    </pc:docChg>
  </pc:docChgLst>
  <pc:docChgLst>
    <pc:chgData name="Kalianne  Farren [EASPD]" userId="S::kalianne.farren_easpd.eu#ext#@univreimsfr.onmicrosoft.com::a7c07d9c-409f-41b9-8cbc-4835fed404c9" providerId="AD" clId="Web-{ADD34538-481A-28D3-F676-277FD6CC90F2}"/>
    <pc:docChg chg="modSld">
      <pc:chgData name="Kalianne  Farren [EASPD]" userId="S::kalianne.farren_easpd.eu#ext#@univreimsfr.onmicrosoft.com::a7c07d9c-409f-41b9-8cbc-4835fed404c9" providerId="AD" clId="Web-{ADD34538-481A-28D3-F676-277FD6CC90F2}" dt="2024-04-16T08:19:26.772" v="2"/>
      <pc:docMkLst>
        <pc:docMk/>
      </pc:docMkLst>
      <pc:sldChg chg="modNotes">
        <pc:chgData name="Kalianne  Farren [EASPD]" userId="S::kalianne.farren_easpd.eu#ext#@univreimsfr.onmicrosoft.com::a7c07d9c-409f-41b9-8cbc-4835fed404c9" providerId="AD" clId="Web-{ADD34538-481A-28D3-F676-277FD6CC90F2}" dt="2024-04-16T08:19:26.772" v="2"/>
        <pc:sldMkLst>
          <pc:docMk/>
          <pc:sldMk cId="2243484853" sldId="267"/>
        </pc:sldMkLst>
      </pc:sldChg>
    </pc:docChg>
  </pc:docChgLst>
  <pc:docChgLst>
    <pc:chgData name="MELANIE VY" userId="S::melanie.vy@univ-reims.fr::729e2f47-4825-4329-b1dc-c66354c49186" providerId="AD" clId="Web-{E3C5569E-C71A-15BB-49A9-2AA1B1FA02CF}"/>
    <pc:docChg chg="modSld">
      <pc:chgData name="MELANIE VY" userId="S::melanie.vy@univ-reims.fr::729e2f47-4825-4329-b1dc-c66354c49186" providerId="AD" clId="Web-{E3C5569E-C71A-15BB-49A9-2AA1B1FA02CF}" dt="2024-03-27T17:25:09.214" v="1"/>
      <pc:docMkLst>
        <pc:docMk/>
      </pc:docMkLst>
      <pc:sldChg chg="addSp delSp">
        <pc:chgData name="MELANIE VY" userId="S::melanie.vy@univ-reims.fr::729e2f47-4825-4329-b1dc-c66354c49186" providerId="AD" clId="Web-{E3C5569E-C71A-15BB-49A9-2AA1B1FA02CF}" dt="2024-03-27T17:25:09.214" v="1"/>
        <pc:sldMkLst>
          <pc:docMk/>
          <pc:sldMk cId="1058186687" sldId="269"/>
        </pc:sldMkLst>
        <pc:spChg chg="add del">
          <ac:chgData name="MELANIE VY" userId="S::melanie.vy@univ-reims.fr::729e2f47-4825-4329-b1dc-c66354c49186" providerId="AD" clId="Web-{E3C5569E-C71A-15BB-49A9-2AA1B1FA02CF}" dt="2024-03-27T17:25:09.214" v="1"/>
          <ac:spMkLst>
            <pc:docMk/>
            <pc:sldMk cId="1058186687" sldId="269"/>
            <ac:spMk id="4" creationId="{6FF1A917-D7AC-9CC6-357A-E4ED49F770DF}"/>
          </ac:spMkLst>
        </pc:spChg>
      </pc:sldChg>
    </pc:docChg>
  </pc:docChgLst>
  <pc:docChgLst>
    <pc:chgData name="Kalianne  Farren [EASPD]" userId="S::kalianne.farren_easpd.eu#ext#@univreimsfr.onmicrosoft.com::a7c07d9c-409f-41b9-8cbc-4835fed404c9" providerId="AD" clId="Web-{F4D52EEB-E507-CECE-F878-772879432A91}"/>
    <pc:docChg chg="mod">
      <pc:chgData name="Kalianne  Farren [EASPD]" userId="S::kalianne.farren_easpd.eu#ext#@univreimsfr.onmicrosoft.com::a7c07d9c-409f-41b9-8cbc-4835fed404c9" providerId="AD" clId="Web-{F4D52EEB-E507-CECE-F878-772879432A91}" dt="2024-03-04T15:01:04.798" v="1"/>
      <pc:docMkLst>
        <pc:docMk/>
      </pc:docMkLst>
      <pc:sldChg chg="addCm">
        <pc:chgData name="Kalianne  Farren [EASPD]" userId="S::kalianne.farren_easpd.eu#ext#@univreimsfr.onmicrosoft.com::a7c07d9c-409f-41b9-8cbc-4835fed404c9" providerId="AD" clId="Web-{F4D52EEB-E507-CECE-F878-772879432A91}" dt="2024-03-04T15:01:04.798" v="1"/>
        <pc:sldMkLst>
          <pc:docMk/>
          <pc:sldMk cId="2243484853" sldId="267"/>
        </pc:sldMkLst>
      </pc:sldChg>
    </pc:docChg>
  </pc:docChgLst>
  <pc:docChgLst>
    <pc:chgData name="Kalianne  Farren [EASPD]" userId="S::kalianne.farren_easpd.eu#ext#@univreimsfr.onmicrosoft.com::a7c07d9c-409f-41b9-8cbc-4835fed404c9" providerId="AD" clId="Web-{062E98B5-F618-FA06-271A-4884FA0A41A1}"/>
    <pc:docChg chg="modSld">
      <pc:chgData name="Kalianne  Farren [EASPD]" userId="S::kalianne.farren_easpd.eu#ext#@univreimsfr.onmicrosoft.com::a7c07d9c-409f-41b9-8cbc-4835fed404c9" providerId="AD" clId="Web-{062E98B5-F618-FA06-271A-4884FA0A41A1}" dt="2024-03-04T10:05:18.305" v="1" actId="1076"/>
      <pc:docMkLst>
        <pc:docMk/>
      </pc:docMkLst>
      <pc:sldChg chg="modSp">
        <pc:chgData name="Kalianne  Farren [EASPD]" userId="S::kalianne.farren_easpd.eu#ext#@univreimsfr.onmicrosoft.com::a7c07d9c-409f-41b9-8cbc-4835fed404c9" providerId="AD" clId="Web-{062E98B5-F618-FA06-271A-4884FA0A41A1}" dt="2024-03-04T10:05:18.305" v="1" actId="1076"/>
        <pc:sldMkLst>
          <pc:docMk/>
          <pc:sldMk cId="3338224472" sldId="264"/>
        </pc:sldMkLst>
        <pc:spChg chg="mod">
          <ac:chgData name="Kalianne  Farren [EASPD]" userId="S::kalianne.farren_easpd.eu#ext#@univreimsfr.onmicrosoft.com::a7c07d9c-409f-41b9-8cbc-4835fed404c9" providerId="AD" clId="Web-{062E98B5-F618-FA06-271A-4884FA0A41A1}" dt="2024-03-04T10:05:18.305" v="1" actId="1076"/>
          <ac:spMkLst>
            <pc:docMk/>
            <pc:sldMk cId="3338224472" sldId="264"/>
            <ac:spMk id="4" creationId="{2295E068-1D18-72E4-5D36-885B3DB21FBE}"/>
          </ac:spMkLst>
        </pc:spChg>
      </pc:sldChg>
    </pc:docChg>
  </pc:docChgLst>
  <pc:docChgLst>
    <pc:chgData clId="Web-{C345B168-43A8-4170-AF4D-FF639730D6B8}"/>
    <pc:docChg chg="modSld">
      <pc:chgData name="" userId="" providerId="" clId="Web-{C345B168-43A8-4170-AF4D-FF639730D6B8}" dt="2024-02-07T20:50:13.530" v="0" actId="20577"/>
      <pc:docMkLst>
        <pc:docMk/>
      </pc:docMkLst>
      <pc:sldChg chg="modSp">
        <pc:chgData name="" userId="" providerId="" clId="Web-{C345B168-43A8-4170-AF4D-FF639730D6B8}" dt="2024-02-07T20:50:13.530" v="0" actId="20577"/>
        <pc:sldMkLst>
          <pc:docMk/>
          <pc:sldMk cId="0" sldId="257"/>
        </pc:sldMkLst>
        <pc:spChg chg="mod">
          <ac:chgData name="" userId="" providerId="" clId="Web-{C345B168-43A8-4170-AF4D-FF639730D6B8}" dt="2024-02-07T20:50:13.530" v="0" actId="20577"/>
          <ac:spMkLst>
            <pc:docMk/>
            <pc:sldMk cId="0" sldId="257"/>
            <ac:spMk id="115" creationId="{00000000-0000-0000-0000-000000000000}"/>
          </ac:spMkLst>
        </pc:spChg>
      </pc:sldChg>
    </pc:docChg>
  </pc:docChgLst>
</pc:chgInfo>
</file>

<file path=ppt/comments/modernComment_10B_85B8DCB5.xml><?xml version="1.0" encoding="utf-8"?>
<p188:cmLst xmlns:a="http://schemas.openxmlformats.org/drawingml/2006/main" xmlns:r="http://schemas.openxmlformats.org/officeDocument/2006/relationships" xmlns:p188="http://schemas.microsoft.com/office/powerpoint/2018/8/main">
  <p188:cm id="{4BB0DECC-C9F8-4EA5-BDB5-6D3256B43FE9}" authorId="{8D11EC43-0644-4393-9AF7-4ED9E2719E57}" created="2024-03-04T15:01:04.798">
    <pc:sldMkLst xmlns:pc="http://schemas.microsoft.com/office/powerpoint/2013/main/command">
      <pc:docMk/>
      <pc:sldMk cId="2243484853" sldId="267"/>
    </pc:sldMkLst>
    <p188:txBody>
      <a:bodyPr/>
      <a:lstStyle/>
      <a:p>
        <a:r>
          <a:rPr lang="en-GB"/>
          <a:t>Written content needed slide 8-12 </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944917-5C06-C74A-8707-8FC5D5CB647F}" type="doc">
      <dgm:prSet loTypeId="urn:microsoft.com/office/officeart/2005/8/layout/venn1" loCatId="" qsTypeId="urn:microsoft.com/office/officeart/2005/8/quickstyle/simple1" qsCatId="simple" csTypeId="urn:microsoft.com/office/officeart/2005/8/colors/accent1_2" csCatId="accent1" phldr="1"/>
      <dgm:spPr/>
    </dgm:pt>
    <dgm:pt modelId="{DD34F958-B963-F24A-A16B-B827375D6E2F}">
      <dgm:prSet phldrT="[Texte]"/>
      <dgm:spPr/>
      <dgm:t>
        <a:bodyPr/>
        <a:lstStyle/>
        <a:p>
          <a:r>
            <a:rPr lang="fr-FR" err="1"/>
            <a:t>Refusal</a:t>
          </a:r>
          <a:endParaRPr lang="fr-FR"/>
        </a:p>
      </dgm:t>
    </dgm:pt>
    <dgm:pt modelId="{E6C8C92B-47EE-E449-A62E-9D71BA155ABC}" type="parTrans" cxnId="{B338BA35-5109-2244-A032-619E2A56A0A4}">
      <dgm:prSet/>
      <dgm:spPr/>
      <dgm:t>
        <a:bodyPr/>
        <a:lstStyle/>
        <a:p>
          <a:endParaRPr lang="fr-FR"/>
        </a:p>
      </dgm:t>
    </dgm:pt>
    <dgm:pt modelId="{0DA83A51-CD90-A94A-BC69-C9F4B74F7285}" type="sibTrans" cxnId="{B338BA35-5109-2244-A032-619E2A56A0A4}">
      <dgm:prSet/>
      <dgm:spPr/>
      <dgm:t>
        <a:bodyPr/>
        <a:lstStyle/>
        <a:p>
          <a:endParaRPr lang="fr-FR"/>
        </a:p>
      </dgm:t>
    </dgm:pt>
    <dgm:pt modelId="{35FCA5E6-2052-FD45-8DD4-04771669CF9E}">
      <dgm:prSet phldrT="[Texte]"/>
      <dgm:spPr/>
      <dgm:t>
        <a:bodyPr/>
        <a:lstStyle/>
        <a:p>
          <a:r>
            <a:rPr lang="fr-FR"/>
            <a:t>Desire to </a:t>
          </a:r>
          <a:r>
            <a:rPr lang="fr-FR" err="1"/>
            <a:t>obtain</a:t>
          </a:r>
          <a:r>
            <a:rPr lang="fr-FR"/>
            <a:t> </a:t>
          </a:r>
          <a:r>
            <a:rPr lang="fr-FR" err="1"/>
            <a:t>something</a:t>
          </a:r>
          <a:endParaRPr lang="fr-FR"/>
        </a:p>
      </dgm:t>
    </dgm:pt>
    <dgm:pt modelId="{2B39EE76-487A-DF4B-9C65-BDA42A03E972}" type="parTrans" cxnId="{BBBA382C-C5BE-5E4E-9511-43AEF9B0D96A}">
      <dgm:prSet/>
      <dgm:spPr/>
      <dgm:t>
        <a:bodyPr/>
        <a:lstStyle/>
        <a:p>
          <a:endParaRPr lang="fr-FR"/>
        </a:p>
      </dgm:t>
    </dgm:pt>
    <dgm:pt modelId="{92291014-B4D7-B147-A87D-54C6896144B0}" type="sibTrans" cxnId="{BBBA382C-C5BE-5E4E-9511-43AEF9B0D96A}">
      <dgm:prSet/>
      <dgm:spPr/>
      <dgm:t>
        <a:bodyPr/>
        <a:lstStyle/>
        <a:p>
          <a:endParaRPr lang="fr-FR"/>
        </a:p>
      </dgm:t>
    </dgm:pt>
    <dgm:pt modelId="{823D8B17-841E-B04B-9196-926761201A8A}">
      <dgm:prSet phldrT="[Texte]"/>
      <dgm:spPr/>
      <dgm:t>
        <a:bodyPr/>
        <a:lstStyle/>
        <a:p>
          <a:r>
            <a:rPr lang="fr-FR"/>
            <a:t>Intention to engage in social interaction</a:t>
          </a:r>
        </a:p>
      </dgm:t>
    </dgm:pt>
    <dgm:pt modelId="{1982EF31-AC9F-EB49-B93C-C7DAB5A7F8C1}" type="parTrans" cxnId="{96625D50-CA7A-1E41-8B97-A71E3805150A}">
      <dgm:prSet/>
      <dgm:spPr/>
      <dgm:t>
        <a:bodyPr/>
        <a:lstStyle/>
        <a:p>
          <a:endParaRPr lang="fr-FR"/>
        </a:p>
      </dgm:t>
    </dgm:pt>
    <dgm:pt modelId="{97952078-4A3A-074E-9581-C5C40AAF60F1}" type="sibTrans" cxnId="{96625D50-CA7A-1E41-8B97-A71E3805150A}">
      <dgm:prSet/>
      <dgm:spPr/>
      <dgm:t>
        <a:bodyPr/>
        <a:lstStyle/>
        <a:p>
          <a:endParaRPr lang="fr-FR"/>
        </a:p>
      </dgm:t>
    </dgm:pt>
    <dgm:pt modelId="{9FB7F2C8-3D76-7E44-932E-30EB718556F0}">
      <dgm:prSet/>
      <dgm:spPr/>
      <dgm:t>
        <a:bodyPr/>
        <a:lstStyle/>
        <a:p>
          <a:r>
            <a:rPr lang="fr-FR"/>
            <a:t>Exchange of information</a:t>
          </a:r>
        </a:p>
      </dgm:t>
    </dgm:pt>
    <dgm:pt modelId="{C0096191-89FE-4049-8D90-5FB94244C2BD}" type="parTrans" cxnId="{04951E9F-8246-E34D-AD18-F4ABBEB3F053}">
      <dgm:prSet/>
      <dgm:spPr/>
      <dgm:t>
        <a:bodyPr/>
        <a:lstStyle/>
        <a:p>
          <a:endParaRPr lang="fr-FR"/>
        </a:p>
      </dgm:t>
    </dgm:pt>
    <dgm:pt modelId="{30B0DCAE-0079-3240-A23A-E56C89CEA895}" type="sibTrans" cxnId="{04951E9F-8246-E34D-AD18-F4ABBEB3F053}">
      <dgm:prSet/>
      <dgm:spPr/>
      <dgm:t>
        <a:bodyPr/>
        <a:lstStyle/>
        <a:p>
          <a:endParaRPr lang="fr-FR"/>
        </a:p>
      </dgm:t>
    </dgm:pt>
    <dgm:pt modelId="{5318295A-39A3-B74D-B29F-91C935EF8068}" type="pres">
      <dgm:prSet presAssocID="{90944917-5C06-C74A-8707-8FC5D5CB647F}" presName="compositeShape" presStyleCnt="0">
        <dgm:presLayoutVars>
          <dgm:chMax val="7"/>
          <dgm:dir/>
          <dgm:resizeHandles val="exact"/>
        </dgm:presLayoutVars>
      </dgm:prSet>
      <dgm:spPr/>
    </dgm:pt>
    <dgm:pt modelId="{6F19F9A5-0B48-5948-847D-527554046AAB}" type="pres">
      <dgm:prSet presAssocID="{DD34F958-B963-F24A-A16B-B827375D6E2F}" presName="circ1" presStyleLbl="vennNode1" presStyleIdx="0" presStyleCnt="4"/>
      <dgm:spPr/>
    </dgm:pt>
    <dgm:pt modelId="{C089BBFF-D245-C049-AAD8-5256E9E626E5}" type="pres">
      <dgm:prSet presAssocID="{DD34F958-B963-F24A-A16B-B827375D6E2F}" presName="circ1Tx" presStyleLbl="revTx" presStyleIdx="0" presStyleCnt="0">
        <dgm:presLayoutVars>
          <dgm:chMax val="0"/>
          <dgm:chPref val="0"/>
          <dgm:bulletEnabled val="1"/>
        </dgm:presLayoutVars>
      </dgm:prSet>
      <dgm:spPr/>
    </dgm:pt>
    <dgm:pt modelId="{ACF8D1EA-1DD9-CD42-9B4C-EED28ADE3E62}" type="pres">
      <dgm:prSet presAssocID="{35FCA5E6-2052-FD45-8DD4-04771669CF9E}" presName="circ2" presStyleLbl="vennNode1" presStyleIdx="1" presStyleCnt="4"/>
      <dgm:spPr/>
    </dgm:pt>
    <dgm:pt modelId="{BDBA6D40-53CE-374F-B01D-FB8EE51CBFA3}" type="pres">
      <dgm:prSet presAssocID="{35FCA5E6-2052-FD45-8DD4-04771669CF9E}" presName="circ2Tx" presStyleLbl="revTx" presStyleIdx="0" presStyleCnt="0">
        <dgm:presLayoutVars>
          <dgm:chMax val="0"/>
          <dgm:chPref val="0"/>
          <dgm:bulletEnabled val="1"/>
        </dgm:presLayoutVars>
      </dgm:prSet>
      <dgm:spPr/>
    </dgm:pt>
    <dgm:pt modelId="{F4A239BC-6A62-714A-8989-3C12E4AF8B98}" type="pres">
      <dgm:prSet presAssocID="{823D8B17-841E-B04B-9196-926761201A8A}" presName="circ3" presStyleLbl="vennNode1" presStyleIdx="2" presStyleCnt="4"/>
      <dgm:spPr/>
    </dgm:pt>
    <dgm:pt modelId="{CA836AD9-93DA-754C-8D21-834FD73330F6}" type="pres">
      <dgm:prSet presAssocID="{823D8B17-841E-B04B-9196-926761201A8A}" presName="circ3Tx" presStyleLbl="revTx" presStyleIdx="0" presStyleCnt="0">
        <dgm:presLayoutVars>
          <dgm:chMax val="0"/>
          <dgm:chPref val="0"/>
          <dgm:bulletEnabled val="1"/>
        </dgm:presLayoutVars>
      </dgm:prSet>
      <dgm:spPr/>
    </dgm:pt>
    <dgm:pt modelId="{6D6551A7-A606-014D-A6BC-B28EF421B8B1}" type="pres">
      <dgm:prSet presAssocID="{9FB7F2C8-3D76-7E44-932E-30EB718556F0}" presName="circ4" presStyleLbl="vennNode1" presStyleIdx="3" presStyleCnt="4"/>
      <dgm:spPr/>
    </dgm:pt>
    <dgm:pt modelId="{5D8260CE-6B77-2E4D-A290-D49855F73E91}" type="pres">
      <dgm:prSet presAssocID="{9FB7F2C8-3D76-7E44-932E-30EB718556F0}" presName="circ4Tx" presStyleLbl="revTx" presStyleIdx="0" presStyleCnt="0">
        <dgm:presLayoutVars>
          <dgm:chMax val="0"/>
          <dgm:chPref val="0"/>
          <dgm:bulletEnabled val="1"/>
        </dgm:presLayoutVars>
      </dgm:prSet>
      <dgm:spPr/>
    </dgm:pt>
  </dgm:ptLst>
  <dgm:cxnLst>
    <dgm:cxn modelId="{86873D12-AD46-344C-9BFD-B06C2CD18D66}" type="presOf" srcId="{823D8B17-841E-B04B-9196-926761201A8A}" destId="{F4A239BC-6A62-714A-8989-3C12E4AF8B98}" srcOrd="0" destOrd="0" presId="urn:microsoft.com/office/officeart/2005/8/layout/venn1"/>
    <dgm:cxn modelId="{19F62619-A64E-4943-B85F-EFF2514ECBB0}" type="presOf" srcId="{DD34F958-B963-F24A-A16B-B827375D6E2F}" destId="{C089BBFF-D245-C049-AAD8-5256E9E626E5}" srcOrd="1" destOrd="0" presId="urn:microsoft.com/office/officeart/2005/8/layout/venn1"/>
    <dgm:cxn modelId="{7E6BA329-D935-CA43-B63E-DA834F8411C4}" type="presOf" srcId="{9FB7F2C8-3D76-7E44-932E-30EB718556F0}" destId="{6D6551A7-A606-014D-A6BC-B28EF421B8B1}" srcOrd="0" destOrd="0" presId="urn:microsoft.com/office/officeart/2005/8/layout/venn1"/>
    <dgm:cxn modelId="{BBBA382C-C5BE-5E4E-9511-43AEF9B0D96A}" srcId="{90944917-5C06-C74A-8707-8FC5D5CB647F}" destId="{35FCA5E6-2052-FD45-8DD4-04771669CF9E}" srcOrd="1" destOrd="0" parTransId="{2B39EE76-487A-DF4B-9C65-BDA42A03E972}" sibTransId="{92291014-B4D7-B147-A87D-54C6896144B0}"/>
    <dgm:cxn modelId="{75E93D2E-998D-6749-8EA0-EB2ED1860F88}" type="presOf" srcId="{35FCA5E6-2052-FD45-8DD4-04771669CF9E}" destId="{ACF8D1EA-1DD9-CD42-9B4C-EED28ADE3E62}" srcOrd="0" destOrd="0" presId="urn:microsoft.com/office/officeart/2005/8/layout/venn1"/>
    <dgm:cxn modelId="{B338BA35-5109-2244-A032-619E2A56A0A4}" srcId="{90944917-5C06-C74A-8707-8FC5D5CB647F}" destId="{DD34F958-B963-F24A-A16B-B827375D6E2F}" srcOrd="0" destOrd="0" parTransId="{E6C8C92B-47EE-E449-A62E-9D71BA155ABC}" sibTransId="{0DA83A51-CD90-A94A-BC69-C9F4B74F7285}"/>
    <dgm:cxn modelId="{200B203D-88FD-8A4B-82CC-7A3B8A75B195}" type="presOf" srcId="{823D8B17-841E-B04B-9196-926761201A8A}" destId="{CA836AD9-93DA-754C-8D21-834FD73330F6}" srcOrd="1" destOrd="0" presId="urn:microsoft.com/office/officeart/2005/8/layout/venn1"/>
    <dgm:cxn modelId="{96625D50-CA7A-1E41-8B97-A71E3805150A}" srcId="{90944917-5C06-C74A-8707-8FC5D5CB647F}" destId="{823D8B17-841E-B04B-9196-926761201A8A}" srcOrd="2" destOrd="0" parTransId="{1982EF31-AC9F-EB49-B93C-C7DAB5A7F8C1}" sibTransId="{97952078-4A3A-074E-9581-C5C40AAF60F1}"/>
    <dgm:cxn modelId="{B4E99D9D-EA8A-5847-8AFD-03F2B15A8052}" type="presOf" srcId="{35FCA5E6-2052-FD45-8DD4-04771669CF9E}" destId="{BDBA6D40-53CE-374F-B01D-FB8EE51CBFA3}" srcOrd="1" destOrd="0" presId="urn:microsoft.com/office/officeart/2005/8/layout/venn1"/>
    <dgm:cxn modelId="{04951E9F-8246-E34D-AD18-F4ABBEB3F053}" srcId="{90944917-5C06-C74A-8707-8FC5D5CB647F}" destId="{9FB7F2C8-3D76-7E44-932E-30EB718556F0}" srcOrd="3" destOrd="0" parTransId="{C0096191-89FE-4049-8D90-5FB94244C2BD}" sibTransId="{30B0DCAE-0079-3240-A23A-E56C89CEA895}"/>
    <dgm:cxn modelId="{7355C6EA-9C95-DE44-A10A-492449EC9629}" type="presOf" srcId="{DD34F958-B963-F24A-A16B-B827375D6E2F}" destId="{6F19F9A5-0B48-5948-847D-527554046AAB}" srcOrd="0" destOrd="0" presId="urn:microsoft.com/office/officeart/2005/8/layout/venn1"/>
    <dgm:cxn modelId="{FF13B4F5-D93D-944B-9CDE-D7A1DB6B40CF}" type="presOf" srcId="{90944917-5C06-C74A-8707-8FC5D5CB647F}" destId="{5318295A-39A3-B74D-B29F-91C935EF8068}" srcOrd="0" destOrd="0" presId="urn:microsoft.com/office/officeart/2005/8/layout/venn1"/>
    <dgm:cxn modelId="{80D57CFF-67E0-544F-A2D0-59FF026174B9}" type="presOf" srcId="{9FB7F2C8-3D76-7E44-932E-30EB718556F0}" destId="{5D8260CE-6B77-2E4D-A290-D49855F73E91}" srcOrd="1" destOrd="0" presId="urn:microsoft.com/office/officeart/2005/8/layout/venn1"/>
    <dgm:cxn modelId="{8C3D1BD9-C902-9C40-939D-D1ECC3F5396A}" type="presParOf" srcId="{5318295A-39A3-B74D-B29F-91C935EF8068}" destId="{6F19F9A5-0B48-5948-847D-527554046AAB}" srcOrd="0" destOrd="0" presId="urn:microsoft.com/office/officeart/2005/8/layout/venn1"/>
    <dgm:cxn modelId="{9447A525-445E-DF48-B2DA-67CB4F0610D6}" type="presParOf" srcId="{5318295A-39A3-B74D-B29F-91C935EF8068}" destId="{C089BBFF-D245-C049-AAD8-5256E9E626E5}" srcOrd="1" destOrd="0" presId="urn:microsoft.com/office/officeart/2005/8/layout/venn1"/>
    <dgm:cxn modelId="{AD80CF98-6715-A84E-A14C-59B6C6CE9C1C}" type="presParOf" srcId="{5318295A-39A3-B74D-B29F-91C935EF8068}" destId="{ACF8D1EA-1DD9-CD42-9B4C-EED28ADE3E62}" srcOrd="2" destOrd="0" presId="urn:microsoft.com/office/officeart/2005/8/layout/venn1"/>
    <dgm:cxn modelId="{C5565B94-0089-2C4C-BD22-B06CA023EA03}" type="presParOf" srcId="{5318295A-39A3-B74D-B29F-91C935EF8068}" destId="{BDBA6D40-53CE-374F-B01D-FB8EE51CBFA3}" srcOrd="3" destOrd="0" presId="urn:microsoft.com/office/officeart/2005/8/layout/venn1"/>
    <dgm:cxn modelId="{EDCA4780-8FF0-0D44-9F6C-24A8AC767FAE}" type="presParOf" srcId="{5318295A-39A3-B74D-B29F-91C935EF8068}" destId="{F4A239BC-6A62-714A-8989-3C12E4AF8B98}" srcOrd="4" destOrd="0" presId="urn:microsoft.com/office/officeart/2005/8/layout/venn1"/>
    <dgm:cxn modelId="{EF6EEAEE-93E1-A043-8593-26E1038E2C73}" type="presParOf" srcId="{5318295A-39A3-B74D-B29F-91C935EF8068}" destId="{CA836AD9-93DA-754C-8D21-834FD73330F6}" srcOrd="5" destOrd="0" presId="urn:microsoft.com/office/officeart/2005/8/layout/venn1"/>
    <dgm:cxn modelId="{1039F398-A764-7C4A-82E2-9E400766B6D8}" type="presParOf" srcId="{5318295A-39A3-B74D-B29F-91C935EF8068}" destId="{6D6551A7-A606-014D-A6BC-B28EF421B8B1}" srcOrd="6" destOrd="0" presId="urn:microsoft.com/office/officeart/2005/8/layout/venn1"/>
    <dgm:cxn modelId="{D3EE25DA-51B2-DC47-A4E4-790EFD387E4E}" type="presParOf" srcId="{5318295A-39A3-B74D-B29F-91C935EF8068}" destId="{5D8260CE-6B77-2E4D-A290-D49855F73E91}" srcOrd="7" destOrd="0" presId="urn:microsoft.com/office/officeart/2005/8/layout/ven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CAA2864-73F6-1249-82C9-334886C8429B}" type="doc">
      <dgm:prSet loTypeId="urn:microsoft.com/office/officeart/2005/8/layout/process5" loCatId="" qsTypeId="urn:microsoft.com/office/officeart/2005/8/quickstyle/simple1" qsCatId="simple" csTypeId="urn:microsoft.com/office/officeart/2005/8/colors/accent1_2" csCatId="accent1" phldr="1"/>
      <dgm:spPr/>
      <dgm:t>
        <a:bodyPr/>
        <a:lstStyle/>
        <a:p>
          <a:endParaRPr lang="fr-FR"/>
        </a:p>
      </dgm:t>
    </dgm:pt>
    <dgm:pt modelId="{3A28FA0E-B08A-DD48-92A1-D5E4A85310D4}">
      <dgm:prSet phldrT="[Texte]"/>
      <dgm:spPr/>
      <dgm:t>
        <a:bodyPr/>
        <a:lstStyle/>
        <a:p>
          <a:r>
            <a:rPr lang="fr-FR"/>
            <a:t>Pre-</a:t>
          </a:r>
          <a:r>
            <a:rPr lang="fr-FR" err="1"/>
            <a:t>intentional</a:t>
          </a:r>
          <a:r>
            <a:rPr lang="fr-FR"/>
            <a:t> </a:t>
          </a:r>
          <a:r>
            <a:rPr lang="fr-FR" err="1"/>
            <a:t>behaviors</a:t>
          </a:r>
          <a:endParaRPr lang="fr-FR"/>
        </a:p>
      </dgm:t>
    </dgm:pt>
    <dgm:pt modelId="{F86E4DC9-3A5E-4441-A0E2-BFFF44245706}" type="parTrans" cxnId="{9E539D56-BFCD-C244-880F-7A0255D5BC83}">
      <dgm:prSet/>
      <dgm:spPr/>
      <dgm:t>
        <a:bodyPr/>
        <a:lstStyle/>
        <a:p>
          <a:endParaRPr lang="fr-FR"/>
        </a:p>
      </dgm:t>
    </dgm:pt>
    <dgm:pt modelId="{5251D5C1-BD19-0947-9CD5-3D9E375B140F}" type="sibTrans" cxnId="{9E539D56-BFCD-C244-880F-7A0255D5BC83}">
      <dgm:prSet/>
      <dgm:spPr/>
      <dgm:t>
        <a:bodyPr/>
        <a:lstStyle/>
        <a:p>
          <a:endParaRPr lang="fr-FR"/>
        </a:p>
      </dgm:t>
    </dgm:pt>
    <dgm:pt modelId="{165372C9-BF0C-ED4B-A2B3-D946B32F3E15}">
      <dgm:prSet phldrT="[Texte]"/>
      <dgm:spPr/>
      <dgm:t>
        <a:bodyPr/>
        <a:lstStyle/>
        <a:p>
          <a:r>
            <a:rPr lang="fr-FR" err="1"/>
            <a:t>Intentional</a:t>
          </a:r>
          <a:r>
            <a:rPr lang="fr-FR"/>
            <a:t> </a:t>
          </a:r>
          <a:r>
            <a:rPr lang="fr-FR" err="1"/>
            <a:t>behaviors</a:t>
          </a:r>
          <a:endParaRPr lang="fr-FR"/>
        </a:p>
      </dgm:t>
    </dgm:pt>
    <dgm:pt modelId="{F342ED4A-4E27-8349-BD09-7771FF82CD80}" type="parTrans" cxnId="{204333F1-DBC7-334A-B69C-0100921149D4}">
      <dgm:prSet/>
      <dgm:spPr/>
      <dgm:t>
        <a:bodyPr/>
        <a:lstStyle/>
        <a:p>
          <a:endParaRPr lang="fr-FR"/>
        </a:p>
      </dgm:t>
    </dgm:pt>
    <dgm:pt modelId="{95160CF1-580B-CF43-A3D1-546751304F89}" type="sibTrans" cxnId="{204333F1-DBC7-334A-B69C-0100921149D4}">
      <dgm:prSet/>
      <dgm:spPr/>
      <dgm:t>
        <a:bodyPr/>
        <a:lstStyle/>
        <a:p>
          <a:endParaRPr lang="fr-FR"/>
        </a:p>
      </dgm:t>
    </dgm:pt>
    <dgm:pt modelId="{A4BD232A-C005-B347-9098-08E0A271A42D}">
      <dgm:prSet phldrT="[Texte]"/>
      <dgm:spPr/>
      <dgm:t>
        <a:bodyPr/>
        <a:lstStyle/>
        <a:p>
          <a:r>
            <a:rPr lang="fr-FR"/>
            <a:t>Non-</a:t>
          </a:r>
          <a:r>
            <a:rPr lang="fr-FR" err="1"/>
            <a:t>conventional</a:t>
          </a:r>
          <a:r>
            <a:rPr lang="fr-FR"/>
            <a:t> communication</a:t>
          </a:r>
        </a:p>
      </dgm:t>
    </dgm:pt>
    <dgm:pt modelId="{ADC8B72F-F0CE-A24B-BC07-CC455490B20D}" type="parTrans" cxnId="{AC091BC9-3AA9-7F48-A246-0151E8BA4D4D}">
      <dgm:prSet/>
      <dgm:spPr/>
      <dgm:t>
        <a:bodyPr/>
        <a:lstStyle/>
        <a:p>
          <a:endParaRPr lang="fr-FR"/>
        </a:p>
      </dgm:t>
    </dgm:pt>
    <dgm:pt modelId="{28A14305-BF8B-A94B-AAF5-404D107E9783}" type="sibTrans" cxnId="{AC091BC9-3AA9-7F48-A246-0151E8BA4D4D}">
      <dgm:prSet/>
      <dgm:spPr/>
      <dgm:t>
        <a:bodyPr/>
        <a:lstStyle/>
        <a:p>
          <a:endParaRPr lang="fr-FR"/>
        </a:p>
      </dgm:t>
    </dgm:pt>
    <dgm:pt modelId="{AA6C9F49-7188-C247-9DDB-0EB9387F7E6B}">
      <dgm:prSet phldrT="[Texte]"/>
      <dgm:spPr/>
      <dgm:t>
        <a:bodyPr/>
        <a:lstStyle/>
        <a:p>
          <a:r>
            <a:rPr lang="fr-FR" err="1"/>
            <a:t>Conventional</a:t>
          </a:r>
          <a:r>
            <a:rPr lang="fr-FR"/>
            <a:t> communication</a:t>
          </a:r>
        </a:p>
      </dgm:t>
    </dgm:pt>
    <dgm:pt modelId="{F29A490C-BB9E-8D40-B52E-59AAA81BCACF}" type="parTrans" cxnId="{71A41B65-619C-F149-AF2D-B8C7A6B8CBE2}">
      <dgm:prSet/>
      <dgm:spPr/>
      <dgm:t>
        <a:bodyPr/>
        <a:lstStyle/>
        <a:p>
          <a:endParaRPr lang="fr-FR"/>
        </a:p>
      </dgm:t>
    </dgm:pt>
    <dgm:pt modelId="{9C16C074-3727-4047-AEF7-D45A1300F2B6}" type="sibTrans" cxnId="{71A41B65-619C-F149-AF2D-B8C7A6B8CBE2}">
      <dgm:prSet/>
      <dgm:spPr/>
      <dgm:t>
        <a:bodyPr/>
        <a:lstStyle/>
        <a:p>
          <a:endParaRPr lang="fr-FR"/>
        </a:p>
      </dgm:t>
    </dgm:pt>
    <dgm:pt modelId="{2C0CB28A-D00E-214E-A35B-143363BE5767}">
      <dgm:prSet phldrT="[Texte]"/>
      <dgm:spPr/>
      <dgm:t>
        <a:bodyPr/>
        <a:lstStyle/>
        <a:p>
          <a:r>
            <a:rPr lang="fr-FR" err="1"/>
            <a:t>Concrete</a:t>
          </a:r>
          <a:r>
            <a:rPr lang="fr-FR"/>
            <a:t> </a:t>
          </a:r>
          <a:r>
            <a:rPr lang="fr-FR" err="1"/>
            <a:t>symbols</a:t>
          </a:r>
          <a:endParaRPr lang="fr-FR"/>
        </a:p>
      </dgm:t>
    </dgm:pt>
    <dgm:pt modelId="{A97D8323-2B89-0F4C-ACE9-59A2E637F9A6}" type="parTrans" cxnId="{4D954537-339E-4C40-96ED-BE3F8949055C}">
      <dgm:prSet/>
      <dgm:spPr/>
      <dgm:t>
        <a:bodyPr/>
        <a:lstStyle/>
        <a:p>
          <a:endParaRPr lang="fr-FR"/>
        </a:p>
      </dgm:t>
    </dgm:pt>
    <dgm:pt modelId="{9DFB454E-E15B-BC40-BB6E-7587BA5B98DD}" type="sibTrans" cxnId="{4D954537-339E-4C40-96ED-BE3F8949055C}">
      <dgm:prSet/>
      <dgm:spPr/>
      <dgm:t>
        <a:bodyPr/>
        <a:lstStyle/>
        <a:p>
          <a:endParaRPr lang="fr-FR"/>
        </a:p>
      </dgm:t>
    </dgm:pt>
    <dgm:pt modelId="{AAA3F6CA-4274-274E-B84E-B6DC9839C53F}">
      <dgm:prSet phldrT="[Texte]"/>
      <dgm:spPr/>
      <dgm:t>
        <a:bodyPr/>
        <a:lstStyle/>
        <a:p>
          <a:r>
            <a:rPr lang="fr-FR"/>
            <a:t>Abstract </a:t>
          </a:r>
          <a:r>
            <a:rPr lang="fr-FR" err="1"/>
            <a:t>symbols</a:t>
          </a:r>
          <a:endParaRPr lang="fr-FR"/>
        </a:p>
      </dgm:t>
    </dgm:pt>
    <dgm:pt modelId="{48DE3877-BED7-9245-AB7D-91A22C6A9386}" type="parTrans" cxnId="{C93214DE-0D73-8C42-B003-A4D8CD1DD98B}">
      <dgm:prSet/>
      <dgm:spPr/>
      <dgm:t>
        <a:bodyPr/>
        <a:lstStyle/>
        <a:p>
          <a:endParaRPr lang="fr-FR"/>
        </a:p>
      </dgm:t>
    </dgm:pt>
    <dgm:pt modelId="{CDD5BD5A-936F-6F49-BC5C-A2CB46AEC674}" type="sibTrans" cxnId="{C93214DE-0D73-8C42-B003-A4D8CD1DD98B}">
      <dgm:prSet/>
      <dgm:spPr/>
      <dgm:t>
        <a:bodyPr/>
        <a:lstStyle/>
        <a:p>
          <a:endParaRPr lang="fr-FR"/>
        </a:p>
      </dgm:t>
    </dgm:pt>
    <dgm:pt modelId="{53DB9553-9E5D-E94F-BDDA-AC3C6CB3381D}">
      <dgm:prSet phldrT="[Texte]"/>
      <dgm:spPr/>
      <dgm:t>
        <a:bodyPr/>
        <a:lstStyle/>
        <a:p>
          <a:r>
            <a:rPr lang="fr-FR" err="1"/>
            <a:t>Language</a:t>
          </a:r>
          <a:endParaRPr lang="fr-FR"/>
        </a:p>
      </dgm:t>
    </dgm:pt>
    <dgm:pt modelId="{1A67CA51-80F0-574F-B98C-BCDCCC70C038}" type="parTrans" cxnId="{BE3B95B5-9993-9A42-95EE-EC055151FE6B}">
      <dgm:prSet/>
      <dgm:spPr/>
      <dgm:t>
        <a:bodyPr/>
        <a:lstStyle/>
        <a:p>
          <a:endParaRPr lang="fr-FR"/>
        </a:p>
      </dgm:t>
    </dgm:pt>
    <dgm:pt modelId="{CCF97C09-0397-AB44-B086-48DC5828CB55}" type="sibTrans" cxnId="{BE3B95B5-9993-9A42-95EE-EC055151FE6B}">
      <dgm:prSet/>
      <dgm:spPr/>
      <dgm:t>
        <a:bodyPr/>
        <a:lstStyle/>
        <a:p>
          <a:endParaRPr lang="fr-FR"/>
        </a:p>
      </dgm:t>
    </dgm:pt>
    <dgm:pt modelId="{F89590F3-E9B5-2D41-A5E3-B16D91C7307F}">
      <dgm:prSet/>
      <dgm:spPr/>
      <dgm:t>
        <a:bodyPr/>
        <a:lstStyle/>
        <a:p>
          <a:r>
            <a:rPr lang="fr-FR"/>
            <a:t>0 to 3 </a:t>
          </a:r>
          <a:r>
            <a:rPr lang="fr-FR">
              <a:latin typeface="Arial"/>
            </a:rPr>
            <a:t>months</a:t>
          </a:r>
          <a:endParaRPr lang="fr-FR"/>
        </a:p>
      </dgm:t>
    </dgm:pt>
    <dgm:pt modelId="{9C2A8A16-80C5-9B4B-81B6-B64391E3FF87}" type="parTrans" cxnId="{3BA0CC1D-B44F-6049-99AC-1B3374D2BBF3}">
      <dgm:prSet/>
      <dgm:spPr/>
      <dgm:t>
        <a:bodyPr/>
        <a:lstStyle/>
        <a:p>
          <a:endParaRPr lang="fr-FR"/>
        </a:p>
      </dgm:t>
    </dgm:pt>
    <dgm:pt modelId="{B8C2E122-67A6-444B-80D0-FE524386170A}" type="sibTrans" cxnId="{3BA0CC1D-B44F-6049-99AC-1B3374D2BBF3}">
      <dgm:prSet/>
      <dgm:spPr/>
      <dgm:t>
        <a:bodyPr/>
        <a:lstStyle/>
        <a:p>
          <a:endParaRPr lang="fr-FR"/>
        </a:p>
      </dgm:t>
    </dgm:pt>
    <dgm:pt modelId="{EEBADC26-D8F5-4940-860F-5D5E86E77990}">
      <dgm:prSet phldrT="[Texte]"/>
      <dgm:spPr/>
      <dgm:t>
        <a:bodyPr/>
        <a:lstStyle/>
        <a:p>
          <a:r>
            <a:rPr lang="fr-FR"/>
            <a:t>3 to 8 </a:t>
          </a:r>
          <a:r>
            <a:rPr lang="fr-FR" err="1"/>
            <a:t>months</a:t>
          </a:r>
          <a:endParaRPr lang="fr-FR"/>
        </a:p>
      </dgm:t>
    </dgm:pt>
    <dgm:pt modelId="{49A53F2E-ED76-814F-9E5A-E79573A1F8B2}" type="parTrans" cxnId="{C3A2D634-723D-2D49-A9E4-E0014CFA597A}">
      <dgm:prSet/>
      <dgm:spPr/>
      <dgm:t>
        <a:bodyPr/>
        <a:lstStyle/>
        <a:p>
          <a:endParaRPr lang="fr-FR"/>
        </a:p>
      </dgm:t>
    </dgm:pt>
    <dgm:pt modelId="{75BACB12-188E-3245-9F03-0E07341829F4}" type="sibTrans" cxnId="{C3A2D634-723D-2D49-A9E4-E0014CFA597A}">
      <dgm:prSet/>
      <dgm:spPr/>
      <dgm:t>
        <a:bodyPr/>
        <a:lstStyle/>
        <a:p>
          <a:endParaRPr lang="fr-FR"/>
        </a:p>
      </dgm:t>
    </dgm:pt>
    <dgm:pt modelId="{1C492E6A-CBF5-1E42-ADF0-D69680BB8FBC}">
      <dgm:prSet phldrT="[Texte]"/>
      <dgm:spPr/>
      <dgm:t>
        <a:bodyPr/>
        <a:lstStyle/>
        <a:p>
          <a:r>
            <a:rPr lang="fr-FR"/>
            <a:t>6 to 12 </a:t>
          </a:r>
          <a:r>
            <a:rPr lang="fr-FR" err="1"/>
            <a:t>months</a:t>
          </a:r>
          <a:endParaRPr lang="fr-FR"/>
        </a:p>
      </dgm:t>
    </dgm:pt>
    <dgm:pt modelId="{80690F50-9843-0F40-8634-074F0A5C5AC4}" type="parTrans" cxnId="{EF0B9781-D684-8945-9495-BB441B339C60}">
      <dgm:prSet/>
      <dgm:spPr/>
      <dgm:t>
        <a:bodyPr/>
        <a:lstStyle/>
        <a:p>
          <a:endParaRPr lang="fr-FR"/>
        </a:p>
      </dgm:t>
    </dgm:pt>
    <dgm:pt modelId="{84552AE9-B171-2D4B-8990-935DE907DF1D}" type="sibTrans" cxnId="{EF0B9781-D684-8945-9495-BB441B339C60}">
      <dgm:prSet/>
      <dgm:spPr/>
      <dgm:t>
        <a:bodyPr/>
        <a:lstStyle/>
        <a:p>
          <a:endParaRPr lang="fr-FR"/>
        </a:p>
      </dgm:t>
    </dgm:pt>
    <dgm:pt modelId="{B4BC03CD-8214-0449-949C-58D065A99350}">
      <dgm:prSet phldrT="[Texte]"/>
      <dgm:spPr/>
      <dgm:t>
        <a:bodyPr/>
        <a:lstStyle/>
        <a:p>
          <a:r>
            <a:rPr lang="fr-FR"/>
            <a:t>12 to 18 </a:t>
          </a:r>
          <a:r>
            <a:rPr lang="fr-FR" err="1"/>
            <a:t>months</a:t>
          </a:r>
          <a:endParaRPr lang="fr-FR"/>
        </a:p>
      </dgm:t>
    </dgm:pt>
    <dgm:pt modelId="{BF072B05-7EB9-7E4F-B754-1277430F444B}" type="parTrans" cxnId="{6E91D490-0D5C-6F4E-B24A-3BD543FD4BDC}">
      <dgm:prSet/>
      <dgm:spPr/>
      <dgm:t>
        <a:bodyPr/>
        <a:lstStyle/>
        <a:p>
          <a:endParaRPr lang="fr-FR"/>
        </a:p>
      </dgm:t>
    </dgm:pt>
    <dgm:pt modelId="{437BEF85-DA3B-684C-AFE3-9EA891C5BE24}" type="sibTrans" cxnId="{6E91D490-0D5C-6F4E-B24A-3BD543FD4BDC}">
      <dgm:prSet/>
      <dgm:spPr/>
      <dgm:t>
        <a:bodyPr/>
        <a:lstStyle/>
        <a:p>
          <a:endParaRPr lang="fr-FR"/>
        </a:p>
      </dgm:t>
    </dgm:pt>
    <dgm:pt modelId="{00715CFD-6D93-ED4E-B3C6-00F137363F03}">
      <dgm:prSet phldrT="[Texte]"/>
      <dgm:spPr/>
      <dgm:t>
        <a:bodyPr/>
        <a:lstStyle/>
        <a:p>
          <a:r>
            <a:rPr lang="fr-FR"/>
            <a:t>12 to 24 </a:t>
          </a:r>
          <a:r>
            <a:rPr lang="fr-FR" err="1"/>
            <a:t>months</a:t>
          </a:r>
          <a:endParaRPr lang="fr-FR"/>
        </a:p>
      </dgm:t>
    </dgm:pt>
    <dgm:pt modelId="{4DDC6A92-8814-D149-8D68-2950B26BAAC0}" type="parTrans" cxnId="{313AF9A6-4AC2-5F41-A935-2B8679712E96}">
      <dgm:prSet/>
      <dgm:spPr/>
      <dgm:t>
        <a:bodyPr/>
        <a:lstStyle/>
        <a:p>
          <a:endParaRPr lang="fr-FR"/>
        </a:p>
      </dgm:t>
    </dgm:pt>
    <dgm:pt modelId="{6686FCD5-A1D9-084C-AB3E-2793A8C6B1E2}" type="sibTrans" cxnId="{313AF9A6-4AC2-5F41-A935-2B8679712E96}">
      <dgm:prSet/>
      <dgm:spPr/>
      <dgm:t>
        <a:bodyPr/>
        <a:lstStyle/>
        <a:p>
          <a:endParaRPr lang="fr-FR"/>
        </a:p>
      </dgm:t>
    </dgm:pt>
    <dgm:pt modelId="{4600287A-374A-3C4A-8DB8-C89353E9A6A1}">
      <dgm:prSet phldrT="[Texte]"/>
      <dgm:spPr/>
      <dgm:t>
        <a:bodyPr/>
        <a:lstStyle/>
        <a:p>
          <a:r>
            <a:rPr lang="fr-FR"/>
            <a:t>12 to 24 </a:t>
          </a:r>
          <a:r>
            <a:rPr lang="fr-FR" err="1"/>
            <a:t>months</a:t>
          </a:r>
          <a:endParaRPr lang="fr-FR"/>
        </a:p>
      </dgm:t>
    </dgm:pt>
    <dgm:pt modelId="{14BD059C-6A17-EF41-9C57-50777B2602E2}" type="parTrans" cxnId="{5536FB7E-849B-404B-8E63-AD5E570F3BB3}">
      <dgm:prSet/>
      <dgm:spPr/>
      <dgm:t>
        <a:bodyPr/>
        <a:lstStyle/>
        <a:p>
          <a:endParaRPr lang="fr-FR"/>
        </a:p>
      </dgm:t>
    </dgm:pt>
    <dgm:pt modelId="{2CC4C077-88A5-F74C-99A4-20AB9FC7F459}" type="sibTrans" cxnId="{5536FB7E-849B-404B-8E63-AD5E570F3BB3}">
      <dgm:prSet/>
      <dgm:spPr/>
      <dgm:t>
        <a:bodyPr/>
        <a:lstStyle/>
        <a:p>
          <a:endParaRPr lang="fr-FR"/>
        </a:p>
      </dgm:t>
    </dgm:pt>
    <dgm:pt modelId="{47F08B0F-738D-BA47-8D90-70501F4F0CBE}">
      <dgm:prSet phldrT="[Texte]"/>
      <dgm:spPr/>
      <dgm:t>
        <a:bodyPr/>
        <a:lstStyle/>
        <a:p>
          <a:r>
            <a:rPr lang="fr-FR" err="1"/>
            <a:t>around</a:t>
          </a:r>
          <a:r>
            <a:rPr lang="fr-FR"/>
            <a:t> 24 </a:t>
          </a:r>
          <a:r>
            <a:rPr lang="fr-FR" err="1"/>
            <a:t>months</a:t>
          </a:r>
          <a:endParaRPr lang="fr-FR"/>
        </a:p>
      </dgm:t>
    </dgm:pt>
    <dgm:pt modelId="{49DDB596-4645-0949-A6E3-463DE3517CA7}" type="parTrans" cxnId="{6705A91B-CDAE-D444-A60C-E449135B3A51}">
      <dgm:prSet/>
      <dgm:spPr/>
      <dgm:t>
        <a:bodyPr/>
        <a:lstStyle/>
        <a:p>
          <a:endParaRPr lang="fr-FR"/>
        </a:p>
      </dgm:t>
    </dgm:pt>
    <dgm:pt modelId="{B26C7865-ECDD-7B4B-ABC5-ED57BFB0483B}" type="sibTrans" cxnId="{6705A91B-CDAE-D444-A60C-E449135B3A51}">
      <dgm:prSet/>
      <dgm:spPr/>
      <dgm:t>
        <a:bodyPr/>
        <a:lstStyle/>
        <a:p>
          <a:endParaRPr lang="fr-FR"/>
        </a:p>
      </dgm:t>
    </dgm:pt>
    <dgm:pt modelId="{6ED952AD-0302-E44A-BC9D-9DB144BA4F45}">
      <dgm:prSet/>
      <dgm:spPr/>
      <dgm:t>
        <a:bodyPr/>
        <a:lstStyle/>
        <a:p>
          <a:r>
            <a:rPr lang="en-GB">
              <a:solidFill>
                <a:srgbClr val="000000"/>
              </a:solidFill>
              <a:effectLst/>
              <a:latin typeface="Calibri" panose="020F0502020204030204" pitchFamily="34" charset="0"/>
              <a:ea typeface="Calibri" panose="020F0502020204030204" pitchFamily="34" charset="0"/>
            </a:rPr>
            <a:t>body movements, facial expressions, sounds, etc</a:t>
          </a:r>
          <a:endParaRPr lang="fr-FR"/>
        </a:p>
      </dgm:t>
    </dgm:pt>
    <dgm:pt modelId="{6F713E92-6E64-4A43-B033-A6E432436953}" type="parTrans" cxnId="{784C056A-24F9-5145-B839-C97A53418674}">
      <dgm:prSet/>
      <dgm:spPr/>
      <dgm:t>
        <a:bodyPr/>
        <a:lstStyle/>
        <a:p>
          <a:endParaRPr lang="fr-FR"/>
        </a:p>
      </dgm:t>
    </dgm:pt>
    <dgm:pt modelId="{00ED9501-AAE6-9C49-9585-C12EC67D7B57}" type="sibTrans" cxnId="{784C056A-24F9-5145-B839-C97A53418674}">
      <dgm:prSet/>
      <dgm:spPr/>
      <dgm:t>
        <a:bodyPr/>
        <a:lstStyle/>
        <a:p>
          <a:endParaRPr lang="fr-FR"/>
        </a:p>
      </dgm:t>
    </dgm:pt>
    <dgm:pt modelId="{C6B65111-654B-834A-8776-3F6E060A1F26}">
      <dgm:prSet phldrT="[Texte]"/>
      <dgm:spPr/>
      <dgm:t>
        <a:bodyPr/>
        <a:lstStyle/>
        <a:p>
          <a:r>
            <a:rPr lang="en-GB">
              <a:solidFill>
                <a:srgbClr val="000000"/>
              </a:solidFill>
              <a:effectLst/>
              <a:latin typeface="Calibri" panose="020F0502020204030204" pitchFamily="34" charset="0"/>
              <a:ea typeface="Calibri" panose="020F0502020204030204" pitchFamily="34" charset="0"/>
            </a:rPr>
            <a:t>body movements, facial expressions, vocalizations, eye contact and gaze</a:t>
          </a:r>
          <a:endParaRPr lang="fr-FR"/>
        </a:p>
      </dgm:t>
    </dgm:pt>
    <dgm:pt modelId="{CAA5CCDF-93F6-4F4E-9BE8-7C3F87B6865E}" type="parTrans" cxnId="{FE608AC0-4A0A-4B41-A92C-BEFE9E9F5EE7}">
      <dgm:prSet/>
      <dgm:spPr/>
      <dgm:t>
        <a:bodyPr/>
        <a:lstStyle/>
        <a:p>
          <a:endParaRPr lang="fr-FR"/>
        </a:p>
      </dgm:t>
    </dgm:pt>
    <dgm:pt modelId="{B62F9B38-9F05-B74D-B030-83DA5F88ED3D}" type="sibTrans" cxnId="{FE608AC0-4A0A-4B41-A92C-BEFE9E9F5EE7}">
      <dgm:prSet/>
      <dgm:spPr/>
      <dgm:t>
        <a:bodyPr/>
        <a:lstStyle/>
        <a:p>
          <a:endParaRPr lang="fr-FR"/>
        </a:p>
      </dgm:t>
    </dgm:pt>
    <dgm:pt modelId="{C2FF7C23-EDF1-EB43-ACC8-5C37B179BFA9}">
      <dgm:prSet phldrT="[Texte]"/>
      <dgm:spPr/>
      <dgm:t>
        <a:bodyPr/>
        <a:lstStyle/>
        <a:p>
          <a:r>
            <a:rPr lang="en-GB">
              <a:solidFill>
                <a:srgbClr val="000000"/>
              </a:solidFill>
              <a:effectLst/>
              <a:latin typeface="Calibri" panose="020F0502020204030204" pitchFamily="34" charset="0"/>
              <a:ea typeface="Calibri" panose="020F0502020204030204" pitchFamily="34" charset="0"/>
            </a:rPr>
            <a:t>vocalization, facial expressions, and simple gestures</a:t>
          </a:r>
          <a:endParaRPr lang="fr-FR"/>
        </a:p>
      </dgm:t>
    </dgm:pt>
    <dgm:pt modelId="{0D386B66-BC51-CB4E-AB4B-DB8D1DE157E2}" type="sibTrans" cxnId="{90E10DE1-993B-6449-AC5D-DDA586AD4AF5}">
      <dgm:prSet/>
      <dgm:spPr/>
      <dgm:t>
        <a:bodyPr/>
        <a:lstStyle/>
        <a:p>
          <a:endParaRPr lang="fr-FR"/>
        </a:p>
      </dgm:t>
    </dgm:pt>
    <dgm:pt modelId="{F8451C2D-4B7A-3A4B-9BBE-1F0D2A95B309}" type="parTrans" cxnId="{90E10DE1-993B-6449-AC5D-DDA586AD4AF5}">
      <dgm:prSet/>
      <dgm:spPr/>
      <dgm:t>
        <a:bodyPr/>
        <a:lstStyle/>
        <a:p>
          <a:endParaRPr lang="fr-FR"/>
        </a:p>
      </dgm:t>
    </dgm:pt>
    <dgm:pt modelId="{2E08859F-0F64-BB49-BE71-736B96224388}">
      <dgm:prSet phldrT="[Texte]"/>
      <dgm:spPr/>
      <dgm:t>
        <a:bodyPr/>
        <a:lstStyle/>
        <a:p>
          <a:r>
            <a:rPr lang="en-GB">
              <a:solidFill>
                <a:srgbClr val="000000"/>
              </a:solidFill>
              <a:effectLst/>
              <a:latin typeface="Calibri" panose="020F0502020204030204" pitchFamily="34" charset="0"/>
              <a:ea typeface="Calibri" panose="020F0502020204030204" pitchFamily="34" charset="0"/>
            </a:rPr>
            <a:t>pointing, nodding, or shaking the head, hugging, looking at a person to obtain a desired object</a:t>
          </a:r>
          <a:endParaRPr lang="fr-FR"/>
        </a:p>
      </dgm:t>
    </dgm:pt>
    <dgm:pt modelId="{C688F156-CB90-6949-9337-BE3AE81CC7C5}" type="parTrans" cxnId="{16DB8165-6805-6D4C-9176-7C81625DA1B6}">
      <dgm:prSet/>
      <dgm:spPr/>
      <dgm:t>
        <a:bodyPr/>
        <a:lstStyle/>
        <a:p>
          <a:endParaRPr lang="fr-FR"/>
        </a:p>
      </dgm:t>
    </dgm:pt>
    <dgm:pt modelId="{13834BAD-5F23-FD4D-BCC9-45AF86D7B577}" type="sibTrans" cxnId="{16DB8165-6805-6D4C-9176-7C81625DA1B6}">
      <dgm:prSet/>
      <dgm:spPr/>
      <dgm:t>
        <a:bodyPr/>
        <a:lstStyle/>
        <a:p>
          <a:endParaRPr lang="fr-FR"/>
        </a:p>
      </dgm:t>
    </dgm:pt>
    <dgm:pt modelId="{BFA194B6-9AF4-2D45-8566-F62FD6DC2E14}">
      <dgm:prSet phldrT="[Texte]"/>
      <dgm:spPr/>
      <dgm:t>
        <a:bodyPr/>
        <a:lstStyle/>
        <a:p>
          <a:r>
            <a:rPr lang="fr-FR">
              <a:solidFill>
                <a:schemeClr val="tx1"/>
              </a:solidFill>
            </a:rPr>
            <a:t>Use of </a:t>
          </a:r>
          <a:r>
            <a:rPr lang="fr-FR"/>
            <a:t> </a:t>
          </a:r>
          <a:r>
            <a:rPr lang="fr-FR">
              <a:solidFill>
                <a:schemeClr val="tx1"/>
              </a:solidFill>
            </a:rPr>
            <a:t>of </a:t>
          </a:r>
          <a:r>
            <a:rPr lang="fr-FR" err="1">
              <a:solidFill>
                <a:schemeClr val="tx1"/>
              </a:solidFill>
            </a:rPr>
            <a:t>objects</a:t>
          </a:r>
          <a:r>
            <a:rPr lang="fr-FR">
              <a:solidFill>
                <a:schemeClr val="tx1"/>
              </a:solidFill>
            </a:rPr>
            <a:t>, </a:t>
          </a:r>
          <a:r>
            <a:rPr lang="fr-FR" err="1">
              <a:solidFill>
                <a:schemeClr val="tx1"/>
              </a:solidFill>
            </a:rPr>
            <a:t>iconic</a:t>
          </a:r>
          <a:r>
            <a:rPr lang="fr-FR">
              <a:solidFill>
                <a:schemeClr val="tx1"/>
              </a:solidFill>
            </a:rPr>
            <a:t> </a:t>
          </a:r>
          <a:r>
            <a:rPr lang="fr-FR" err="1">
              <a:solidFill>
                <a:schemeClr val="tx1"/>
              </a:solidFill>
            </a:rPr>
            <a:t>gestures</a:t>
          </a:r>
          <a:endParaRPr lang="fr-FR">
            <a:solidFill>
              <a:schemeClr val="tx1"/>
            </a:solidFill>
          </a:endParaRPr>
        </a:p>
      </dgm:t>
    </dgm:pt>
    <dgm:pt modelId="{B04BB756-BCCD-0A42-BEF0-752D45A2C3AB}" type="parTrans" cxnId="{05656FA3-13E8-4B42-8072-8DC055BE5F7F}">
      <dgm:prSet/>
      <dgm:spPr/>
      <dgm:t>
        <a:bodyPr/>
        <a:lstStyle/>
        <a:p>
          <a:endParaRPr lang="fr-FR"/>
        </a:p>
      </dgm:t>
    </dgm:pt>
    <dgm:pt modelId="{89531CE5-FD02-F345-8668-9271D98B5940}" type="sibTrans" cxnId="{05656FA3-13E8-4B42-8072-8DC055BE5F7F}">
      <dgm:prSet/>
      <dgm:spPr/>
      <dgm:t>
        <a:bodyPr/>
        <a:lstStyle/>
        <a:p>
          <a:endParaRPr lang="fr-FR"/>
        </a:p>
      </dgm:t>
    </dgm:pt>
    <dgm:pt modelId="{7D01E43D-2807-8843-BCE3-9DC7B1BE27AA}">
      <dgm:prSet phldrT="[Texte]"/>
      <dgm:spPr/>
      <dgm:t>
        <a:bodyPr/>
        <a:lstStyle/>
        <a:p>
          <a:r>
            <a:rPr lang="en-GB">
              <a:solidFill>
                <a:srgbClr val="000000"/>
              </a:solidFill>
              <a:effectLst/>
              <a:latin typeface="Calibri" panose="020F0502020204030204" pitchFamily="34" charset="0"/>
              <a:ea typeface="Calibri" panose="020F0502020204030204" pitchFamily="34" charset="0"/>
            </a:rPr>
            <a:t>speech, hand signs, Braille or printed words used to communicate </a:t>
          </a:r>
          <a:endParaRPr lang="fr-FR"/>
        </a:p>
      </dgm:t>
    </dgm:pt>
    <dgm:pt modelId="{1BBE2A9A-93E3-DA40-98A1-9B2E64225902}" type="parTrans" cxnId="{C405B0D0-0DC2-CE42-82B0-C71992C203B5}">
      <dgm:prSet/>
      <dgm:spPr/>
      <dgm:t>
        <a:bodyPr/>
        <a:lstStyle/>
        <a:p>
          <a:endParaRPr lang="fr-FR"/>
        </a:p>
      </dgm:t>
    </dgm:pt>
    <dgm:pt modelId="{E20C5AF5-C778-7249-8BA4-73481C32FF72}" type="sibTrans" cxnId="{C405B0D0-0DC2-CE42-82B0-C71992C203B5}">
      <dgm:prSet/>
      <dgm:spPr/>
      <dgm:t>
        <a:bodyPr/>
        <a:lstStyle/>
        <a:p>
          <a:endParaRPr lang="fr-FR"/>
        </a:p>
      </dgm:t>
    </dgm:pt>
    <dgm:pt modelId="{847DC338-B470-164E-AB79-4B26DA7C1F7E}">
      <dgm:prSet phldrT="[Texte]"/>
      <dgm:spPr/>
      <dgm:t>
        <a:bodyPr/>
        <a:lstStyle/>
        <a:p>
          <a:r>
            <a:rPr lang="en-GB">
              <a:solidFill>
                <a:srgbClr val="000000"/>
              </a:solidFill>
              <a:effectLst/>
              <a:latin typeface="Calibri" panose="020F0502020204030204" pitchFamily="34" charset="0"/>
              <a:ea typeface="Calibri" panose="020F0502020204030204" pitchFamily="34" charset="0"/>
            </a:rPr>
            <a:t>Symbols (concrete or abstract) are combined by 2 or 3 </a:t>
          </a:r>
          <a:endParaRPr lang="fr-FR"/>
        </a:p>
      </dgm:t>
    </dgm:pt>
    <dgm:pt modelId="{C0CFC29B-42D8-C849-8D60-36E56B17F79D}" type="parTrans" cxnId="{0123FC7F-FBE2-894C-8EC4-B2B4D75902F1}">
      <dgm:prSet/>
      <dgm:spPr/>
      <dgm:t>
        <a:bodyPr/>
        <a:lstStyle/>
        <a:p>
          <a:endParaRPr lang="fr-FR"/>
        </a:p>
      </dgm:t>
    </dgm:pt>
    <dgm:pt modelId="{8AE94723-05C7-1C49-81E0-1817D7B8A3FE}" type="sibTrans" cxnId="{0123FC7F-FBE2-894C-8EC4-B2B4D75902F1}">
      <dgm:prSet/>
      <dgm:spPr/>
      <dgm:t>
        <a:bodyPr/>
        <a:lstStyle/>
        <a:p>
          <a:endParaRPr lang="fr-FR"/>
        </a:p>
      </dgm:t>
    </dgm:pt>
    <dgm:pt modelId="{5DE25793-FB91-4E40-9DDD-2F41BE85551F}" type="pres">
      <dgm:prSet presAssocID="{FCAA2864-73F6-1249-82C9-334886C8429B}" presName="diagram" presStyleCnt="0">
        <dgm:presLayoutVars>
          <dgm:dir/>
          <dgm:resizeHandles val="exact"/>
        </dgm:presLayoutVars>
      </dgm:prSet>
      <dgm:spPr/>
    </dgm:pt>
    <dgm:pt modelId="{2A38AB32-D6FC-2647-A66B-2EEA98CD5E7C}" type="pres">
      <dgm:prSet presAssocID="{3A28FA0E-B08A-DD48-92A1-D5E4A85310D4}" presName="node" presStyleLbl="node1" presStyleIdx="0" presStyleCnt="7">
        <dgm:presLayoutVars>
          <dgm:bulletEnabled val="1"/>
        </dgm:presLayoutVars>
      </dgm:prSet>
      <dgm:spPr/>
    </dgm:pt>
    <dgm:pt modelId="{4461D9C4-723F-5746-AB88-C7C1C193783A}" type="pres">
      <dgm:prSet presAssocID="{5251D5C1-BD19-0947-9CD5-3D9E375B140F}" presName="sibTrans" presStyleLbl="sibTrans2D1" presStyleIdx="0" presStyleCnt="6"/>
      <dgm:spPr/>
    </dgm:pt>
    <dgm:pt modelId="{09DF6437-9BDA-1049-8709-28FBF2B3291D}" type="pres">
      <dgm:prSet presAssocID="{5251D5C1-BD19-0947-9CD5-3D9E375B140F}" presName="connectorText" presStyleLbl="sibTrans2D1" presStyleIdx="0" presStyleCnt="6"/>
      <dgm:spPr/>
    </dgm:pt>
    <dgm:pt modelId="{9A17AE9E-F66C-8344-8AB2-E320875930BB}" type="pres">
      <dgm:prSet presAssocID="{165372C9-BF0C-ED4B-A2B3-D946B32F3E15}" presName="node" presStyleLbl="node1" presStyleIdx="1" presStyleCnt="7">
        <dgm:presLayoutVars>
          <dgm:bulletEnabled val="1"/>
        </dgm:presLayoutVars>
      </dgm:prSet>
      <dgm:spPr/>
    </dgm:pt>
    <dgm:pt modelId="{5C9E5E5F-FE8C-DE4C-A4C8-F53063DF68D0}" type="pres">
      <dgm:prSet presAssocID="{95160CF1-580B-CF43-A3D1-546751304F89}" presName="sibTrans" presStyleLbl="sibTrans2D1" presStyleIdx="1" presStyleCnt="6"/>
      <dgm:spPr/>
    </dgm:pt>
    <dgm:pt modelId="{1BCFBBB3-6715-B94F-9E88-BFB8CF2CBDEC}" type="pres">
      <dgm:prSet presAssocID="{95160CF1-580B-CF43-A3D1-546751304F89}" presName="connectorText" presStyleLbl="sibTrans2D1" presStyleIdx="1" presStyleCnt="6"/>
      <dgm:spPr/>
    </dgm:pt>
    <dgm:pt modelId="{E19111F8-D694-D84A-8781-D183B9484B30}" type="pres">
      <dgm:prSet presAssocID="{A4BD232A-C005-B347-9098-08E0A271A42D}" presName="node" presStyleLbl="node1" presStyleIdx="2" presStyleCnt="7">
        <dgm:presLayoutVars>
          <dgm:bulletEnabled val="1"/>
        </dgm:presLayoutVars>
      </dgm:prSet>
      <dgm:spPr/>
    </dgm:pt>
    <dgm:pt modelId="{D4BE8D67-74B0-434A-8A75-D215CFCDB7B1}" type="pres">
      <dgm:prSet presAssocID="{28A14305-BF8B-A94B-AAF5-404D107E9783}" presName="sibTrans" presStyleLbl="sibTrans2D1" presStyleIdx="2" presStyleCnt="6"/>
      <dgm:spPr/>
    </dgm:pt>
    <dgm:pt modelId="{C1ADF7EE-B303-6D49-A416-85DC41841EDC}" type="pres">
      <dgm:prSet presAssocID="{28A14305-BF8B-A94B-AAF5-404D107E9783}" presName="connectorText" presStyleLbl="sibTrans2D1" presStyleIdx="2" presStyleCnt="6"/>
      <dgm:spPr/>
    </dgm:pt>
    <dgm:pt modelId="{4B255292-A44C-6F4E-8260-B04A3457AA78}" type="pres">
      <dgm:prSet presAssocID="{AA6C9F49-7188-C247-9DDB-0EB9387F7E6B}" presName="node" presStyleLbl="node1" presStyleIdx="3" presStyleCnt="7">
        <dgm:presLayoutVars>
          <dgm:bulletEnabled val="1"/>
        </dgm:presLayoutVars>
      </dgm:prSet>
      <dgm:spPr/>
    </dgm:pt>
    <dgm:pt modelId="{DFE42F39-6847-444C-9AED-B604F903756C}" type="pres">
      <dgm:prSet presAssocID="{9C16C074-3727-4047-AEF7-D45A1300F2B6}" presName="sibTrans" presStyleLbl="sibTrans2D1" presStyleIdx="3" presStyleCnt="6"/>
      <dgm:spPr/>
    </dgm:pt>
    <dgm:pt modelId="{B329FB84-D0E2-F240-976D-F7B6024C7338}" type="pres">
      <dgm:prSet presAssocID="{9C16C074-3727-4047-AEF7-D45A1300F2B6}" presName="connectorText" presStyleLbl="sibTrans2D1" presStyleIdx="3" presStyleCnt="6"/>
      <dgm:spPr/>
    </dgm:pt>
    <dgm:pt modelId="{F6BEB4CC-8852-FA4D-B880-F6A23FDBA614}" type="pres">
      <dgm:prSet presAssocID="{2C0CB28A-D00E-214E-A35B-143363BE5767}" presName="node" presStyleLbl="node1" presStyleIdx="4" presStyleCnt="7">
        <dgm:presLayoutVars>
          <dgm:bulletEnabled val="1"/>
        </dgm:presLayoutVars>
      </dgm:prSet>
      <dgm:spPr/>
    </dgm:pt>
    <dgm:pt modelId="{C6A25634-C817-344E-8B10-8DE88FB1C4F4}" type="pres">
      <dgm:prSet presAssocID="{9DFB454E-E15B-BC40-BB6E-7587BA5B98DD}" presName="sibTrans" presStyleLbl="sibTrans2D1" presStyleIdx="4" presStyleCnt="6"/>
      <dgm:spPr/>
    </dgm:pt>
    <dgm:pt modelId="{F76231DD-EF7A-5840-9C72-CC484E051CE1}" type="pres">
      <dgm:prSet presAssocID="{9DFB454E-E15B-BC40-BB6E-7587BA5B98DD}" presName="connectorText" presStyleLbl="sibTrans2D1" presStyleIdx="4" presStyleCnt="6"/>
      <dgm:spPr/>
    </dgm:pt>
    <dgm:pt modelId="{EF07F8F8-CEDE-EA44-A736-6DB3D920BC68}" type="pres">
      <dgm:prSet presAssocID="{AAA3F6CA-4274-274E-B84E-B6DC9839C53F}" presName="node" presStyleLbl="node1" presStyleIdx="5" presStyleCnt="7">
        <dgm:presLayoutVars>
          <dgm:bulletEnabled val="1"/>
        </dgm:presLayoutVars>
      </dgm:prSet>
      <dgm:spPr/>
    </dgm:pt>
    <dgm:pt modelId="{BC6C7148-931D-B044-ABA5-445BD12647D3}" type="pres">
      <dgm:prSet presAssocID="{CDD5BD5A-936F-6F49-BC5C-A2CB46AEC674}" presName="sibTrans" presStyleLbl="sibTrans2D1" presStyleIdx="5" presStyleCnt="6"/>
      <dgm:spPr/>
    </dgm:pt>
    <dgm:pt modelId="{6DA5E5D7-757E-4A4C-80FA-C1A59F21704E}" type="pres">
      <dgm:prSet presAssocID="{CDD5BD5A-936F-6F49-BC5C-A2CB46AEC674}" presName="connectorText" presStyleLbl="sibTrans2D1" presStyleIdx="5" presStyleCnt="6"/>
      <dgm:spPr/>
    </dgm:pt>
    <dgm:pt modelId="{F4581B0C-0308-3143-92F3-12221A118E68}" type="pres">
      <dgm:prSet presAssocID="{53DB9553-9E5D-E94F-BDDA-AC3C6CB3381D}" presName="node" presStyleLbl="node1" presStyleIdx="6" presStyleCnt="7">
        <dgm:presLayoutVars>
          <dgm:bulletEnabled val="1"/>
        </dgm:presLayoutVars>
      </dgm:prSet>
      <dgm:spPr/>
    </dgm:pt>
  </dgm:ptLst>
  <dgm:cxnLst>
    <dgm:cxn modelId="{08CEC104-DC8A-B643-B843-519805A4DBB4}" type="presOf" srcId="{95160CF1-580B-CF43-A3D1-546751304F89}" destId="{5C9E5E5F-FE8C-DE4C-A4C8-F53063DF68D0}" srcOrd="0" destOrd="0" presId="urn:microsoft.com/office/officeart/2005/8/layout/process5"/>
    <dgm:cxn modelId="{CDB33C0E-A807-3A47-9003-91C9E93640DD}" type="presOf" srcId="{847DC338-B470-164E-AB79-4B26DA7C1F7E}" destId="{F4581B0C-0308-3143-92F3-12221A118E68}" srcOrd="0" destOrd="2" presId="urn:microsoft.com/office/officeart/2005/8/layout/process5"/>
    <dgm:cxn modelId="{85754C14-3C51-5146-9E2F-1336E836EC41}" type="presOf" srcId="{BFA194B6-9AF4-2D45-8566-F62FD6DC2E14}" destId="{F6BEB4CC-8852-FA4D-B880-F6A23FDBA614}" srcOrd="0" destOrd="2" presId="urn:microsoft.com/office/officeart/2005/8/layout/process5"/>
    <dgm:cxn modelId="{6705A91B-CDAE-D444-A60C-E449135B3A51}" srcId="{53DB9553-9E5D-E94F-BDDA-AC3C6CB3381D}" destId="{47F08B0F-738D-BA47-8D90-70501F4F0CBE}" srcOrd="0" destOrd="0" parTransId="{49DDB596-4645-0949-A6E3-463DE3517CA7}" sibTransId="{B26C7865-ECDD-7B4B-ABC5-ED57BFB0483B}"/>
    <dgm:cxn modelId="{3BA0CC1D-B44F-6049-99AC-1B3374D2BBF3}" srcId="{3A28FA0E-B08A-DD48-92A1-D5E4A85310D4}" destId="{F89590F3-E9B5-2D41-A5E3-B16D91C7307F}" srcOrd="0" destOrd="0" parTransId="{9C2A8A16-80C5-9B4B-81B6-B64391E3FF87}" sibTransId="{B8C2E122-67A6-444B-80D0-FE524386170A}"/>
    <dgm:cxn modelId="{BE5C7B2C-1F87-3A42-9406-D301BA2A20E9}" type="presOf" srcId="{3A28FA0E-B08A-DD48-92A1-D5E4A85310D4}" destId="{2A38AB32-D6FC-2647-A66B-2EEA98CD5E7C}" srcOrd="0" destOrd="0" presId="urn:microsoft.com/office/officeart/2005/8/layout/process5"/>
    <dgm:cxn modelId="{CD0CA72E-55C2-0B4E-8CB6-80F40D627EFA}" type="presOf" srcId="{165372C9-BF0C-ED4B-A2B3-D946B32F3E15}" destId="{9A17AE9E-F66C-8344-8AB2-E320875930BB}" srcOrd="0" destOrd="0" presId="urn:microsoft.com/office/officeart/2005/8/layout/process5"/>
    <dgm:cxn modelId="{CC8A7332-AB58-7243-867A-A63DAFB5C677}" type="presOf" srcId="{7D01E43D-2807-8843-BCE3-9DC7B1BE27AA}" destId="{EF07F8F8-CEDE-EA44-A736-6DB3D920BC68}" srcOrd="0" destOrd="2" presId="urn:microsoft.com/office/officeart/2005/8/layout/process5"/>
    <dgm:cxn modelId="{C3A2D634-723D-2D49-A9E4-E0014CFA597A}" srcId="{165372C9-BF0C-ED4B-A2B3-D946B32F3E15}" destId="{EEBADC26-D8F5-4940-860F-5D5E86E77990}" srcOrd="0" destOrd="0" parTransId="{49A53F2E-ED76-814F-9E5A-E79573A1F8B2}" sibTransId="{75BACB12-188E-3245-9F03-0E07341829F4}"/>
    <dgm:cxn modelId="{4D954537-339E-4C40-96ED-BE3F8949055C}" srcId="{FCAA2864-73F6-1249-82C9-334886C8429B}" destId="{2C0CB28A-D00E-214E-A35B-143363BE5767}" srcOrd="4" destOrd="0" parTransId="{A97D8323-2B89-0F4C-ACE9-59A2E637F9A6}" sibTransId="{9DFB454E-E15B-BC40-BB6E-7587BA5B98DD}"/>
    <dgm:cxn modelId="{59C6AA38-C84C-824D-9BF4-F5AA581E3C82}" type="presOf" srcId="{CDD5BD5A-936F-6F49-BC5C-A2CB46AEC674}" destId="{BC6C7148-931D-B044-ABA5-445BD12647D3}" srcOrd="0" destOrd="0" presId="urn:microsoft.com/office/officeart/2005/8/layout/process5"/>
    <dgm:cxn modelId="{976C793A-9E45-2245-A196-D3FD5C29C7B1}" type="presOf" srcId="{2E08859F-0F64-BB49-BE71-736B96224388}" destId="{4B255292-A44C-6F4E-8260-B04A3457AA78}" srcOrd="0" destOrd="2" presId="urn:microsoft.com/office/officeart/2005/8/layout/process5"/>
    <dgm:cxn modelId="{B6B8993E-A1FC-0D40-9EEC-EE7EA98DE707}" type="presOf" srcId="{AA6C9F49-7188-C247-9DDB-0EB9387F7E6B}" destId="{4B255292-A44C-6F4E-8260-B04A3457AA78}" srcOrd="0" destOrd="0" presId="urn:microsoft.com/office/officeart/2005/8/layout/process5"/>
    <dgm:cxn modelId="{71A41B65-619C-F149-AF2D-B8C7A6B8CBE2}" srcId="{FCAA2864-73F6-1249-82C9-334886C8429B}" destId="{AA6C9F49-7188-C247-9DDB-0EB9387F7E6B}" srcOrd="3" destOrd="0" parTransId="{F29A490C-BB9E-8D40-B52E-59AAA81BCACF}" sibTransId="{9C16C074-3727-4047-AEF7-D45A1300F2B6}"/>
    <dgm:cxn modelId="{16DB8165-6805-6D4C-9176-7C81625DA1B6}" srcId="{AA6C9F49-7188-C247-9DDB-0EB9387F7E6B}" destId="{2E08859F-0F64-BB49-BE71-736B96224388}" srcOrd="1" destOrd="0" parTransId="{C688F156-CB90-6949-9337-BE3AE81CC7C5}" sibTransId="{13834BAD-5F23-FD4D-BCC9-45AF86D7B577}"/>
    <dgm:cxn modelId="{CDC4AE48-9DC8-F340-A044-B17A27EB7755}" type="presOf" srcId="{47F08B0F-738D-BA47-8D90-70501F4F0CBE}" destId="{F4581B0C-0308-3143-92F3-12221A118E68}" srcOrd="0" destOrd="1" presId="urn:microsoft.com/office/officeart/2005/8/layout/process5"/>
    <dgm:cxn modelId="{784C056A-24F9-5145-B839-C97A53418674}" srcId="{3A28FA0E-B08A-DD48-92A1-D5E4A85310D4}" destId="{6ED952AD-0302-E44A-BC9D-9DB144BA4F45}" srcOrd="1" destOrd="0" parTransId="{6F713E92-6E64-4A43-B033-A6E432436953}" sibTransId="{00ED9501-AAE6-9C49-9585-C12EC67D7B57}"/>
    <dgm:cxn modelId="{F9AEBB6E-4B46-1849-AE4B-7155DB27A690}" type="presOf" srcId="{5251D5C1-BD19-0947-9CD5-3D9E375B140F}" destId="{09DF6437-9BDA-1049-8709-28FBF2B3291D}" srcOrd="1" destOrd="0" presId="urn:microsoft.com/office/officeart/2005/8/layout/process5"/>
    <dgm:cxn modelId="{6C8D2071-62F1-FF4A-8705-D3B687137D94}" type="presOf" srcId="{FCAA2864-73F6-1249-82C9-334886C8429B}" destId="{5DE25793-FB91-4E40-9DDD-2F41BE85551F}" srcOrd="0" destOrd="0" presId="urn:microsoft.com/office/officeart/2005/8/layout/process5"/>
    <dgm:cxn modelId="{76BBB173-39FA-FD4D-A832-213E5AB742FB}" type="presOf" srcId="{A4BD232A-C005-B347-9098-08E0A271A42D}" destId="{E19111F8-D694-D84A-8781-D183B9484B30}" srcOrd="0" destOrd="0" presId="urn:microsoft.com/office/officeart/2005/8/layout/process5"/>
    <dgm:cxn modelId="{9E539D56-BFCD-C244-880F-7A0255D5BC83}" srcId="{FCAA2864-73F6-1249-82C9-334886C8429B}" destId="{3A28FA0E-B08A-DD48-92A1-D5E4A85310D4}" srcOrd="0" destOrd="0" parTransId="{F86E4DC9-3A5E-4441-A0E2-BFFF44245706}" sibTransId="{5251D5C1-BD19-0947-9CD5-3D9E375B140F}"/>
    <dgm:cxn modelId="{87E9757D-E964-4C4F-8584-E851125FF43F}" type="presOf" srcId="{2C0CB28A-D00E-214E-A35B-143363BE5767}" destId="{F6BEB4CC-8852-FA4D-B880-F6A23FDBA614}" srcOrd="0" destOrd="0" presId="urn:microsoft.com/office/officeart/2005/8/layout/process5"/>
    <dgm:cxn modelId="{115F547E-91B0-9E45-9842-E7DB17C1D75F}" type="presOf" srcId="{B4BC03CD-8214-0449-949C-58D065A99350}" destId="{4B255292-A44C-6F4E-8260-B04A3457AA78}" srcOrd="0" destOrd="1" presId="urn:microsoft.com/office/officeart/2005/8/layout/process5"/>
    <dgm:cxn modelId="{5536FB7E-849B-404B-8E63-AD5E570F3BB3}" srcId="{AAA3F6CA-4274-274E-B84E-B6DC9839C53F}" destId="{4600287A-374A-3C4A-8DB8-C89353E9A6A1}" srcOrd="0" destOrd="0" parTransId="{14BD059C-6A17-EF41-9C57-50777B2602E2}" sibTransId="{2CC4C077-88A5-F74C-99A4-20AB9FC7F459}"/>
    <dgm:cxn modelId="{0123FC7F-FBE2-894C-8EC4-B2B4D75902F1}" srcId="{53DB9553-9E5D-E94F-BDDA-AC3C6CB3381D}" destId="{847DC338-B470-164E-AB79-4B26DA7C1F7E}" srcOrd="1" destOrd="0" parTransId="{C0CFC29B-42D8-C849-8D60-36E56B17F79D}" sibTransId="{8AE94723-05C7-1C49-81E0-1817D7B8A3FE}"/>
    <dgm:cxn modelId="{EF0B9781-D684-8945-9495-BB441B339C60}" srcId="{A4BD232A-C005-B347-9098-08E0A271A42D}" destId="{1C492E6A-CBF5-1E42-ADF0-D69680BB8FBC}" srcOrd="0" destOrd="0" parTransId="{80690F50-9843-0F40-8634-074F0A5C5AC4}" sibTransId="{84552AE9-B171-2D4B-8990-935DE907DF1D}"/>
    <dgm:cxn modelId="{DD8B9286-89C0-BB47-868D-CD7234C025B3}" type="presOf" srcId="{F89590F3-E9B5-2D41-A5E3-B16D91C7307F}" destId="{2A38AB32-D6FC-2647-A66B-2EEA98CD5E7C}" srcOrd="0" destOrd="1" presId="urn:microsoft.com/office/officeart/2005/8/layout/process5"/>
    <dgm:cxn modelId="{6423BC87-1FA3-6143-8CFB-E89E85467FEE}" type="presOf" srcId="{CDD5BD5A-936F-6F49-BC5C-A2CB46AEC674}" destId="{6DA5E5D7-757E-4A4C-80FA-C1A59F21704E}" srcOrd="1" destOrd="0" presId="urn:microsoft.com/office/officeart/2005/8/layout/process5"/>
    <dgm:cxn modelId="{EA079789-A49A-8149-9921-8904E6FB5C5A}" type="presOf" srcId="{9C16C074-3727-4047-AEF7-D45A1300F2B6}" destId="{DFE42F39-6847-444C-9AED-B604F903756C}" srcOrd="0" destOrd="0" presId="urn:microsoft.com/office/officeart/2005/8/layout/process5"/>
    <dgm:cxn modelId="{C88E218B-C27D-3549-AAD7-2C279436FBE5}" type="presOf" srcId="{AAA3F6CA-4274-274E-B84E-B6DC9839C53F}" destId="{EF07F8F8-CEDE-EA44-A736-6DB3D920BC68}" srcOrd="0" destOrd="0" presId="urn:microsoft.com/office/officeart/2005/8/layout/process5"/>
    <dgm:cxn modelId="{6E91D490-0D5C-6F4E-B24A-3BD543FD4BDC}" srcId="{AA6C9F49-7188-C247-9DDB-0EB9387F7E6B}" destId="{B4BC03CD-8214-0449-949C-58D065A99350}" srcOrd="0" destOrd="0" parTransId="{BF072B05-7EB9-7E4F-B754-1277430F444B}" sibTransId="{437BEF85-DA3B-684C-AFE3-9EA891C5BE24}"/>
    <dgm:cxn modelId="{6D9A9691-C453-C94F-B000-C10C6B3356A1}" type="presOf" srcId="{1C492E6A-CBF5-1E42-ADF0-D69680BB8FBC}" destId="{E19111F8-D694-D84A-8781-D183B9484B30}" srcOrd="0" destOrd="1" presId="urn:microsoft.com/office/officeart/2005/8/layout/process5"/>
    <dgm:cxn modelId="{7F9E8B95-83CC-0C4C-B5C8-2DD3A95EF91C}" type="presOf" srcId="{9DFB454E-E15B-BC40-BB6E-7587BA5B98DD}" destId="{F76231DD-EF7A-5840-9C72-CC484E051CE1}" srcOrd="1" destOrd="0" presId="urn:microsoft.com/office/officeart/2005/8/layout/process5"/>
    <dgm:cxn modelId="{05656FA3-13E8-4B42-8072-8DC055BE5F7F}" srcId="{2C0CB28A-D00E-214E-A35B-143363BE5767}" destId="{BFA194B6-9AF4-2D45-8566-F62FD6DC2E14}" srcOrd="1" destOrd="0" parTransId="{B04BB756-BCCD-0A42-BEF0-752D45A2C3AB}" sibTransId="{89531CE5-FD02-F345-8668-9271D98B5940}"/>
    <dgm:cxn modelId="{313AF9A6-4AC2-5F41-A935-2B8679712E96}" srcId="{2C0CB28A-D00E-214E-A35B-143363BE5767}" destId="{00715CFD-6D93-ED4E-B3C6-00F137363F03}" srcOrd="0" destOrd="0" parTransId="{4DDC6A92-8814-D149-8D68-2950B26BAAC0}" sibTransId="{6686FCD5-A1D9-084C-AB3E-2793A8C6B1E2}"/>
    <dgm:cxn modelId="{673E97A9-A1D0-FD48-8A26-390D1EA3B8F5}" type="presOf" srcId="{C6B65111-654B-834A-8776-3F6E060A1F26}" destId="{9A17AE9E-F66C-8344-8AB2-E320875930BB}" srcOrd="0" destOrd="2" presId="urn:microsoft.com/office/officeart/2005/8/layout/process5"/>
    <dgm:cxn modelId="{6505CDB0-EE92-6A4A-850A-922651548C60}" type="presOf" srcId="{5251D5C1-BD19-0947-9CD5-3D9E375B140F}" destId="{4461D9C4-723F-5746-AB88-C7C1C193783A}" srcOrd="0" destOrd="0" presId="urn:microsoft.com/office/officeart/2005/8/layout/process5"/>
    <dgm:cxn modelId="{BE3B95B5-9993-9A42-95EE-EC055151FE6B}" srcId="{FCAA2864-73F6-1249-82C9-334886C8429B}" destId="{53DB9553-9E5D-E94F-BDDA-AC3C6CB3381D}" srcOrd="6" destOrd="0" parTransId="{1A67CA51-80F0-574F-B98C-BCDCCC70C038}" sibTransId="{CCF97C09-0397-AB44-B086-48DC5828CB55}"/>
    <dgm:cxn modelId="{356644BD-FC78-7742-B4AD-38067BB52024}" type="presOf" srcId="{53DB9553-9E5D-E94F-BDDA-AC3C6CB3381D}" destId="{F4581B0C-0308-3143-92F3-12221A118E68}" srcOrd="0" destOrd="0" presId="urn:microsoft.com/office/officeart/2005/8/layout/process5"/>
    <dgm:cxn modelId="{FE608AC0-4A0A-4B41-A92C-BEFE9E9F5EE7}" srcId="{165372C9-BF0C-ED4B-A2B3-D946B32F3E15}" destId="{C6B65111-654B-834A-8776-3F6E060A1F26}" srcOrd="1" destOrd="0" parTransId="{CAA5CCDF-93F6-4F4E-9BE8-7C3F87B6865E}" sibTransId="{B62F9B38-9F05-B74D-B030-83DA5F88ED3D}"/>
    <dgm:cxn modelId="{6EF23FC1-7A50-0E41-904A-29FF58542A39}" type="presOf" srcId="{C2FF7C23-EDF1-EB43-ACC8-5C37B179BFA9}" destId="{E19111F8-D694-D84A-8781-D183B9484B30}" srcOrd="0" destOrd="2" presId="urn:microsoft.com/office/officeart/2005/8/layout/process5"/>
    <dgm:cxn modelId="{EBDFEAC6-AE8F-DB4E-B4A4-FC1F57B97E5D}" type="presOf" srcId="{9C16C074-3727-4047-AEF7-D45A1300F2B6}" destId="{B329FB84-D0E2-F240-976D-F7B6024C7338}" srcOrd="1" destOrd="0" presId="urn:microsoft.com/office/officeart/2005/8/layout/process5"/>
    <dgm:cxn modelId="{AC091BC9-3AA9-7F48-A246-0151E8BA4D4D}" srcId="{FCAA2864-73F6-1249-82C9-334886C8429B}" destId="{A4BD232A-C005-B347-9098-08E0A271A42D}" srcOrd="2" destOrd="0" parTransId="{ADC8B72F-F0CE-A24B-BC07-CC455490B20D}" sibTransId="{28A14305-BF8B-A94B-AAF5-404D107E9783}"/>
    <dgm:cxn modelId="{C405B0D0-0DC2-CE42-82B0-C71992C203B5}" srcId="{AAA3F6CA-4274-274E-B84E-B6DC9839C53F}" destId="{7D01E43D-2807-8843-BCE3-9DC7B1BE27AA}" srcOrd="1" destOrd="0" parTransId="{1BBE2A9A-93E3-DA40-98A1-9B2E64225902}" sibTransId="{E20C5AF5-C778-7249-8BA4-73481C32FF72}"/>
    <dgm:cxn modelId="{B7B3B5D0-4741-604A-A401-D2CC18FC67CC}" type="presOf" srcId="{EEBADC26-D8F5-4940-860F-5D5E86E77990}" destId="{9A17AE9E-F66C-8344-8AB2-E320875930BB}" srcOrd="0" destOrd="1" presId="urn:microsoft.com/office/officeart/2005/8/layout/process5"/>
    <dgm:cxn modelId="{0CCCB3D6-3AE8-6E47-8AF9-841BBD7A1F59}" type="presOf" srcId="{6ED952AD-0302-E44A-BC9D-9DB144BA4F45}" destId="{2A38AB32-D6FC-2647-A66B-2EEA98CD5E7C}" srcOrd="0" destOrd="2" presId="urn:microsoft.com/office/officeart/2005/8/layout/process5"/>
    <dgm:cxn modelId="{7CB604DC-3DFD-9E4F-8027-2600C9D4EB8A}" type="presOf" srcId="{28A14305-BF8B-A94B-AAF5-404D107E9783}" destId="{D4BE8D67-74B0-434A-8A75-D215CFCDB7B1}" srcOrd="0" destOrd="0" presId="urn:microsoft.com/office/officeart/2005/8/layout/process5"/>
    <dgm:cxn modelId="{636FD3DC-72A0-E543-B963-69E1D88D90C7}" type="presOf" srcId="{28A14305-BF8B-A94B-AAF5-404D107E9783}" destId="{C1ADF7EE-B303-6D49-A416-85DC41841EDC}" srcOrd="1" destOrd="0" presId="urn:microsoft.com/office/officeart/2005/8/layout/process5"/>
    <dgm:cxn modelId="{C93214DE-0D73-8C42-B003-A4D8CD1DD98B}" srcId="{FCAA2864-73F6-1249-82C9-334886C8429B}" destId="{AAA3F6CA-4274-274E-B84E-B6DC9839C53F}" srcOrd="5" destOrd="0" parTransId="{48DE3877-BED7-9245-AB7D-91A22C6A9386}" sibTransId="{CDD5BD5A-936F-6F49-BC5C-A2CB46AEC674}"/>
    <dgm:cxn modelId="{2FB986E0-55CA-5E48-AB8D-2902563F1737}" type="presOf" srcId="{95160CF1-580B-CF43-A3D1-546751304F89}" destId="{1BCFBBB3-6715-B94F-9E88-BFB8CF2CBDEC}" srcOrd="1" destOrd="0" presId="urn:microsoft.com/office/officeart/2005/8/layout/process5"/>
    <dgm:cxn modelId="{90E10DE1-993B-6449-AC5D-DDA586AD4AF5}" srcId="{A4BD232A-C005-B347-9098-08E0A271A42D}" destId="{C2FF7C23-EDF1-EB43-ACC8-5C37B179BFA9}" srcOrd="1" destOrd="0" parTransId="{F8451C2D-4B7A-3A4B-9BBE-1F0D2A95B309}" sibTransId="{0D386B66-BC51-CB4E-AB4B-DB8D1DE157E2}"/>
    <dgm:cxn modelId="{E391C3F0-8259-154C-AC74-93EC4E056C47}" type="presOf" srcId="{9DFB454E-E15B-BC40-BB6E-7587BA5B98DD}" destId="{C6A25634-C817-344E-8B10-8DE88FB1C4F4}" srcOrd="0" destOrd="0" presId="urn:microsoft.com/office/officeart/2005/8/layout/process5"/>
    <dgm:cxn modelId="{204333F1-DBC7-334A-B69C-0100921149D4}" srcId="{FCAA2864-73F6-1249-82C9-334886C8429B}" destId="{165372C9-BF0C-ED4B-A2B3-D946B32F3E15}" srcOrd="1" destOrd="0" parTransId="{F342ED4A-4E27-8349-BD09-7771FF82CD80}" sibTransId="{95160CF1-580B-CF43-A3D1-546751304F89}"/>
    <dgm:cxn modelId="{4F8AE1F2-CAF9-284A-A0D2-0704A1CE6476}" type="presOf" srcId="{00715CFD-6D93-ED4E-B3C6-00F137363F03}" destId="{F6BEB4CC-8852-FA4D-B880-F6A23FDBA614}" srcOrd="0" destOrd="1" presId="urn:microsoft.com/office/officeart/2005/8/layout/process5"/>
    <dgm:cxn modelId="{A9DAC9FA-07E3-C147-8E1D-C6ECE8472F73}" type="presOf" srcId="{4600287A-374A-3C4A-8DB8-C89353E9A6A1}" destId="{EF07F8F8-CEDE-EA44-A736-6DB3D920BC68}" srcOrd="0" destOrd="1" presId="urn:microsoft.com/office/officeart/2005/8/layout/process5"/>
    <dgm:cxn modelId="{00004448-9213-A84A-A265-8F09A211E8C4}" type="presParOf" srcId="{5DE25793-FB91-4E40-9DDD-2F41BE85551F}" destId="{2A38AB32-D6FC-2647-A66B-2EEA98CD5E7C}" srcOrd="0" destOrd="0" presId="urn:microsoft.com/office/officeart/2005/8/layout/process5"/>
    <dgm:cxn modelId="{883C285D-9702-A947-9295-782753B94E00}" type="presParOf" srcId="{5DE25793-FB91-4E40-9DDD-2F41BE85551F}" destId="{4461D9C4-723F-5746-AB88-C7C1C193783A}" srcOrd="1" destOrd="0" presId="urn:microsoft.com/office/officeart/2005/8/layout/process5"/>
    <dgm:cxn modelId="{72C27A0F-0A04-CE4D-850E-39017AEF448F}" type="presParOf" srcId="{4461D9C4-723F-5746-AB88-C7C1C193783A}" destId="{09DF6437-9BDA-1049-8709-28FBF2B3291D}" srcOrd="0" destOrd="0" presId="urn:microsoft.com/office/officeart/2005/8/layout/process5"/>
    <dgm:cxn modelId="{50CC4274-435B-F84C-BF07-159A12D79042}" type="presParOf" srcId="{5DE25793-FB91-4E40-9DDD-2F41BE85551F}" destId="{9A17AE9E-F66C-8344-8AB2-E320875930BB}" srcOrd="2" destOrd="0" presId="urn:microsoft.com/office/officeart/2005/8/layout/process5"/>
    <dgm:cxn modelId="{4281540E-5BDB-9140-9E30-B529FE6206E0}" type="presParOf" srcId="{5DE25793-FB91-4E40-9DDD-2F41BE85551F}" destId="{5C9E5E5F-FE8C-DE4C-A4C8-F53063DF68D0}" srcOrd="3" destOrd="0" presId="urn:microsoft.com/office/officeart/2005/8/layout/process5"/>
    <dgm:cxn modelId="{C479D8BA-B5C6-9441-9AE2-F125CB26D7E7}" type="presParOf" srcId="{5C9E5E5F-FE8C-DE4C-A4C8-F53063DF68D0}" destId="{1BCFBBB3-6715-B94F-9E88-BFB8CF2CBDEC}" srcOrd="0" destOrd="0" presId="urn:microsoft.com/office/officeart/2005/8/layout/process5"/>
    <dgm:cxn modelId="{BBF666C6-7000-A94C-8A6A-680141C36AF8}" type="presParOf" srcId="{5DE25793-FB91-4E40-9DDD-2F41BE85551F}" destId="{E19111F8-D694-D84A-8781-D183B9484B30}" srcOrd="4" destOrd="0" presId="urn:microsoft.com/office/officeart/2005/8/layout/process5"/>
    <dgm:cxn modelId="{8B60A3FF-D629-8B4D-8DB3-6DFCFFD4A1A5}" type="presParOf" srcId="{5DE25793-FB91-4E40-9DDD-2F41BE85551F}" destId="{D4BE8D67-74B0-434A-8A75-D215CFCDB7B1}" srcOrd="5" destOrd="0" presId="urn:microsoft.com/office/officeart/2005/8/layout/process5"/>
    <dgm:cxn modelId="{9C62FD5C-6BA5-C14D-88E7-5EBB82108A4B}" type="presParOf" srcId="{D4BE8D67-74B0-434A-8A75-D215CFCDB7B1}" destId="{C1ADF7EE-B303-6D49-A416-85DC41841EDC}" srcOrd="0" destOrd="0" presId="urn:microsoft.com/office/officeart/2005/8/layout/process5"/>
    <dgm:cxn modelId="{53269CE1-BCCE-0149-92C4-90C81C2108A3}" type="presParOf" srcId="{5DE25793-FB91-4E40-9DDD-2F41BE85551F}" destId="{4B255292-A44C-6F4E-8260-B04A3457AA78}" srcOrd="6" destOrd="0" presId="urn:microsoft.com/office/officeart/2005/8/layout/process5"/>
    <dgm:cxn modelId="{495474AC-457F-7C43-88B7-8E6F4D1C5FA7}" type="presParOf" srcId="{5DE25793-FB91-4E40-9DDD-2F41BE85551F}" destId="{DFE42F39-6847-444C-9AED-B604F903756C}" srcOrd="7" destOrd="0" presId="urn:microsoft.com/office/officeart/2005/8/layout/process5"/>
    <dgm:cxn modelId="{74FA859E-25B9-0F41-B0DF-7AFAA4984F89}" type="presParOf" srcId="{DFE42F39-6847-444C-9AED-B604F903756C}" destId="{B329FB84-D0E2-F240-976D-F7B6024C7338}" srcOrd="0" destOrd="0" presId="urn:microsoft.com/office/officeart/2005/8/layout/process5"/>
    <dgm:cxn modelId="{3EE51427-077B-2840-B84C-09CE9FCCD0A0}" type="presParOf" srcId="{5DE25793-FB91-4E40-9DDD-2F41BE85551F}" destId="{F6BEB4CC-8852-FA4D-B880-F6A23FDBA614}" srcOrd="8" destOrd="0" presId="urn:microsoft.com/office/officeart/2005/8/layout/process5"/>
    <dgm:cxn modelId="{5DD6A270-EB19-8343-8BF2-106022FF6CA9}" type="presParOf" srcId="{5DE25793-FB91-4E40-9DDD-2F41BE85551F}" destId="{C6A25634-C817-344E-8B10-8DE88FB1C4F4}" srcOrd="9" destOrd="0" presId="urn:microsoft.com/office/officeart/2005/8/layout/process5"/>
    <dgm:cxn modelId="{B877A496-10F7-344E-B3D0-B6F85E56762C}" type="presParOf" srcId="{C6A25634-C817-344E-8B10-8DE88FB1C4F4}" destId="{F76231DD-EF7A-5840-9C72-CC484E051CE1}" srcOrd="0" destOrd="0" presId="urn:microsoft.com/office/officeart/2005/8/layout/process5"/>
    <dgm:cxn modelId="{CB458EE8-58B3-0846-A944-0B5C2EAA33FE}" type="presParOf" srcId="{5DE25793-FB91-4E40-9DDD-2F41BE85551F}" destId="{EF07F8F8-CEDE-EA44-A736-6DB3D920BC68}" srcOrd="10" destOrd="0" presId="urn:microsoft.com/office/officeart/2005/8/layout/process5"/>
    <dgm:cxn modelId="{41E07694-409D-EE48-A293-030880C7505E}" type="presParOf" srcId="{5DE25793-FB91-4E40-9DDD-2F41BE85551F}" destId="{BC6C7148-931D-B044-ABA5-445BD12647D3}" srcOrd="11" destOrd="0" presId="urn:microsoft.com/office/officeart/2005/8/layout/process5"/>
    <dgm:cxn modelId="{53970E89-7CA0-B243-BAD8-5555C61A7636}" type="presParOf" srcId="{BC6C7148-931D-B044-ABA5-445BD12647D3}" destId="{6DA5E5D7-757E-4A4C-80FA-C1A59F21704E}" srcOrd="0" destOrd="0" presId="urn:microsoft.com/office/officeart/2005/8/layout/process5"/>
    <dgm:cxn modelId="{4A4BBCC3-F08F-1041-8AFC-669341BD6561}" type="presParOf" srcId="{5DE25793-FB91-4E40-9DDD-2F41BE85551F}" destId="{F4581B0C-0308-3143-92F3-12221A118E68}" srcOrd="12" destOrd="0" presId="urn:microsoft.com/office/officeart/2005/8/layout/process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19F9A5-0B48-5948-847D-527554046AAB}">
      <dsp:nvSpPr>
        <dsp:cNvPr id="0" name=""/>
        <dsp:cNvSpPr/>
      </dsp:nvSpPr>
      <dsp:spPr>
        <a:xfrm>
          <a:off x="2733982" y="56300"/>
          <a:ext cx="2927611" cy="292761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r>
            <a:rPr lang="fr-FR" sz="1700" kern="1200" err="1"/>
            <a:t>Refusal</a:t>
          </a:r>
          <a:endParaRPr lang="fr-FR" sz="1700" kern="1200"/>
        </a:p>
      </dsp:txBody>
      <dsp:txXfrm>
        <a:off x="3071783" y="450401"/>
        <a:ext cx="2252009" cy="928953"/>
      </dsp:txXfrm>
    </dsp:sp>
    <dsp:sp modelId="{ACF8D1EA-1DD9-CD42-9B4C-EED28ADE3E62}">
      <dsp:nvSpPr>
        <dsp:cNvPr id="0" name=""/>
        <dsp:cNvSpPr/>
      </dsp:nvSpPr>
      <dsp:spPr>
        <a:xfrm>
          <a:off x="4028887" y="1351205"/>
          <a:ext cx="2927611" cy="292761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r>
            <a:rPr lang="fr-FR" sz="1700" kern="1200"/>
            <a:t>Desire to </a:t>
          </a:r>
          <a:r>
            <a:rPr lang="fr-FR" sz="1700" kern="1200" err="1"/>
            <a:t>obtain</a:t>
          </a:r>
          <a:r>
            <a:rPr lang="fr-FR" sz="1700" kern="1200"/>
            <a:t> </a:t>
          </a:r>
          <a:r>
            <a:rPr lang="fr-FR" sz="1700" kern="1200" err="1"/>
            <a:t>something</a:t>
          </a:r>
          <a:endParaRPr lang="fr-FR" sz="1700" kern="1200"/>
        </a:p>
      </dsp:txBody>
      <dsp:txXfrm>
        <a:off x="5605293" y="1689006"/>
        <a:ext cx="1126004" cy="2252009"/>
      </dsp:txXfrm>
    </dsp:sp>
    <dsp:sp modelId="{F4A239BC-6A62-714A-8989-3C12E4AF8B98}">
      <dsp:nvSpPr>
        <dsp:cNvPr id="0" name=""/>
        <dsp:cNvSpPr/>
      </dsp:nvSpPr>
      <dsp:spPr>
        <a:xfrm>
          <a:off x="2733982" y="2646110"/>
          <a:ext cx="2927611" cy="292761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r>
            <a:rPr lang="fr-FR" sz="1700" kern="1200"/>
            <a:t>Intention to engage in social interaction</a:t>
          </a:r>
        </a:p>
      </dsp:txBody>
      <dsp:txXfrm>
        <a:off x="3071783" y="4250667"/>
        <a:ext cx="2252009" cy="928953"/>
      </dsp:txXfrm>
    </dsp:sp>
    <dsp:sp modelId="{6D6551A7-A606-014D-A6BC-B28EF421B8B1}">
      <dsp:nvSpPr>
        <dsp:cNvPr id="0" name=""/>
        <dsp:cNvSpPr/>
      </dsp:nvSpPr>
      <dsp:spPr>
        <a:xfrm>
          <a:off x="1439076" y="1351205"/>
          <a:ext cx="2927611" cy="292761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r>
            <a:rPr lang="fr-FR" sz="1700" kern="1200"/>
            <a:t>Exchange of information</a:t>
          </a:r>
        </a:p>
      </dsp:txBody>
      <dsp:txXfrm>
        <a:off x="1664277" y="1689006"/>
        <a:ext cx="1126004" cy="225200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38AB32-D6FC-2647-A66B-2EEA98CD5E7C}">
      <dsp:nvSpPr>
        <dsp:cNvPr id="0" name=""/>
        <dsp:cNvSpPr/>
      </dsp:nvSpPr>
      <dsp:spPr>
        <a:xfrm>
          <a:off x="5163" y="1109510"/>
          <a:ext cx="2257625" cy="13545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fr-FR" sz="1400" kern="1200"/>
            <a:t>Pre-</a:t>
          </a:r>
          <a:r>
            <a:rPr lang="fr-FR" sz="1400" kern="1200" err="1"/>
            <a:t>intentional</a:t>
          </a:r>
          <a:r>
            <a:rPr lang="fr-FR" sz="1400" kern="1200"/>
            <a:t> </a:t>
          </a:r>
          <a:r>
            <a:rPr lang="fr-FR" sz="1400" kern="1200" err="1"/>
            <a:t>behaviors</a:t>
          </a:r>
          <a:endParaRPr lang="fr-FR" sz="1400" kern="1200"/>
        </a:p>
        <a:p>
          <a:pPr marL="57150" lvl="1" indent="-57150" algn="l" defTabSz="488950">
            <a:lnSpc>
              <a:spcPct val="90000"/>
            </a:lnSpc>
            <a:spcBef>
              <a:spcPct val="0"/>
            </a:spcBef>
            <a:spcAft>
              <a:spcPct val="15000"/>
            </a:spcAft>
            <a:buChar char="•"/>
          </a:pPr>
          <a:r>
            <a:rPr lang="fr-FR" sz="1100" kern="1200"/>
            <a:t>0 to 3 </a:t>
          </a:r>
          <a:r>
            <a:rPr lang="fr-FR" sz="1100" kern="1200">
              <a:latin typeface="Arial"/>
            </a:rPr>
            <a:t>months</a:t>
          </a:r>
          <a:endParaRPr lang="fr-FR" sz="1100" kern="1200"/>
        </a:p>
        <a:p>
          <a:pPr marL="57150" lvl="1" indent="-57150" algn="l" defTabSz="488950">
            <a:lnSpc>
              <a:spcPct val="90000"/>
            </a:lnSpc>
            <a:spcBef>
              <a:spcPct val="0"/>
            </a:spcBef>
            <a:spcAft>
              <a:spcPct val="15000"/>
            </a:spcAft>
            <a:buChar char="•"/>
          </a:pPr>
          <a:r>
            <a:rPr lang="en-GB" sz="1100" kern="1200">
              <a:solidFill>
                <a:srgbClr val="000000"/>
              </a:solidFill>
              <a:effectLst/>
              <a:latin typeface="Calibri" panose="020F0502020204030204" pitchFamily="34" charset="0"/>
              <a:ea typeface="Calibri" panose="020F0502020204030204" pitchFamily="34" charset="0"/>
            </a:rPr>
            <a:t>body movements, facial expressions, sounds, etc</a:t>
          </a:r>
          <a:endParaRPr lang="fr-FR" sz="1100" kern="1200"/>
        </a:p>
      </dsp:txBody>
      <dsp:txXfrm>
        <a:off x="44837" y="1149184"/>
        <a:ext cx="2178277" cy="1275227"/>
      </dsp:txXfrm>
    </dsp:sp>
    <dsp:sp modelId="{4461D9C4-723F-5746-AB88-C7C1C193783A}">
      <dsp:nvSpPr>
        <dsp:cNvPr id="0" name=""/>
        <dsp:cNvSpPr/>
      </dsp:nvSpPr>
      <dsp:spPr>
        <a:xfrm>
          <a:off x="2461460" y="1506853"/>
          <a:ext cx="478616" cy="55989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fr-FR" sz="1100" kern="1200"/>
        </a:p>
      </dsp:txBody>
      <dsp:txXfrm>
        <a:off x="2461460" y="1618831"/>
        <a:ext cx="335031" cy="335935"/>
      </dsp:txXfrm>
    </dsp:sp>
    <dsp:sp modelId="{9A17AE9E-F66C-8344-8AB2-E320875930BB}">
      <dsp:nvSpPr>
        <dsp:cNvPr id="0" name=""/>
        <dsp:cNvSpPr/>
      </dsp:nvSpPr>
      <dsp:spPr>
        <a:xfrm>
          <a:off x="3165839" y="1109510"/>
          <a:ext cx="2257625" cy="13545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fr-FR" sz="1400" kern="1200" err="1"/>
            <a:t>Intentional</a:t>
          </a:r>
          <a:r>
            <a:rPr lang="fr-FR" sz="1400" kern="1200"/>
            <a:t> </a:t>
          </a:r>
          <a:r>
            <a:rPr lang="fr-FR" sz="1400" kern="1200" err="1"/>
            <a:t>behaviors</a:t>
          </a:r>
          <a:endParaRPr lang="fr-FR" sz="1400" kern="1200"/>
        </a:p>
        <a:p>
          <a:pPr marL="57150" lvl="1" indent="-57150" algn="l" defTabSz="488950">
            <a:lnSpc>
              <a:spcPct val="90000"/>
            </a:lnSpc>
            <a:spcBef>
              <a:spcPct val="0"/>
            </a:spcBef>
            <a:spcAft>
              <a:spcPct val="15000"/>
            </a:spcAft>
            <a:buChar char="•"/>
          </a:pPr>
          <a:r>
            <a:rPr lang="fr-FR" sz="1100" kern="1200"/>
            <a:t>3 to 8 </a:t>
          </a:r>
          <a:r>
            <a:rPr lang="fr-FR" sz="1100" kern="1200" err="1"/>
            <a:t>months</a:t>
          </a:r>
          <a:endParaRPr lang="fr-FR" sz="1100" kern="1200"/>
        </a:p>
        <a:p>
          <a:pPr marL="57150" lvl="1" indent="-57150" algn="l" defTabSz="488950">
            <a:lnSpc>
              <a:spcPct val="90000"/>
            </a:lnSpc>
            <a:spcBef>
              <a:spcPct val="0"/>
            </a:spcBef>
            <a:spcAft>
              <a:spcPct val="15000"/>
            </a:spcAft>
            <a:buChar char="•"/>
          </a:pPr>
          <a:r>
            <a:rPr lang="en-GB" sz="1100" kern="1200">
              <a:solidFill>
                <a:srgbClr val="000000"/>
              </a:solidFill>
              <a:effectLst/>
              <a:latin typeface="Calibri" panose="020F0502020204030204" pitchFamily="34" charset="0"/>
              <a:ea typeface="Calibri" panose="020F0502020204030204" pitchFamily="34" charset="0"/>
            </a:rPr>
            <a:t>body movements, facial expressions, vocalizations, eye contact and gaze</a:t>
          </a:r>
          <a:endParaRPr lang="fr-FR" sz="1100" kern="1200"/>
        </a:p>
      </dsp:txBody>
      <dsp:txXfrm>
        <a:off x="3205513" y="1149184"/>
        <a:ext cx="2178277" cy="1275227"/>
      </dsp:txXfrm>
    </dsp:sp>
    <dsp:sp modelId="{5C9E5E5F-FE8C-DE4C-A4C8-F53063DF68D0}">
      <dsp:nvSpPr>
        <dsp:cNvPr id="0" name=""/>
        <dsp:cNvSpPr/>
      </dsp:nvSpPr>
      <dsp:spPr>
        <a:xfrm>
          <a:off x="5622136" y="1506853"/>
          <a:ext cx="478616" cy="55989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fr-FR" sz="1100" kern="1200"/>
        </a:p>
      </dsp:txBody>
      <dsp:txXfrm>
        <a:off x="5622136" y="1618831"/>
        <a:ext cx="335031" cy="335935"/>
      </dsp:txXfrm>
    </dsp:sp>
    <dsp:sp modelId="{E19111F8-D694-D84A-8781-D183B9484B30}">
      <dsp:nvSpPr>
        <dsp:cNvPr id="0" name=""/>
        <dsp:cNvSpPr/>
      </dsp:nvSpPr>
      <dsp:spPr>
        <a:xfrm>
          <a:off x="6326515" y="1109510"/>
          <a:ext cx="2257625" cy="13545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fr-FR" sz="1400" kern="1200"/>
            <a:t>Non-</a:t>
          </a:r>
          <a:r>
            <a:rPr lang="fr-FR" sz="1400" kern="1200" err="1"/>
            <a:t>conventional</a:t>
          </a:r>
          <a:r>
            <a:rPr lang="fr-FR" sz="1400" kern="1200"/>
            <a:t> communication</a:t>
          </a:r>
        </a:p>
        <a:p>
          <a:pPr marL="57150" lvl="1" indent="-57150" algn="l" defTabSz="488950">
            <a:lnSpc>
              <a:spcPct val="90000"/>
            </a:lnSpc>
            <a:spcBef>
              <a:spcPct val="0"/>
            </a:spcBef>
            <a:spcAft>
              <a:spcPct val="15000"/>
            </a:spcAft>
            <a:buChar char="•"/>
          </a:pPr>
          <a:r>
            <a:rPr lang="fr-FR" sz="1100" kern="1200"/>
            <a:t>6 to 12 </a:t>
          </a:r>
          <a:r>
            <a:rPr lang="fr-FR" sz="1100" kern="1200" err="1"/>
            <a:t>months</a:t>
          </a:r>
          <a:endParaRPr lang="fr-FR" sz="1100" kern="1200"/>
        </a:p>
        <a:p>
          <a:pPr marL="57150" lvl="1" indent="-57150" algn="l" defTabSz="488950">
            <a:lnSpc>
              <a:spcPct val="90000"/>
            </a:lnSpc>
            <a:spcBef>
              <a:spcPct val="0"/>
            </a:spcBef>
            <a:spcAft>
              <a:spcPct val="15000"/>
            </a:spcAft>
            <a:buChar char="•"/>
          </a:pPr>
          <a:r>
            <a:rPr lang="en-GB" sz="1100" kern="1200">
              <a:solidFill>
                <a:srgbClr val="000000"/>
              </a:solidFill>
              <a:effectLst/>
              <a:latin typeface="Calibri" panose="020F0502020204030204" pitchFamily="34" charset="0"/>
              <a:ea typeface="Calibri" panose="020F0502020204030204" pitchFamily="34" charset="0"/>
            </a:rPr>
            <a:t>vocalization, facial expressions, and simple gestures</a:t>
          </a:r>
          <a:endParaRPr lang="fr-FR" sz="1100" kern="1200"/>
        </a:p>
      </dsp:txBody>
      <dsp:txXfrm>
        <a:off x="6366189" y="1149184"/>
        <a:ext cx="2178277" cy="1275227"/>
      </dsp:txXfrm>
    </dsp:sp>
    <dsp:sp modelId="{D4BE8D67-74B0-434A-8A75-D215CFCDB7B1}">
      <dsp:nvSpPr>
        <dsp:cNvPr id="0" name=""/>
        <dsp:cNvSpPr/>
      </dsp:nvSpPr>
      <dsp:spPr>
        <a:xfrm>
          <a:off x="8782812" y="1506853"/>
          <a:ext cx="478616" cy="55989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fr-FR" sz="1100" kern="1200"/>
        </a:p>
      </dsp:txBody>
      <dsp:txXfrm>
        <a:off x="8782812" y="1618831"/>
        <a:ext cx="335031" cy="335935"/>
      </dsp:txXfrm>
    </dsp:sp>
    <dsp:sp modelId="{4B255292-A44C-6F4E-8260-B04A3457AA78}">
      <dsp:nvSpPr>
        <dsp:cNvPr id="0" name=""/>
        <dsp:cNvSpPr/>
      </dsp:nvSpPr>
      <dsp:spPr>
        <a:xfrm>
          <a:off x="9487191" y="1109510"/>
          <a:ext cx="2257625" cy="13545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fr-FR" sz="1400" kern="1200" err="1"/>
            <a:t>Conventional</a:t>
          </a:r>
          <a:r>
            <a:rPr lang="fr-FR" sz="1400" kern="1200"/>
            <a:t> communication</a:t>
          </a:r>
        </a:p>
        <a:p>
          <a:pPr marL="57150" lvl="1" indent="-57150" algn="l" defTabSz="488950">
            <a:lnSpc>
              <a:spcPct val="90000"/>
            </a:lnSpc>
            <a:spcBef>
              <a:spcPct val="0"/>
            </a:spcBef>
            <a:spcAft>
              <a:spcPct val="15000"/>
            </a:spcAft>
            <a:buChar char="•"/>
          </a:pPr>
          <a:r>
            <a:rPr lang="fr-FR" sz="1100" kern="1200"/>
            <a:t>12 to 18 </a:t>
          </a:r>
          <a:r>
            <a:rPr lang="fr-FR" sz="1100" kern="1200" err="1"/>
            <a:t>months</a:t>
          </a:r>
          <a:endParaRPr lang="fr-FR" sz="1100" kern="1200"/>
        </a:p>
        <a:p>
          <a:pPr marL="57150" lvl="1" indent="-57150" algn="l" defTabSz="488950">
            <a:lnSpc>
              <a:spcPct val="90000"/>
            </a:lnSpc>
            <a:spcBef>
              <a:spcPct val="0"/>
            </a:spcBef>
            <a:spcAft>
              <a:spcPct val="15000"/>
            </a:spcAft>
            <a:buChar char="•"/>
          </a:pPr>
          <a:r>
            <a:rPr lang="en-GB" sz="1100" kern="1200">
              <a:solidFill>
                <a:srgbClr val="000000"/>
              </a:solidFill>
              <a:effectLst/>
              <a:latin typeface="Calibri" panose="020F0502020204030204" pitchFamily="34" charset="0"/>
              <a:ea typeface="Calibri" panose="020F0502020204030204" pitchFamily="34" charset="0"/>
            </a:rPr>
            <a:t>pointing, nodding, or shaking the head, hugging, looking at a person to obtain a desired object</a:t>
          </a:r>
          <a:endParaRPr lang="fr-FR" sz="1100" kern="1200"/>
        </a:p>
      </dsp:txBody>
      <dsp:txXfrm>
        <a:off x="9526865" y="1149184"/>
        <a:ext cx="2178277" cy="1275227"/>
      </dsp:txXfrm>
    </dsp:sp>
    <dsp:sp modelId="{DFE42F39-6847-444C-9AED-B604F903756C}">
      <dsp:nvSpPr>
        <dsp:cNvPr id="0" name=""/>
        <dsp:cNvSpPr/>
      </dsp:nvSpPr>
      <dsp:spPr>
        <a:xfrm rot="5400000">
          <a:off x="10376696" y="2622120"/>
          <a:ext cx="478616" cy="55989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fr-FR" sz="1100" kern="1200"/>
        </a:p>
      </dsp:txBody>
      <dsp:txXfrm rot="-5400000">
        <a:off x="10448037" y="2662758"/>
        <a:ext cx="335935" cy="335031"/>
      </dsp:txXfrm>
    </dsp:sp>
    <dsp:sp modelId="{F6BEB4CC-8852-FA4D-B880-F6A23FDBA614}">
      <dsp:nvSpPr>
        <dsp:cNvPr id="0" name=""/>
        <dsp:cNvSpPr/>
      </dsp:nvSpPr>
      <dsp:spPr>
        <a:xfrm>
          <a:off x="9487191" y="3367136"/>
          <a:ext cx="2257625" cy="13545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fr-FR" sz="1400" kern="1200" err="1"/>
            <a:t>Concrete</a:t>
          </a:r>
          <a:r>
            <a:rPr lang="fr-FR" sz="1400" kern="1200"/>
            <a:t> </a:t>
          </a:r>
          <a:r>
            <a:rPr lang="fr-FR" sz="1400" kern="1200" err="1"/>
            <a:t>symbols</a:t>
          </a:r>
          <a:endParaRPr lang="fr-FR" sz="1400" kern="1200"/>
        </a:p>
        <a:p>
          <a:pPr marL="57150" lvl="1" indent="-57150" algn="l" defTabSz="488950">
            <a:lnSpc>
              <a:spcPct val="90000"/>
            </a:lnSpc>
            <a:spcBef>
              <a:spcPct val="0"/>
            </a:spcBef>
            <a:spcAft>
              <a:spcPct val="15000"/>
            </a:spcAft>
            <a:buChar char="•"/>
          </a:pPr>
          <a:r>
            <a:rPr lang="fr-FR" sz="1100" kern="1200"/>
            <a:t>12 to 24 </a:t>
          </a:r>
          <a:r>
            <a:rPr lang="fr-FR" sz="1100" kern="1200" err="1"/>
            <a:t>months</a:t>
          </a:r>
          <a:endParaRPr lang="fr-FR" sz="1100" kern="1200"/>
        </a:p>
        <a:p>
          <a:pPr marL="57150" lvl="1" indent="-57150" algn="l" defTabSz="488950">
            <a:lnSpc>
              <a:spcPct val="90000"/>
            </a:lnSpc>
            <a:spcBef>
              <a:spcPct val="0"/>
            </a:spcBef>
            <a:spcAft>
              <a:spcPct val="15000"/>
            </a:spcAft>
            <a:buChar char="•"/>
          </a:pPr>
          <a:r>
            <a:rPr lang="fr-FR" sz="1100" kern="1200">
              <a:solidFill>
                <a:schemeClr val="tx1"/>
              </a:solidFill>
            </a:rPr>
            <a:t>Use of </a:t>
          </a:r>
          <a:r>
            <a:rPr lang="fr-FR" sz="1100" kern="1200"/>
            <a:t> </a:t>
          </a:r>
          <a:r>
            <a:rPr lang="fr-FR" sz="1100" kern="1200">
              <a:solidFill>
                <a:schemeClr val="tx1"/>
              </a:solidFill>
            </a:rPr>
            <a:t>of </a:t>
          </a:r>
          <a:r>
            <a:rPr lang="fr-FR" sz="1100" kern="1200" err="1">
              <a:solidFill>
                <a:schemeClr val="tx1"/>
              </a:solidFill>
            </a:rPr>
            <a:t>objects</a:t>
          </a:r>
          <a:r>
            <a:rPr lang="fr-FR" sz="1100" kern="1200">
              <a:solidFill>
                <a:schemeClr val="tx1"/>
              </a:solidFill>
            </a:rPr>
            <a:t>, </a:t>
          </a:r>
          <a:r>
            <a:rPr lang="fr-FR" sz="1100" kern="1200" err="1">
              <a:solidFill>
                <a:schemeClr val="tx1"/>
              </a:solidFill>
            </a:rPr>
            <a:t>iconic</a:t>
          </a:r>
          <a:r>
            <a:rPr lang="fr-FR" sz="1100" kern="1200">
              <a:solidFill>
                <a:schemeClr val="tx1"/>
              </a:solidFill>
            </a:rPr>
            <a:t> </a:t>
          </a:r>
          <a:r>
            <a:rPr lang="fr-FR" sz="1100" kern="1200" err="1">
              <a:solidFill>
                <a:schemeClr val="tx1"/>
              </a:solidFill>
            </a:rPr>
            <a:t>gestures</a:t>
          </a:r>
          <a:endParaRPr lang="fr-FR" sz="1100" kern="1200">
            <a:solidFill>
              <a:schemeClr val="tx1"/>
            </a:solidFill>
          </a:endParaRPr>
        </a:p>
      </dsp:txBody>
      <dsp:txXfrm>
        <a:off x="9526865" y="3406810"/>
        <a:ext cx="2178277" cy="1275227"/>
      </dsp:txXfrm>
    </dsp:sp>
    <dsp:sp modelId="{C6A25634-C817-344E-8B10-8DE88FB1C4F4}">
      <dsp:nvSpPr>
        <dsp:cNvPr id="0" name=""/>
        <dsp:cNvSpPr/>
      </dsp:nvSpPr>
      <dsp:spPr>
        <a:xfrm rot="10800000">
          <a:off x="8809903" y="3764478"/>
          <a:ext cx="478616" cy="55989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fr-FR" sz="1100" kern="1200"/>
        </a:p>
      </dsp:txBody>
      <dsp:txXfrm rot="10800000">
        <a:off x="8953488" y="3876456"/>
        <a:ext cx="335031" cy="335935"/>
      </dsp:txXfrm>
    </dsp:sp>
    <dsp:sp modelId="{EF07F8F8-CEDE-EA44-A736-6DB3D920BC68}">
      <dsp:nvSpPr>
        <dsp:cNvPr id="0" name=""/>
        <dsp:cNvSpPr/>
      </dsp:nvSpPr>
      <dsp:spPr>
        <a:xfrm>
          <a:off x="6326515" y="3367136"/>
          <a:ext cx="2257625" cy="13545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fr-FR" sz="1400" kern="1200"/>
            <a:t>Abstract </a:t>
          </a:r>
          <a:r>
            <a:rPr lang="fr-FR" sz="1400" kern="1200" err="1"/>
            <a:t>symbols</a:t>
          </a:r>
          <a:endParaRPr lang="fr-FR" sz="1400" kern="1200"/>
        </a:p>
        <a:p>
          <a:pPr marL="57150" lvl="1" indent="-57150" algn="l" defTabSz="488950">
            <a:lnSpc>
              <a:spcPct val="90000"/>
            </a:lnSpc>
            <a:spcBef>
              <a:spcPct val="0"/>
            </a:spcBef>
            <a:spcAft>
              <a:spcPct val="15000"/>
            </a:spcAft>
            <a:buChar char="•"/>
          </a:pPr>
          <a:r>
            <a:rPr lang="fr-FR" sz="1100" kern="1200"/>
            <a:t>12 to 24 </a:t>
          </a:r>
          <a:r>
            <a:rPr lang="fr-FR" sz="1100" kern="1200" err="1"/>
            <a:t>months</a:t>
          </a:r>
          <a:endParaRPr lang="fr-FR" sz="1100" kern="1200"/>
        </a:p>
        <a:p>
          <a:pPr marL="57150" lvl="1" indent="-57150" algn="l" defTabSz="488950">
            <a:lnSpc>
              <a:spcPct val="90000"/>
            </a:lnSpc>
            <a:spcBef>
              <a:spcPct val="0"/>
            </a:spcBef>
            <a:spcAft>
              <a:spcPct val="15000"/>
            </a:spcAft>
            <a:buChar char="•"/>
          </a:pPr>
          <a:r>
            <a:rPr lang="en-GB" sz="1100" kern="1200">
              <a:solidFill>
                <a:srgbClr val="000000"/>
              </a:solidFill>
              <a:effectLst/>
              <a:latin typeface="Calibri" panose="020F0502020204030204" pitchFamily="34" charset="0"/>
              <a:ea typeface="Calibri" panose="020F0502020204030204" pitchFamily="34" charset="0"/>
            </a:rPr>
            <a:t>speech, hand signs, Braille or printed words used to communicate </a:t>
          </a:r>
          <a:endParaRPr lang="fr-FR" sz="1100" kern="1200"/>
        </a:p>
      </dsp:txBody>
      <dsp:txXfrm>
        <a:off x="6366189" y="3406810"/>
        <a:ext cx="2178277" cy="1275227"/>
      </dsp:txXfrm>
    </dsp:sp>
    <dsp:sp modelId="{BC6C7148-931D-B044-ABA5-445BD12647D3}">
      <dsp:nvSpPr>
        <dsp:cNvPr id="0" name=""/>
        <dsp:cNvSpPr/>
      </dsp:nvSpPr>
      <dsp:spPr>
        <a:xfrm rot="10800000">
          <a:off x="5649227" y="3764478"/>
          <a:ext cx="478616" cy="55989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fr-FR" sz="1100" kern="1200"/>
        </a:p>
      </dsp:txBody>
      <dsp:txXfrm rot="10800000">
        <a:off x="5792812" y="3876456"/>
        <a:ext cx="335031" cy="335935"/>
      </dsp:txXfrm>
    </dsp:sp>
    <dsp:sp modelId="{F4581B0C-0308-3143-92F3-12221A118E68}">
      <dsp:nvSpPr>
        <dsp:cNvPr id="0" name=""/>
        <dsp:cNvSpPr/>
      </dsp:nvSpPr>
      <dsp:spPr>
        <a:xfrm>
          <a:off x="3165839" y="3367136"/>
          <a:ext cx="2257625" cy="13545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fr-FR" sz="1400" kern="1200" err="1"/>
            <a:t>Language</a:t>
          </a:r>
          <a:endParaRPr lang="fr-FR" sz="1400" kern="1200"/>
        </a:p>
        <a:p>
          <a:pPr marL="57150" lvl="1" indent="-57150" algn="l" defTabSz="488950">
            <a:lnSpc>
              <a:spcPct val="90000"/>
            </a:lnSpc>
            <a:spcBef>
              <a:spcPct val="0"/>
            </a:spcBef>
            <a:spcAft>
              <a:spcPct val="15000"/>
            </a:spcAft>
            <a:buChar char="•"/>
          </a:pPr>
          <a:r>
            <a:rPr lang="fr-FR" sz="1100" kern="1200" err="1"/>
            <a:t>around</a:t>
          </a:r>
          <a:r>
            <a:rPr lang="fr-FR" sz="1100" kern="1200"/>
            <a:t> 24 </a:t>
          </a:r>
          <a:r>
            <a:rPr lang="fr-FR" sz="1100" kern="1200" err="1"/>
            <a:t>months</a:t>
          </a:r>
          <a:endParaRPr lang="fr-FR" sz="1100" kern="1200"/>
        </a:p>
        <a:p>
          <a:pPr marL="57150" lvl="1" indent="-57150" algn="l" defTabSz="488950">
            <a:lnSpc>
              <a:spcPct val="90000"/>
            </a:lnSpc>
            <a:spcBef>
              <a:spcPct val="0"/>
            </a:spcBef>
            <a:spcAft>
              <a:spcPct val="15000"/>
            </a:spcAft>
            <a:buChar char="•"/>
          </a:pPr>
          <a:r>
            <a:rPr lang="en-GB" sz="1100" kern="1200">
              <a:solidFill>
                <a:srgbClr val="000000"/>
              </a:solidFill>
              <a:effectLst/>
              <a:latin typeface="Calibri" panose="020F0502020204030204" pitchFamily="34" charset="0"/>
              <a:ea typeface="Calibri" panose="020F0502020204030204" pitchFamily="34" charset="0"/>
            </a:rPr>
            <a:t>Symbols (concrete or abstract) are combined by 2 or 3 </a:t>
          </a:r>
          <a:endParaRPr lang="fr-FR" sz="1100" kern="1200"/>
        </a:p>
      </dsp:txBody>
      <dsp:txXfrm>
        <a:off x="3205513" y="3406810"/>
        <a:ext cx="2178277" cy="1275227"/>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a:extLst>
            <a:ext uri="{FF2B5EF4-FFF2-40B4-BE49-F238E27FC236}">
              <a16:creationId xmlns:a16="http://schemas.microsoft.com/office/drawing/2014/main" id="{081F5EBB-F7C6-56F6-03A2-521C200C5063}"/>
            </a:ext>
          </a:extLst>
        </p:cNvPr>
        <p:cNvGrpSpPr/>
        <p:nvPr/>
      </p:nvGrpSpPr>
      <p:grpSpPr>
        <a:xfrm>
          <a:off x="0" y="0"/>
          <a:ext cx="0" cy="0"/>
          <a:chOff x="0" y="0"/>
          <a:chExt cx="0" cy="0"/>
        </a:xfrm>
      </p:grpSpPr>
      <p:sp>
        <p:nvSpPr>
          <p:cNvPr id="117" name="Google Shape;117;p3:notes">
            <a:extLst>
              <a:ext uri="{FF2B5EF4-FFF2-40B4-BE49-F238E27FC236}">
                <a16:creationId xmlns:a16="http://schemas.microsoft.com/office/drawing/2014/main" id="{620AAA43-8A3B-A90F-9C37-1A1B4E89496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US" sz="1050" b="1">
                <a:solidFill>
                  <a:schemeClr val="dk1"/>
                </a:solidFill>
                <a:latin typeface="Calibri"/>
                <a:ea typeface="Calibri"/>
                <a:cs typeface="Calibri"/>
                <a:sym typeface="Calibri"/>
              </a:rPr>
              <a:t>SLIDE CONTENT</a:t>
            </a:r>
          </a:p>
          <a:p>
            <a:pPr marL="0" lvl="0" indent="0" algn="l" rtl="0">
              <a:spcBef>
                <a:spcPts val="0"/>
              </a:spcBef>
              <a:spcAft>
                <a:spcPts val="0"/>
              </a:spcAft>
              <a:buClr>
                <a:schemeClr val="dk1"/>
              </a:buClr>
              <a:buSzPts val="1400"/>
              <a:buFont typeface="Arial"/>
              <a:buNone/>
            </a:pPr>
            <a:endParaRPr lang="en-US" sz="1050">
              <a:solidFill>
                <a:schemeClr val="dk1"/>
              </a:solidFill>
              <a:latin typeface="Calibri"/>
              <a:ea typeface="Calibri"/>
              <a:cs typeface="Calibri"/>
              <a:sym typeface="Calibri"/>
            </a:endParaRPr>
          </a:p>
          <a:p>
            <a:pPr marL="0" lvl="0" indent="0">
              <a:lnSpc>
                <a:spcPct val="115000"/>
              </a:lnSpc>
              <a:spcBef>
                <a:spcPts val="600"/>
              </a:spcBef>
              <a:spcAft>
                <a:spcPts val="800"/>
              </a:spcAft>
              <a:buFontTx/>
              <a:buNone/>
            </a:pPr>
            <a:r>
              <a:rPr lang="en-US" sz="1050" b="1">
                <a:solidFill>
                  <a:schemeClr val="dk1"/>
                </a:solidFill>
                <a:latin typeface="Calibri"/>
                <a:ea typeface="Calibri"/>
                <a:cs typeface="Calibri"/>
                <a:sym typeface="Calibri"/>
              </a:rPr>
              <a:t>The transmitter </a:t>
            </a:r>
            <a:r>
              <a:rPr lang="en-US" sz="1050" b="1">
                <a:solidFill>
                  <a:schemeClr val="dk1"/>
                </a:solidFill>
                <a:latin typeface="Calibri"/>
                <a:ea typeface="Calibri"/>
                <a:cs typeface="Calibri"/>
                <a:sym typeface="Wingdings" pitchFamily="2" charset="2"/>
              </a:rPr>
              <a:t>needs</a:t>
            </a:r>
            <a:r>
              <a:rPr lang="en-US" sz="1050">
                <a:solidFill>
                  <a:schemeClr val="dk1"/>
                </a:solidFill>
                <a:latin typeface="Calibri"/>
                <a:ea typeface="Calibri"/>
                <a:cs typeface="Calibri"/>
                <a:sym typeface="Wingdings" pitchFamily="2" charset="2"/>
              </a:rPr>
              <a:t>: </a:t>
            </a:r>
          </a:p>
          <a:p>
            <a:pPr marL="342900" lvl="0" indent="-342900">
              <a:lnSpc>
                <a:spcPct val="115000"/>
              </a:lnSpc>
              <a:spcBef>
                <a:spcPts val="600"/>
              </a:spcBef>
              <a:spcAft>
                <a:spcPts val="800"/>
              </a:spcAft>
              <a:buFont typeface="Calibri" panose="020F0502020204030204" pitchFamily="34" charset="0"/>
              <a:buChar char="-"/>
            </a:pPr>
            <a:r>
              <a:rPr lang="en-GB" sz="1800">
                <a:effectLst/>
                <a:latin typeface="Calibri" panose="020F0502020204030204" pitchFamily="34" charset="0"/>
                <a:ea typeface="Times New Roman" panose="02020603050405020304" pitchFamily="18" charset="0"/>
                <a:cs typeface="Calibri" panose="020F0502020204030204" pitchFamily="34" charset="0"/>
              </a:rPr>
              <a:t>A rich and diversified lexical stock and t</a:t>
            </a:r>
            <a:r>
              <a:rPr lang="en-GB" sz="1800">
                <a:effectLst/>
                <a:latin typeface="Calibri" panose="020F0502020204030204" pitchFamily="34" charset="0"/>
                <a:ea typeface="Calibri" panose="020F0502020204030204" pitchFamily="34" charset="0"/>
              </a:rPr>
              <a:t>he capacity to combine words into sentences</a:t>
            </a:r>
            <a:r>
              <a:rPr lang="fr-BE" sz="2000">
                <a:effectLst/>
              </a:rPr>
              <a:t> </a:t>
            </a:r>
          </a:p>
          <a:p>
            <a:pPr marL="0" lvl="0" indent="0">
              <a:lnSpc>
                <a:spcPct val="115000"/>
              </a:lnSpc>
              <a:spcBef>
                <a:spcPts val="600"/>
              </a:spcBef>
              <a:spcAft>
                <a:spcPts val="800"/>
              </a:spcAft>
              <a:buFontTx/>
              <a:buNone/>
            </a:pPr>
            <a:endParaRPr lang="fr-BE" sz="2000">
              <a:effectLst/>
              <a:latin typeface="+mn-lt"/>
            </a:endParaRPr>
          </a:p>
          <a:p>
            <a:pPr marL="0" lvl="0" indent="0">
              <a:lnSpc>
                <a:spcPct val="115000"/>
              </a:lnSpc>
              <a:spcBef>
                <a:spcPts val="600"/>
              </a:spcBef>
              <a:spcAft>
                <a:spcPts val="800"/>
              </a:spcAft>
              <a:buFontTx/>
              <a:buNone/>
            </a:pPr>
            <a:r>
              <a:rPr lang="en-US" sz="1200" b="1">
                <a:latin typeface="+mn-lt"/>
              </a:rPr>
              <a:t>The receiver needs</a:t>
            </a:r>
            <a:r>
              <a:rPr lang="en-US" sz="1200">
                <a:latin typeface="+mn-lt"/>
              </a:rPr>
              <a:t>: </a:t>
            </a:r>
          </a:p>
          <a:p>
            <a:pPr marL="342900" lvl="0" indent="-342900">
              <a:lnSpc>
                <a:spcPct val="115000"/>
              </a:lnSpc>
              <a:spcBef>
                <a:spcPts val="600"/>
              </a:spcBef>
              <a:spcAft>
                <a:spcPts val="800"/>
              </a:spcAft>
              <a:buFont typeface="Calibri" panose="020F0502020204030204" pitchFamily="34" charset="0"/>
              <a:buChar char="-"/>
            </a:pPr>
            <a:r>
              <a:rPr lang="en-GB" sz="1800">
                <a:effectLst/>
                <a:latin typeface="Calibri" panose="020F0502020204030204" pitchFamily="34" charset="0"/>
                <a:ea typeface="Times New Roman" panose="02020603050405020304" pitchFamily="18" charset="0"/>
                <a:cs typeface="Calibri" panose="020F0502020204030204" pitchFamily="34" charset="0"/>
              </a:rPr>
              <a:t>Integrity of sensory systems: hearing for oral language, sight for the use of communication systems based on pictograms, touch for the use of Braille.</a:t>
            </a:r>
            <a:endParaRPr lang="fr-BE"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15000"/>
              </a:lnSpc>
              <a:spcBef>
                <a:spcPts val="600"/>
              </a:spcBef>
              <a:spcAft>
                <a:spcPts val="800"/>
              </a:spcAft>
              <a:buFont typeface="Calibri" panose="020F0502020204030204" pitchFamily="34" charset="0"/>
              <a:buChar char="-"/>
            </a:pPr>
            <a:r>
              <a:rPr lang="en-GB" sz="1800">
                <a:effectLst/>
                <a:latin typeface="Calibri" panose="020F0502020204030204" pitchFamily="34" charset="0"/>
                <a:ea typeface="Times New Roman" panose="02020603050405020304" pitchFamily="18" charset="0"/>
                <a:cs typeface="Calibri" panose="020F0502020204030204" pitchFamily="34" charset="0"/>
              </a:rPr>
              <a:t>A rich and diversified lexical stock</a:t>
            </a:r>
            <a:endParaRPr lang="fr-BE"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15000"/>
              </a:lnSpc>
              <a:spcBef>
                <a:spcPts val="600"/>
              </a:spcBef>
              <a:spcAft>
                <a:spcPts val="800"/>
              </a:spcAft>
              <a:buFont typeface="Calibri" panose="020F0502020204030204" pitchFamily="34" charset="0"/>
              <a:buChar char="-"/>
            </a:pPr>
            <a:r>
              <a:rPr lang="en-GB" sz="1800">
                <a:effectLst/>
                <a:latin typeface="Calibri" panose="020F0502020204030204" pitchFamily="34" charset="0"/>
                <a:ea typeface="Times New Roman" panose="02020603050405020304" pitchFamily="18" charset="0"/>
                <a:cs typeface="Calibri" panose="020F0502020204030204" pitchFamily="34" charset="0"/>
              </a:rPr>
              <a:t>The capacity to understand simple and complex sentences</a:t>
            </a:r>
            <a:endParaRPr lang="fr-BE" sz="18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15000"/>
              </a:lnSpc>
              <a:spcBef>
                <a:spcPts val="600"/>
              </a:spcBef>
              <a:spcAft>
                <a:spcPts val="800"/>
              </a:spcAft>
              <a:buFont typeface="Calibri" panose="020F0502020204030204" pitchFamily="34" charset="0"/>
              <a:buChar char="-"/>
            </a:pPr>
            <a:r>
              <a:rPr lang="en-GB" sz="1800">
                <a:effectLst/>
                <a:latin typeface="Calibri" panose="020F0502020204030204" pitchFamily="34" charset="0"/>
                <a:ea typeface="Calibri" panose="020F0502020204030204" pitchFamily="34" charset="0"/>
              </a:rPr>
              <a:t>The ability to decode facial expression and intonations </a:t>
            </a:r>
            <a:r>
              <a:rPr lang="en-GB" sz="1800">
                <a:effectLst/>
                <a:latin typeface="Segoe UI Symbol" panose="020B0502040204020203" pitchFamily="34" charset="0"/>
                <a:ea typeface="Calibri" panose="020F0502020204030204" pitchFamily="34" charset="0"/>
                <a:cs typeface="Segoe UI Symbol" panose="020B0502040204020203" pitchFamily="34" charset="0"/>
              </a:rPr>
              <a:t>➝</a:t>
            </a:r>
            <a:r>
              <a:rPr lang="en-GB" sz="1800">
                <a:effectLst/>
                <a:latin typeface="Calibri" panose="020F0502020204030204" pitchFamily="34" charset="0"/>
                <a:ea typeface="Calibri" panose="020F0502020204030204" pitchFamily="34" charset="0"/>
              </a:rPr>
              <a:t> identifying and understanding emotions</a:t>
            </a:r>
            <a:r>
              <a:rPr lang="fr-BE">
                <a:effectLst/>
              </a:rPr>
              <a:t> </a:t>
            </a:r>
            <a:endParaRPr/>
          </a:p>
        </p:txBody>
      </p:sp>
      <p:sp>
        <p:nvSpPr>
          <p:cNvPr id="118" name="Google Shape;118;p3:notes">
            <a:extLst>
              <a:ext uri="{FF2B5EF4-FFF2-40B4-BE49-F238E27FC236}">
                <a16:creationId xmlns:a16="http://schemas.microsoft.com/office/drawing/2014/main" id="{66D44E67-8FD1-8914-394C-019A67F4F0E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74008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a:extLst>
            <a:ext uri="{FF2B5EF4-FFF2-40B4-BE49-F238E27FC236}">
              <a16:creationId xmlns:a16="http://schemas.microsoft.com/office/drawing/2014/main" id="{04264237-FC85-43B3-1A4E-9AB1A9D3C856}"/>
            </a:ext>
          </a:extLst>
        </p:cNvPr>
        <p:cNvGrpSpPr/>
        <p:nvPr/>
      </p:nvGrpSpPr>
      <p:grpSpPr>
        <a:xfrm>
          <a:off x="0" y="0"/>
          <a:ext cx="0" cy="0"/>
          <a:chOff x="0" y="0"/>
          <a:chExt cx="0" cy="0"/>
        </a:xfrm>
      </p:grpSpPr>
      <p:sp>
        <p:nvSpPr>
          <p:cNvPr id="117" name="Google Shape;117;p3:notes">
            <a:extLst>
              <a:ext uri="{FF2B5EF4-FFF2-40B4-BE49-F238E27FC236}">
                <a16:creationId xmlns:a16="http://schemas.microsoft.com/office/drawing/2014/main" id="{4FB626DB-FE95-DF08-B10D-BCAC8D928A7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US" sz="1050" b="1">
                <a:solidFill>
                  <a:schemeClr val="dk1"/>
                </a:solidFill>
                <a:latin typeface="Calibri"/>
                <a:ea typeface="Calibri"/>
                <a:cs typeface="Calibri"/>
                <a:sym typeface="Calibri"/>
              </a:rPr>
              <a:t>SLIDE CONTENT</a:t>
            </a:r>
          </a:p>
          <a:p>
            <a:pPr marL="0" lvl="0" indent="0" algn="l" rtl="0">
              <a:spcBef>
                <a:spcPts val="0"/>
              </a:spcBef>
              <a:spcAft>
                <a:spcPts val="0"/>
              </a:spcAft>
              <a:buClr>
                <a:schemeClr val="dk1"/>
              </a:buClr>
              <a:buSzPts val="1400"/>
              <a:buFont typeface="Arial"/>
              <a:buNone/>
            </a:pPr>
            <a:endParaRPr lang="en-US" sz="1050">
              <a:solidFill>
                <a:schemeClr val="dk1"/>
              </a:solidFill>
              <a:latin typeface="Calibri"/>
              <a:ea typeface="Calibri"/>
              <a:cs typeface="Calibri"/>
              <a:sym typeface="Calibri"/>
            </a:endParaRPr>
          </a:p>
          <a:p>
            <a:pPr marL="0" lvl="0" indent="0" algn="l" rtl="0">
              <a:spcBef>
                <a:spcPts val="0"/>
              </a:spcBef>
              <a:spcAft>
                <a:spcPts val="0"/>
              </a:spcAft>
              <a:buNone/>
            </a:pPr>
            <a:r>
              <a:rPr lang="en-US" sz="1200" b="0">
                <a:solidFill>
                  <a:srgbClr val="2F5496"/>
                </a:solidFill>
                <a:effectLst/>
                <a:latin typeface="+mn-lt"/>
                <a:ea typeface="Times New Roman" panose="02020603050405020304" pitchFamily="18" charset="0"/>
                <a:cs typeface="Times New Roman" panose="02020603050405020304" pitchFamily="18" charset="0"/>
              </a:rPr>
              <a:t>To convey a message properly, you need to be able to express it appropriately (accentuate it, add emotion, etc.) and provide relevant content.</a:t>
            </a:r>
          </a:p>
          <a:p>
            <a:pPr marL="0" lvl="0" indent="0" algn="l" rtl="0">
              <a:spcBef>
                <a:spcPts val="0"/>
              </a:spcBef>
              <a:spcAft>
                <a:spcPts val="0"/>
              </a:spcAft>
              <a:buNone/>
            </a:pPr>
            <a:r>
              <a:rPr lang="en-US" sz="1200" b="0">
                <a:solidFill>
                  <a:srgbClr val="2F5496"/>
                </a:solidFill>
                <a:effectLst/>
                <a:latin typeface="+mn-lt"/>
                <a:ea typeface="Times New Roman" panose="02020603050405020304" pitchFamily="18" charset="0"/>
                <a:cs typeface="Times New Roman" panose="02020603050405020304" pitchFamily="18" charset="0"/>
              </a:rPr>
              <a:t>Two functions come into play here :</a:t>
            </a:r>
          </a:p>
          <a:p>
            <a:pPr marL="0" lvl="0" indent="0" algn="l" rtl="0">
              <a:spcBef>
                <a:spcPts val="0"/>
              </a:spcBef>
              <a:spcAft>
                <a:spcPts val="0"/>
              </a:spcAft>
              <a:buNone/>
            </a:pPr>
            <a:endParaRPr lang="en-US" sz="1200" b="1">
              <a:solidFill>
                <a:srgbClr val="2F5496"/>
              </a:solidFill>
              <a:effectLst/>
              <a:latin typeface="+mn-lt"/>
              <a:ea typeface="Times New Roman" panose="02020603050405020304" pitchFamily="18" charset="0"/>
              <a:cs typeface="Times New Roman" panose="02020603050405020304" pitchFamily="18" charset="0"/>
            </a:endParaRPr>
          </a:p>
          <a:p>
            <a:pPr marL="0" lvl="0" indent="0" algn="l" rtl="0">
              <a:spcBef>
                <a:spcPts val="0"/>
              </a:spcBef>
              <a:spcAft>
                <a:spcPts val="0"/>
              </a:spcAft>
              <a:buNone/>
            </a:pPr>
            <a:r>
              <a:rPr lang="en-US" sz="1200" b="1">
                <a:solidFill>
                  <a:srgbClr val="2F5496"/>
                </a:solidFill>
                <a:effectLst/>
                <a:latin typeface="+mn-lt"/>
                <a:ea typeface="Times New Roman" panose="02020603050405020304" pitchFamily="18" charset="0"/>
                <a:cs typeface="Times New Roman" panose="02020603050405020304" pitchFamily="18" charset="0"/>
              </a:rPr>
              <a:t>Poetic function </a:t>
            </a:r>
            <a:r>
              <a:rPr lang="en-US" sz="1200">
                <a:solidFill>
                  <a:srgbClr val="2F5496"/>
                </a:solidFill>
                <a:effectLst/>
                <a:latin typeface="+mn-lt"/>
                <a:ea typeface="Times New Roman" panose="02020603050405020304" pitchFamily="18" charset="0"/>
                <a:cs typeface="Times New Roman" panose="02020603050405020304" pitchFamily="18" charset="0"/>
              </a:rPr>
              <a:t>= </a:t>
            </a:r>
            <a:r>
              <a:rPr lang="en-GB" sz="1800">
                <a:effectLst/>
                <a:latin typeface="Calibri" panose="020F0502020204030204" pitchFamily="34" charset="0"/>
                <a:ea typeface="Calibri" panose="020F0502020204030204" pitchFamily="34" charset="0"/>
              </a:rPr>
              <a:t>The ability to use voice (and face) to modulate a message, give it the right inflection (e.g. to differentiate between a command, a question, a comment, etc.) and express emotions.</a:t>
            </a:r>
            <a:r>
              <a:rPr lang="fr-BE" sz="2000">
                <a:effectLst/>
              </a:rPr>
              <a:t> </a:t>
            </a:r>
          </a:p>
          <a:p>
            <a:pPr marL="0" lvl="0" indent="0" algn="l" rtl="0">
              <a:spcBef>
                <a:spcPts val="0"/>
              </a:spcBef>
              <a:spcAft>
                <a:spcPts val="0"/>
              </a:spcAft>
              <a:buNone/>
            </a:pPr>
            <a:r>
              <a:rPr lang="fr-BE" sz="2000">
                <a:effectLst/>
              </a:rPr>
              <a:t>It </a:t>
            </a:r>
            <a:r>
              <a:rPr lang="fr-BE" sz="2000" err="1">
                <a:effectLst/>
              </a:rPr>
              <a:t>refers</a:t>
            </a:r>
            <a:r>
              <a:rPr lang="fr-BE" sz="2000">
                <a:effectLst/>
              </a:rPr>
              <a:t> to the </a:t>
            </a:r>
            <a:r>
              <a:rPr lang="fr-BE" sz="2000" err="1">
                <a:effectLst/>
              </a:rPr>
              <a:t>way</a:t>
            </a:r>
            <a:r>
              <a:rPr lang="fr-BE" sz="2000">
                <a:effectLst/>
              </a:rPr>
              <a:t> in </a:t>
            </a:r>
            <a:r>
              <a:rPr lang="fr-BE" sz="2000" err="1">
                <a:effectLst/>
              </a:rPr>
              <a:t>which</a:t>
            </a:r>
            <a:r>
              <a:rPr lang="fr-BE" sz="2000">
                <a:effectLst/>
              </a:rPr>
              <a:t> the message </a:t>
            </a:r>
            <a:r>
              <a:rPr lang="fr-BE" sz="2000" err="1">
                <a:effectLst/>
              </a:rPr>
              <a:t>is</a:t>
            </a:r>
            <a:r>
              <a:rPr lang="fr-BE" sz="2000">
                <a:effectLst/>
              </a:rPr>
              <a:t> </a:t>
            </a:r>
            <a:r>
              <a:rPr lang="fr-BE" sz="2000" err="1">
                <a:effectLst/>
              </a:rPr>
              <a:t>said</a:t>
            </a:r>
            <a:r>
              <a:rPr lang="fr-BE" sz="2000">
                <a:effectLst/>
              </a:rPr>
              <a:t> (</a:t>
            </a:r>
            <a:r>
              <a:rPr lang="fr-BE" sz="2000" err="1">
                <a:effectLst/>
              </a:rPr>
              <a:t>its</a:t>
            </a:r>
            <a:r>
              <a:rPr lang="fr-BE" sz="2000">
                <a:effectLst/>
              </a:rPr>
              <a:t> </a:t>
            </a:r>
            <a:r>
              <a:rPr lang="fr-BE" sz="2000" err="1">
                <a:effectLst/>
              </a:rPr>
              <a:t>form</a:t>
            </a:r>
            <a:r>
              <a:rPr lang="fr-BE" sz="2000">
                <a:effectLst/>
              </a:rPr>
              <a:t>)</a:t>
            </a:r>
          </a:p>
          <a:p>
            <a:pPr marL="0" lvl="0" indent="0" algn="l" rtl="0">
              <a:spcBef>
                <a:spcPts val="0"/>
              </a:spcBef>
              <a:spcAft>
                <a:spcPts val="0"/>
              </a:spcAft>
              <a:buNone/>
            </a:pPr>
            <a:endParaRPr lang="fr-BE" sz="2000">
              <a:effectLst/>
              <a:latin typeface="+mn-lt"/>
            </a:endParaRPr>
          </a:p>
          <a:p>
            <a:pPr marL="0" lvl="0" indent="0" algn="l" rtl="0">
              <a:spcBef>
                <a:spcPts val="0"/>
              </a:spcBef>
              <a:spcAft>
                <a:spcPts val="0"/>
              </a:spcAft>
              <a:buNone/>
            </a:pPr>
            <a:r>
              <a:rPr lang="fr-BE" sz="2000" b="1" err="1">
                <a:effectLst/>
                <a:latin typeface="+mn-lt"/>
              </a:rPr>
              <a:t>Referential</a:t>
            </a:r>
            <a:r>
              <a:rPr lang="fr-BE" sz="2000" b="1">
                <a:effectLst/>
                <a:latin typeface="+mn-lt"/>
              </a:rPr>
              <a:t> </a:t>
            </a:r>
            <a:r>
              <a:rPr lang="fr-BE" sz="2000" b="1" err="1">
                <a:effectLst/>
                <a:latin typeface="+mn-lt"/>
              </a:rPr>
              <a:t>function</a:t>
            </a:r>
            <a:r>
              <a:rPr lang="fr-BE" sz="2000" b="1">
                <a:effectLst/>
                <a:latin typeface="+mn-lt"/>
              </a:rPr>
              <a:t> </a:t>
            </a:r>
            <a:r>
              <a:rPr lang="fr-BE" sz="2000">
                <a:effectLst/>
                <a:latin typeface="+mn-lt"/>
              </a:rPr>
              <a:t>= </a:t>
            </a:r>
            <a:r>
              <a:rPr lang="en-GB" sz="1800">
                <a:effectLst/>
                <a:latin typeface="Calibri" panose="020F0502020204030204" pitchFamily="34" charset="0"/>
                <a:ea typeface="Calibri" panose="020F0502020204030204" pitchFamily="34" charset="0"/>
              </a:rPr>
              <a:t>The ability to determine the useful and relevant information to be transmitted to the communication partners (what does/</a:t>
            </a:r>
            <a:r>
              <a:rPr lang="en-GB" sz="1800" err="1">
                <a:effectLst/>
                <a:latin typeface="Calibri" panose="020F0502020204030204" pitchFamily="34" charset="0"/>
                <a:ea typeface="Calibri" panose="020F0502020204030204" pitchFamily="34" charset="0"/>
              </a:rPr>
              <a:t>does'nt</a:t>
            </a:r>
            <a:r>
              <a:rPr lang="en-GB" sz="1800">
                <a:effectLst/>
                <a:latin typeface="Calibri" panose="020F0502020204030204" pitchFamily="34" charset="0"/>
                <a:ea typeface="Calibri" panose="020F0502020204030204" pitchFamily="34" charset="0"/>
              </a:rPr>
              <a:t> he know about the situation?). It is part of the pragmatics of communication</a:t>
            </a:r>
            <a:r>
              <a:rPr lang="fr-BE" sz="2000">
                <a:effectLst/>
              </a:rPr>
              <a:t> </a:t>
            </a:r>
          </a:p>
          <a:p>
            <a:pPr marL="0" lvl="0" indent="0" algn="l" rtl="0">
              <a:spcBef>
                <a:spcPts val="0"/>
              </a:spcBef>
              <a:spcAft>
                <a:spcPts val="0"/>
              </a:spcAft>
              <a:buNone/>
            </a:pPr>
            <a:r>
              <a:rPr lang="en-US" sz="1200">
                <a:latin typeface="+mn-lt"/>
              </a:rPr>
              <a:t>It refers to the relevance of the message to the subject (content).</a:t>
            </a:r>
          </a:p>
          <a:p>
            <a:pPr marL="0" lvl="0" indent="0" algn="l" rtl="0">
              <a:spcBef>
                <a:spcPts val="0"/>
              </a:spcBef>
              <a:spcAft>
                <a:spcPts val="0"/>
              </a:spcAft>
              <a:buNone/>
            </a:pPr>
            <a:r>
              <a:rPr lang="en-US" sz="1200">
                <a:latin typeface="+mn-lt"/>
              </a:rPr>
              <a:t>Being able to adequately decipher reality and adapt your production to what the listener knows about a situation is vital if the message is to be effective.</a:t>
            </a:r>
          </a:p>
          <a:p>
            <a:pPr marL="0" lvl="0" indent="0" algn="l" rtl="0">
              <a:spcBef>
                <a:spcPts val="0"/>
              </a:spcBef>
              <a:spcAft>
                <a:spcPts val="0"/>
              </a:spcAft>
              <a:buNone/>
            </a:pPr>
            <a:endParaRPr/>
          </a:p>
        </p:txBody>
      </p:sp>
      <p:sp>
        <p:nvSpPr>
          <p:cNvPr id="118" name="Google Shape;118;p3:notes">
            <a:extLst>
              <a:ext uri="{FF2B5EF4-FFF2-40B4-BE49-F238E27FC236}">
                <a16:creationId xmlns:a16="http://schemas.microsoft.com/office/drawing/2014/main" id="{0AD42B0A-699F-D7F5-3911-93603EA7272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96120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a:extLst>
            <a:ext uri="{FF2B5EF4-FFF2-40B4-BE49-F238E27FC236}">
              <a16:creationId xmlns:a16="http://schemas.microsoft.com/office/drawing/2014/main" id="{443DE1C7-5BB1-9CFB-4B91-0147F2A88EE9}"/>
            </a:ext>
          </a:extLst>
        </p:cNvPr>
        <p:cNvGrpSpPr/>
        <p:nvPr/>
      </p:nvGrpSpPr>
      <p:grpSpPr>
        <a:xfrm>
          <a:off x="0" y="0"/>
          <a:ext cx="0" cy="0"/>
          <a:chOff x="0" y="0"/>
          <a:chExt cx="0" cy="0"/>
        </a:xfrm>
      </p:grpSpPr>
      <p:sp>
        <p:nvSpPr>
          <p:cNvPr id="117" name="Google Shape;117;p3:notes">
            <a:extLst>
              <a:ext uri="{FF2B5EF4-FFF2-40B4-BE49-F238E27FC236}">
                <a16:creationId xmlns:a16="http://schemas.microsoft.com/office/drawing/2014/main" id="{CD373A6E-8ECC-1283-CF8C-ED099809B6F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US" sz="1050" b="1">
                <a:solidFill>
                  <a:schemeClr val="dk1"/>
                </a:solidFill>
                <a:latin typeface="Calibri"/>
                <a:ea typeface="Calibri"/>
                <a:cs typeface="Calibri"/>
                <a:sym typeface="Calibri"/>
              </a:rPr>
              <a:t>SLIDE CONTENT</a:t>
            </a:r>
          </a:p>
          <a:p>
            <a:pPr marL="0" lvl="0" indent="0" algn="l" rtl="0">
              <a:spcBef>
                <a:spcPts val="0"/>
              </a:spcBef>
              <a:spcAft>
                <a:spcPts val="0"/>
              </a:spcAft>
              <a:buClr>
                <a:schemeClr val="dk1"/>
              </a:buClr>
              <a:buSzPts val="1400"/>
              <a:buFont typeface="Arial"/>
              <a:buNone/>
            </a:pPr>
            <a:endParaRPr lang="en-US" sz="105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80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In a communicative situation, a message (a production) is transmitted to a receiver in a shared code.</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80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The code (metalinguistic function) represents a system of signs that make up the message, for example, an iconic code in pictures, a linguistic code, etc..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80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For communication to be effective, it is essential that partners share the same code.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80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In fact, if the person cannot master an oral code for various reasons, it is essential to agree on another code of communication between the partners.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80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80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The channel (phatic function) represents the physical path by which the message passes from the transmitter to the receiver. Different channels can be used for communication. They correspond to the different sensory modalities. Of the five sensory modalities of an individual (i.e. sight, hearing, touch, taste, and smell), sight, hearing and touch are the modalities most involved in communication. Depending on the situation, they are used individually or together.</a:t>
            </a:r>
            <a:endParaRPr lang="fr-BE" sz="180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spcBef>
                <a:spcPts val="0"/>
              </a:spcBef>
              <a:spcAft>
                <a:spcPts val="0"/>
              </a:spcAft>
              <a:buNone/>
            </a:pPr>
            <a:endParaRPr/>
          </a:p>
        </p:txBody>
      </p:sp>
      <p:sp>
        <p:nvSpPr>
          <p:cNvPr id="118" name="Google Shape;118;p3:notes">
            <a:extLst>
              <a:ext uri="{FF2B5EF4-FFF2-40B4-BE49-F238E27FC236}">
                <a16:creationId xmlns:a16="http://schemas.microsoft.com/office/drawing/2014/main" id="{E5994EF9-D0FB-D9CC-4CB9-0DE170F16D4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90447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id="{87E83B06-E17C-3A1E-84B8-3BBBB13EF953}"/>
            </a:ext>
          </a:extLst>
        </p:cNvPr>
        <p:cNvGrpSpPr/>
        <p:nvPr/>
      </p:nvGrpSpPr>
      <p:grpSpPr>
        <a:xfrm>
          <a:off x="0" y="0"/>
          <a:ext cx="0" cy="0"/>
          <a:chOff x="0" y="0"/>
          <a:chExt cx="0" cy="0"/>
        </a:xfrm>
      </p:grpSpPr>
      <p:sp>
        <p:nvSpPr>
          <p:cNvPr id="107" name="Google Shape;107;p2:notes">
            <a:extLst>
              <a:ext uri="{FF2B5EF4-FFF2-40B4-BE49-F238E27FC236}">
                <a16:creationId xmlns:a16="http://schemas.microsoft.com/office/drawing/2014/main" id="{EAC43C14-C7B9-5A15-3895-0D5F34D158B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2:notes">
            <a:extLst>
              <a:ext uri="{FF2B5EF4-FFF2-40B4-BE49-F238E27FC236}">
                <a16:creationId xmlns:a16="http://schemas.microsoft.com/office/drawing/2014/main" id="{B40A0515-59FB-DF34-31F7-21006504BBD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2907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3371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a:extLst>
            <a:ext uri="{FF2B5EF4-FFF2-40B4-BE49-F238E27FC236}">
              <a16:creationId xmlns:a16="http://schemas.microsoft.com/office/drawing/2014/main" id="{CB841926-8068-09B2-E423-E47974417A25}"/>
            </a:ext>
          </a:extLst>
        </p:cNvPr>
        <p:cNvGrpSpPr/>
        <p:nvPr/>
      </p:nvGrpSpPr>
      <p:grpSpPr>
        <a:xfrm>
          <a:off x="0" y="0"/>
          <a:ext cx="0" cy="0"/>
          <a:chOff x="0" y="0"/>
          <a:chExt cx="0" cy="0"/>
        </a:xfrm>
      </p:grpSpPr>
      <p:sp>
        <p:nvSpPr>
          <p:cNvPr id="117" name="Google Shape;117;p3:notes">
            <a:extLst>
              <a:ext uri="{FF2B5EF4-FFF2-40B4-BE49-F238E27FC236}">
                <a16:creationId xmlns:a16="http://schemas.microsoft.com/office/drawing/2014/main" id="{6AB1E078-E8B2-14A7-DB87-6E65A73C47C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US" sz="1050" b="1">
                <a:solidFill>
                  <a:schemeClr val="dk1"/>
                </a:solidFill>
                <a:latin typeface="Calibri"/>
                <a:ea typeface="Calibri"/>
                <a:cs typeface="Calibri"/>
                <a:sym typeface="Calibri"/>
              </a:rPr>
              <a:t>SLIDE CONTENT</a:t>
            </a:r>
          </a:p>
          <a:p>
            <a:pPr marL="0" lvl="0" indent="0" algn="l" rtl="0">
              <a:spcBef>
                <a:spcPts val="0"/>
              </a:spcBef>
              <a:spcAft>
                <a:spcPts val="0"/>
              </a:spcAft>
              <a:buClr>
                <a:schemeClr val="dk1"/>
              </a:buClr>
              <a:buSzPts val="1400"/>
              <a:buFont typeface="Arial"/>
              <a:buNone/>
            </a:pPr>
            <a:endParaRPr lang="en-US" sz="1050" b="1">
              <a:solidFill>
                <a:schemeClr val="dk1"/>
              </a:solidFill>
              <a:effectLst/>
              <a:highlight>
                <a:srgbClr val="FFFF00"/>
              </a:highlight>
              <a:latin typeface="Calibri"/>
              <a:ea typeface="Times New Roman" panose="02020603050405020304" pitchFamily="18" charset="0"/>
              <a:cs typeface="Calibri"/>
              <a:sym typeface="Calibri"/>
            </a:endParaRPr>
          </a:p>
          <a:p>
            <a:pPr marL="0" lvl="0" indent="0" algn="l" rtl="0">
              <a:spcBef>
                <a:spcPts val="0"/>
              </a:spcBef>
              <a:spcAft>
                <a:spcPts val="0"/>
              </a:spcAft>
              <a:buClr>
                <a:schemeClr val="dk1"/>
              </a:buClr>
              <a:buSzPts val="1400"/>
              <a:buFont typeface="Arial"/>
              <a:buNone/>
            </a:pPr>
            <a:r>
              <a:rPr lang="en-GB" sz="1800">
                <a:solidFill>
                  <a:srgbClr val="000000"/>
                </a:solidFill>
                <a:effectLst/>
                <a:highlight>
                  <a:srgbClr val="FFFF00"/>
                </a:highlight>
                <a:latin typeface="Calibri" panose="020F0502020204030204" pitchFamily="34" charset="0"/>
                <a:ea typeface="Times New Roman" panose="02020603050405020304" pitchFamily="18" charset="0"/>
              </a:rPr>
              <a:t>Children communicate before they can speak. </a:t>
            </a:r>
          </a:p>
          <a:p>
            <a:pPr marL="0" lvl="0" indent="0" algn="l" rtl="0">
              <a:spcBef>
                <a:spcPts val="0"/>
              </a:spcBef>
              <a:spcAft>
                <a:spcPts val="0"/>
              </a:spcAft>
              <a:buClr>
                <a:schemeClr val="dk1"/>
              </a:buClr>
              <a:buSzPts val="1400"/>
              <a:buFont typeface="Arial"/>
              <a:buNone/>
            </a:pPr>
            <a:endParaRPr lang="en-GB" sz="1800">
              <a:solidFill>
                <a:srgbClr val="000000"/>
              </a:solidFill>
              <a:effectLst/>
              <a:highlight>
                <a:srgbClr val="FFFF00"/>
              </a:highlight>
              <a:latin typeface="Calibri" panose="020F0502020204030204" pitchFamily="34" charset="0"/>
              <a:ea typeface="Times New Roman" panose="02020603050405020304" pitchFamily="18" charset="0"/>
            </a:endParaRPr>
          </a:p>
          <a:p>
            <a:pPr marL="0" lvl="0" indent="0" algn="l" rtl="0">
              <a:spcBef>
                <a:spcPts val="0"/>
              </a:spcBef>
              <a:spcAft>
                <a:spcPts val="0"/>
              </a:spcAft>
              <a:buClr>
                <a:schemeClr val="dk1"/>
              </a:buClr>
              <a:buSzPts val="1400"/>
              <a:buFont typeface="Arial"/>
              <a:buNone/>
            </a:pPr>
            <a:r>
              <a:rPr lang="en-GB" sz="1800">
                <a:solidFill>
                  <a:srgbClr val="000000"/>
                </a:solidFill>
                <a:effectLst/>
                <a:highlight>
                  <a:srgbClr val="FFFF00"/>
                </a:highlight>
                <a:latin typeface="Calibri" panose="020F0502020204030204" pitchFamily="34" charset="0"/>
                <a:ea typeface="Times New Roman" panose="02020603050405020304" pitchFamily="18" charset="0"/>
              </a:rPr>
              <a:t>They use a </a:t>
            </a:r>
            <a:r>
              <a:rPr lang="en-GB" sz="1800" b="1">
                <a:solidFill>
                  <a:srgbClr val="000000"/>
                </a:solidFill>
                <a:effectLst/>
                <a:highlight>
                  <a:srgbClr val="FFFF00"/>
                </a:highlight>
                <a:latin typeface="Calibri" panose="020F0502020204030204" pitchFamily="34" charset="0"/>
                <a:ea typeface="Times New Roman" panose="02020603050405020304" pitchFamily="18" charset="0"/>
              </a:rPr>
              <a:t>wide range of means</a:t>
            </a:r>
            <a:r>
              <a:rPr lang="en-GB" sz="1800">
                <a:solidFill>
                  <a:srgbClr val="000000"/>
                </a:solidFill>
                <a:effectLst/>
                <a:highlight>
                  <a:srgbClr val="FFFF00"/>
                </a:highlight>
                <a:latin typeface="Calibri" panose="020F0502020204030204" pitchFamily="34" charset="0"/>
                <a:ea typeface="Times New Roman" panose="02020603050405020304" pitchFamily="18" charset="0"/>
              </a:rPr>
              <a:t>, including gestures, to express their needs. </a:t>
            </a:r>
          </a:p>
          <a:p>
            <a:pPr marL="0" lvl="0" indent="0" algn="l" rtl="0">
              <a:spcBef>
                <a:spcPts val="0"/>
              </a:spcBef>
              <a:spcAft>
                <a:spcPts val="0"/>
              </a:spcAft>
              <a:buClr>
                <a:schemeClr val="dk1"/>
              </a:buClr>
              <a:buSzPts val="1400"/>
              <a:buFont typeface="Arial"/>
              <a:buNone/>
            </a:pPr>
            <a:endParaRPr lang="en-GB" sz="1800">
              <a:solidFill>
                <a:srgbClr val="000000"/>
              </a:solidFill>
              <a:effectLst/>
              <a:highlight>
                <a:srgbClr val="FFFF00"/>
              </a:highlight>
              <a:latin typeface="Calibri" panose="020F0502020204030204" pitchFamily="34" charset="0"/>
              <a:ea typeface="Times New Roman" panose="02020603050405020304" pitchFamily="18" charset="0"/>
            </a:endParaRPr>
          </a:p>
          <a:p>
            <a:pPr marL="0" lvl="0" indent="0" algn="l" rtl="0">
              <a:spcBef>
                <a:spcPts val="0"/>
              </a:spcBef>
              <a:spcAft>
                <a:spcPts val="0"/>
              </a:spcAft>
              <a:buClr>
                <a:schemeClr val="dk1"/>
              </a:buClr>
              <a:buSzPts val="1400"/>
              <a:buFont typeface="Arial"/>
              <a:buNone/>
            </a:pPr>
            <a:r>
              <a:rPr lang="en-GB" sz="1800">
                <a:solidFill>
                  <a:srgbClr val="000000"/>
                </a:solidFill>
                <a:effectLst/>
                <a:highlight>
                  <a:srgbClr val="FFFF00"/>
                </a:highlight>
                <a:latin typeface="Calibri" panose="020F0502020204030204" pitchFamily="34" charset="0"/>
                <a:ea typeface="Times New Roman" panose="02020603050405020304" pitchFamily="18" charset="0"/>
              </a:rPr>
              <a:t>The emergence of </a:t>
            </a:r>
            <a:r>
              <a:rPr lang="en-GB" sz="1800" b="1">
                <a:solidFill>
                  <a:srgbClr val="000000"/>
                </a:solidFill>
                <a:effectLst/>
                <a:highlight>
                  <a:srgbClr val="FFFF00"/>
                </a:highlight>
                <a:latin typeface="Calibri" panose="020F0502020204030204" pitchFamily="34" charset="0"/>
                <a:ea typeface="Times New Roman" panose="02020603050405020304" pitchFamily="18" charset="0"/>
              </a:rPr>
              <a:t>language enables children to manage certain communication </a:t>
            </a:r>
            <a:r>
              <a:rPr lang="en-GB" sz="1800">
                <a:solidFill>
                  <a:srgbClr val="000000"/>
                </a:solidFill>
                <a:effectLst/>
                <a:highlight>
                  <a:srgbClr val="FFFF00"/>
                </a:highlight>
                <a:latin typeface="Calibri" panose="020F0502020204030204" pitchFamily="34" charset="0"/>
                <a:ea typeface="Times New Roman" panose="02020603050405020304" pitchFamily="18" charset="0"/>
              </a:rPr>
              <a:t>situations more effectively, although this does not bring about any major revolution in the communicative strategies already in place. </a:t>
            </a:r>
            <a:r>
              <a:rPr lang="en-GB" sz="1800">
                <a:solidFill>
                  <a:srgbClr val="000000"/>
                </a:solidFill>
                <a:effectLst/>
                <a:highlight>
                  <a:srgbClr val="FFFF00"/>
                </a:highlight>
                <a:latin typeface="Calibri" panose="020F0502020204030204" pitchFamily="34" charset="0"/>
                <a:ea typeface="Calibri" panose="020F0502020204030204" pitchFamily="34" charset="0"/>
              </a:rPr>
              <a:t>There are gestures of: </a:t>
            </a:r>
          </a:p>
          <a:p>
            <a:pPr marL="285750" lvl="0" indent="-285750" algn="l" rtl="0">
              <a:spcBef>
                <a:spcPts val="0"/>
              </a:spcBef>
              <a:spcAft>
                <a:spcPts val="0"/>
              </a:spcAft>
              <a:buClr>
                <a:schemeClr val="dk1"/>
              </a:buClr>
              <a:buSzPts val="1400"/>
            </a:pPr>
            <a:r>
              <a:rPr lang="en-GB" sz="1800">
                <a:solidFill>
                  <a:srgbClr val="000000"/>
                </a:solidFill>
                <a:effectLst/>
                <a:highlight>
                  <a:srgbClr val="FFFF00"/>
                </a:highlight>
                <a:latin typeface="Calibri" panose="020F0502020204030204" pitchFamily="34" charset="0"/>
                <a:ea typeface="Calibri" panose="020F0502020204030204" pitchFamily="34" charset="0"/>
              </a:rPr>
              <a:t>acquiescence (e.g. nodding), </a:t>
            </a:r>
          </a:p>
          <a:p>
            <a:pPr marL="285750" lvl="0" indent="-285750" algn="l" rtl="0">
              <a:spcBef>
                <a:spcPts val="0"/>
              </a:spcBef>
              <a:spcAft>
                <a:spcPts val="0"/>
              </a:spcAft>
              <a:buClr>
                <a:schemeClr val="dk1"/>
              </a:buClr>
              <a:buSzPts val="1400"/>
            </a:pPr>
            <a:r>
              <a:rPr lang="en-GB" sz="1800">
                <a:solidFill>
                  <a:srgbClr val="000000"/>
                </a:solidFill>
                <a:effectLst/>
                <a:highlight>
                  <a:srgbClr val="FFFF00"/>
                </a:highlight>
                <a:latin typeface="Calibri" panose="020F0502020204030204" pitchFamily="34" charset="0"/>
                <a:ea typeface="Calibri" panose="020F0502020204030204" pitchFamily="34" charset="0"/>
              </a:rPr>
              <a:t>refusal (e.g. arm outstretched palm forward), </a:t>
            </a:r>
          </a:p>
          <a:p>
            <a:pPr marL="285750" lvl="0" indent="-285750" algn="l" rtl="0">
              <a:spcBef>
                <a:spcPts val="0"/>
              </a:spcBef>
              <a:spcAft>
                <a:spcPts val="0"/>
              </a:spcAft>
              <a:buClr>
                <a:schemeClr val="dk1"/>
              </a:buClr>
              <a:buSzPts val="1400"/>
            </a:pPr>
            <a:r>
              <a:rPr lang="en-GB" sz="1800">
                <a:solidFill>
                  <a:srgbClr val="000000"/>
                </a:solidFill>
                <a:effectLst/>
                <a:highlight>
                  <a:srgbClr val="FFFF00"/>
                </a:highlight>
                <a:latin typeface="Calibri" panose="020F0502020204030204" pitchFamily="34" charset="0"/>
                <a:ea typeface="Calibri" panose="020F0502020204030204" pitchFamily="34" charset="0"/>
              </a:rPr>
              <a:t>goodbye (e.g. hand raised and waving),</a:t>
            </a:r>
          </a:p>
          <a:p>
            <a:pPr marL="285750" lvl="0" indent="-285750" algn="l" rtl="0">
              <a:spcBef>
                <a:spcPts val="0"/>
              </a:spcBef>
              <a:spcAft>
                <a:spcPts val="0"/>
              </a:spcAft>
              <a:buClr>
                <a:schemeClr val="dk1"/>
              </a:buClr>
              <a:buSzPts val="1400"/>
            </a:pPr>
            <a:r>
              <a:rPr lang="en-GB" sz="1800">
                <a:solidFill>
                  <a:srgbClr val="000000"/>
                </a:solidFill>
                <a:effectLst/>
                <a:highlight>
                  <a:srgbClr val="FFFF00"/>
                </a:highlight>
                <a:latin typeface="Calibri" panose="020F0502020204030204" pitchFamily="34" charset="0"/>
                <a:ea typeface="Calibri" panose="020F0502020204030204" pitchFamily="34" charset="0"/>
              </a:rPr>
              <a:t>request (e.g. arm outstretched and index finger pointed forward).</a:t>
            </a:r>
            <a:r>
              <a:rPr lang="fr-BE" sz="3200">
                <a:effectLst/>
              </a:rPr>
              <a:t> </a:t>
            </a:r>
            <a:endParaRPr lang="en-GB" sz="1800">
              <a:solidFill>
                <a:srgbClr val="000000"/>
              </a:solidFill>
              <a:effectLst/>
              <a:highlight>
                <a:srgbClr val="FFFF00"/>
              </a:highlight>
              <a:latin typeface="Calibri" panose="020F0502020204030204" pitchFamily="34" charset="0"/>
              <a:ea typeface="Times New Roman" panose="02020603050405020304" pitchFamily="18" charset="0"/>
            </a:endParaRPr>
          </a:p>
          <a:p>
            <a:pPr marL="0" lvl="0" indent="0" algn="l" rtl="0">
              <a:spcBef>
                <a:spcPts val="0"/>
              </a:spcBef>
              <a:spcAft>
                <a:spcPts val="0"/>
              </a:spcAft>
              <a:buClr>
                <a:schemeClr val="dk1"/>
              </a:buClr>
              <a:buSzPts val="1400"/>
              <a:buFont typeface="Arial"/>
              <a:buNone/>
            </a:pPr>
            <a:endParaRPr lang="en-GB" sz="1800">
              <a:solidFill>
                <a:srgbClr val="000000"/>
              </a:solidFill>
              <a:effectLst/>
              <a:highlight>
                <a:srgbClr val="FFFF00"/>
              </a:highlight>
              <a:latin typeface="Calibri" panose="020F0502020204030204" pitchFamily="34" charset="0"/>
              <a:ea typeface="Times New Roman" panose="02020603050405020304" pitchFamily="18" charset="0"/>
            </a:endParaRPr>
          </a:p>
          <a:p>
            <a:pPr marL="0" lvl="0" indent="0" algn="l" rtl="0">
              <a:spcBef>
                <a:spcPts val="0"/>
              </a:spcBef>
              <a:spcAft>
                <a:spcPts val="0"/>
              </a:spcAft>
              <a:buClr>
                <a:schemeClr val="dk1"/>
              </a:buClr>
              <a:buSzPts val="1400"/>
              <a:buFont typeface="Arial"/>
              <a:buNone/>
            </a:pPr>
            <a:r>
              <a:rPr lang="en-GB" sz="1800">
                <a:solidFill>
                  <a:srgbClr val="000000"/>
                </a:solidFill>
                <a:effectLst/>
                <a:highlight>
                  <a:srgbClr val="FFFF00"/>
                </a:highlight>
                <a:latin typeface="Calibri" panose="020F0502020204030204" pitchFamily="34" charset="0"/>
                <a:ea typeface="Times New Roman" panose="02020603050405020304" pitchFamily="18" charset="0"/>
              </a:rPr>
              <a:t>Language does not emerge from nothing but is preceded by communicative behaviours, including conventional gestures to express intentions and needs. These gestures continue to be used in adults and children.</a:t>
            </a:r>
            <a:endParaRPr lang="fr-BE" sz="1800">
              <a:effectLst/>
              <a:latin typeface="Times New Roman" panose="02020603050405020304" pitchFamily="18" charset="0"/>
              <a:ea typeface="Times New Roman" panose="02020603050405020304" pitchFamily="18" charset="0"/>
            </a:endParaRPr>
          </a:p>
          <a:p>
            <a:pPr marL="0" lvl="0" indent="0" algn="l" rtl="0">
              <a:spcBef>
                <a:spcPts val="0"/>
              </a:spcBef>
              <a:spcAft>
                <a:spcPts val="0"/>
              </a:spcAft>
              <a:buNone/>
            </a:pPr>
            <a:endParaRPr/>
          </a:p>
        </p:txBody>
      </p:sp>
      <p:sp>
        <p:nvSpPr>
          <p:cNvPr id="118" name="Google Shape;118;p3:notes">
            <a:extLst>
              <a:ext uri="{FF2B5EF4-FFF2-40B4-BE49-F238E27FC236}">
                <a16:creationId xmlns:a16="http://schemas.microsoft.com/office/drawing/2014/main" id="{D70313C5-E558-0F91-CCD4-D22028F097C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3526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a:extLst>
            <a:ext uri="{FF2B5EF4-FFF2-40B4-BE49-F238E27FC236}">
              <a16:creationId xmlns:a16="http://schemas.microsoft.com/office/drawing/2014/main" id="{AE522E3B-41D4-E2A4-81CA-33D97EB3D556}"/>
            </a:ext>
          </a:extLst>
        </p:cNvPr>
        <p:cNvGrpSpPr/>
        <p:nvPr/>
      </p:nvGrpSpPr>
      <p:grpSpPr>
        <a:xfrm>
          <a:off x="0" y="0"/>
          <a:ext cx="0" cy="0"/>
          <a:chOff x="0" y="0"/>
          <a:chExt cx="0" cy="0"/>
        </a:xfrm>
      </p:grpSpPr>
      <p:sp>
        <p:nvSpPr>
          <p:cNvPr id="117" name="Google Shape;117;p3:notes">
            <a:extLst>
              <a:ext uri="{FF2B5EF4-FFF2-40B4-BE49-F238E27FC236}">
                <a16:creationId xmlns:a16="http://schemas.microsoft.com/office/drawing/2014/main" id="{A914268B-EEFD-9DA5-C134-4BB6F7AA3FD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US" sz="1050" b="1">
                <a:solidFill>
                  <a:schemeClr val="dk1"/>
                </a:solidFill>
                <a:latin typeface="Calibri"/>
                <a:ea typeface="Calibri"/>
                <a:cs typeface="Calibri"/>
                <a:sym typeface="Calibri"/>
              </a:rPr>
              <a:t>SLIDE CONTENT</a:t>
            </a:r>
          </a:p>
          <a:p>
            <a:pPr marL="0" lvl="0" indent="0" algn="l" rtl="0">
              <a:spcBef>
                <a:spcPts val="0"/>
              </a:spcBef>
              <a:spcAft>
                <a:spcPts val="0"/>
              </a:spcAft>
              <a:buClr>
                <a:schemeClr val="dk1"/>
              </a:buClr>
              <a:buSzPts val="1400"/>
              <a:buFont typeface="Arial"/>
              <a:buNone/>
            </a:pPr>
            <a:endParaRPr lang="en-US" sz="1050">
              <a:solidFill>
                <a:schemeClr val="dk1"/>
              </a:solidFill>
              <a:latin typeface="Calibri"/>
              <a:ea typeface="Calibri"/>
              <a:cs typeface="Calibri"/>
              <a:sym typeface="Calibri"/>
            </a:endParaRPr>
          </a:p>
          <a:p>
            <a:pPr marL="0" lvl="0" indent="0" algn="l" rtl="0">
              <a:spcBef>
                <a:spcPts val="0"/>
              </a:spcBef>
              <a:spcAft>
                <a:spcPts val="0"/>
              </a:spcAft>
              <a:buNone/>
            </a:pPr>
            <a:r>
              <a:rPr lang="en-US" sz="1200">
                <a:solidFill>
                  <a:srgbClr val="2F5496"/>
                </a:solidFill>
                <a:effectLst/>
                <a:latin typeface="+mn-lt"/>
                <a:ea typeface="Times New Roman" panose="02020603050405020304" pitchFamily="18" charset="0"/>
                <a:cs typeface="Times New Roman" panose="02020603050405020304" pitchFamily="18" charset="0"/>
              </a:rPr>
              <a:t>To </a:t>
            </a:r>
            <a:r>
              <a:rPr lang="en-US" sz="1200" b="1">
                <a:solidFill>
                  <a:srgbClr val="2F5496"/>
                </a:solidFill>
                <a:effectLst/>
                <a:latin typeface="+mn-lt"/>
                <a:ea typeface="Times New Roman" panose="02020603050405020304" pitchFamily="18" charset="0"/>
                <a:cs typeface="Times New Roman" panose="02020603050405020304" pitchFamily="18" charset="0"/>
              </a:rPr>
              <a:t>communicate</a:t>
            </a:r>
            <a:r>
              <a:rPr lang="en-US" sz="1200">
                <a:solidFill>
                  <a:srgbClr val="2F5496"/>
                </a:solidFill>
                <a:effectLst/>
                <a:latin typeface="+mn-lt"/>
                <a:ea typeface="Times New Roman" panose="02020603050405020304" pitchFamily="18" charset="0"/>
                <a:cs typeface="Times New Roman" panose="02020603050405020304" pitchFamily="18" charset="0"/>
              </a:rPr>
              <a:t> is to </a:t>
            </a:r>
            <a:r>
              <a:rPr lang="en-US" sz="1200" b="1">
                <a:solidFill>
                  <a:srgbClr val="2F5496"/>
                </a:solidFill>
                <a:effectLst/>
                <a:latin typeface="+mn-lt"/>
                <a:ea typeface="Times New Roman" panose="02020603050405020304" pitchFamily="18" charset="0"/>
                <a:cs typeface="Times New Roman" panose="02020603050405020304" pitchFamily="18" charset="0"/>
              </a:rPr>
              <a:t>transmit information </a:t>
            </a:r>
            <a:r>
              <a:rPr lang="en-US" sz="1200">
                <a:solidFill>
                  <a:srgbClr val="2F5496"/>
                </a:solidFill>
                <a:effectLst/>
                <a:latin typeface="+mn-lt"/>
                <a:ea typeface="Times New Roman" panose="02020603050405020304" pitchFamily="18" charset="0"/>
                <a:cs typeface="Times New Roman" panose="02020603050405020304" pitchFamily="18" charset="0"/>
              </a:rPr>
              <a:t>to a receiver or to seek to bring about a change of attitude or a specific action. </a:t>
            </a:r>
          </a:p>
          <a:p>
            <a:pPr marL="0" lvl="0" indent="0" algn="l" rtl="0">
              <a:spcBef>
                <a:spcPts val="0"/>
              </a:spcBef>
              <a:spcAft>
                <a:spcPts val="0"/>
              </a:spcAft>
              <a:buNone/>
            </a:pPr>
            <a:endParaRPr lang="en-US" sz="1200">
              <a:solidFill>
                <a:srgbClr val="2F5496"/>
              </a:solidFill>
              <a:effectLst/>
              <a:latin typeface="+mn-lt"/>
              <a:ea typeface="Times New Roman" panose="02020603050405020304" pitchFamily="18" charset="0"/>
              <a:cs typeface="Times New Roman" panose="02020603050405020304" pitchFamily="18" charset="0"/>
            </a:endParaRPr>
          </a:p>
          <a:p>
            <a:pPr marL="0" lvl="0" indent="0" algn="l" rtl="0">
              <a:spcBef>
                <a:spcPts val="0"/>
              </a:spcBef>
              <a:spcAft>
                <a:spcPts val="0"/>
              </a:spcAft>
              <a:buNone/>
            </a:pPr>
            <a:r>
              <a:rPr lang="en-US" sz="1200">
                <a:solidFill>
                  <a:srgbClr val="2F5496"/>
                </a:solidFill>
                <a:effectLst/>
                <a:latin typeface="+mn-lt"/>
                <a:ea typeface="Times New Roman" panose="02020603050405020304" pitchFamily="18" charset="0"/>
                <a:cs typeface="Times New Roman" panose="02020603050405020304" pitchFamily="18" charset="0"/>
              </a:rPr>
              <a:t>In the 1950s, the linguist Roman Jakobson devised a model of communication to understand the factors involved in any communication situation. </a:t>
            </a:r>
          </a:p>
          <a:p>
            <a:pPr marL="0" lvl="0" indent="0" algn="l" rtl="0">
              <a:spcBef>
                <a:spcPts val="0"/>
              </a:spcBef>
              <a:spcAft>
                <a:spcPts val="0"/>
              </a:spcAft>
              <a:buNone/>
            </a:pPr>
            <a:endParaRPr lang="en-US" sz="1200">
              <a:solidFill>
                <a:srgbClr val="2F5496"/>
              </a:solidFill>
              <a:effectLst/>
              <a:latin typeface="+mn-lt"/>
              <a:ea typeface="Times New Roman" panose="02020603050405020304" pitchFamily="18" charset="0"/>
              <a:cs typeface="Times New Roman" panose="02020603050405020304" pitchFamily="18" charset="0"/>
            </a:endParaRPr>
          </a:p>
          <a:p>
            <a:pPr marL="0" lvl="0" indent="0" algn="l" rtl="0">
              <a:spcBef>
                <a:spcPts val="0"/>
              </a:spcBef>
              <a:spcAft>
                <a:spcPts val="0"/>
              </a:spcAft>
              <a:buNone/>
            </a:pPr>
            <a:r>
              <a:rPr lang="en-US" sz="1200">
                <a:solidFill>
                  <a:srgbClr val="2F5496"/>
                </a:solidFill>
                <a:effectLst/>
                <a:latin typeface="+mn-lt"/>
                <a:ea typeface="Times New Roman" panose="02020603050405020304" pitchFamily="18" charset="0"/>
                <a:cs typeface="Times New Roman" panose="02020603050405020304" pitchFamily="18" charset="0"/>
              </a:rPr>
              <a:t>He identified and described </a:t>
            </a:r>
            <a:r>
              <a:rPr lang="en-US" sz="1200" b="1">
                <a:solidFill>
                  <a:srgbClr val="2F5496"/>
                </a:solidFill>
                <a:effectLst/>
                <a:latin typeface="+mn-lt"/>
                <a:ea typeface="Times New Roman" panose="02020603050405020304" pitchFamily="18" charset="0"/>
                <a:cs typeface="Times New Roman" panose="02020603050405020304" pitchFamily="18" charset="0"/>
              </a:rPr>
              <a:t>6 fundamental communication function</a:t>
            </a:r>
            <a:r>
              <a:rPr lang="en-US" sz="1200">
                <a:solidFill>
                  <a:srgbClr val="2F5496"/>
                </a:solidFill>
                <a:effectLst/>
                <a:latin typeface="+mn-lt"/>
                <a:ea typeface="Times New Roman" panose="02020603050405020304" pitchFamily="18" charset="0"/>
                <a:cs typeface="Times New Roman" panose="02020603050405020304" pitchFamily="18" charset="0"/>
              </a:rPr>
              <a:t>s, i.e. the elements necessary for any communication between a transmitter and a receiver</a:t>
            </a:r>
            <a:r>
              <a:rPr lang="en-US" sz="1200">
                <a:effectLst/>
                <a:latin typeface="+mn-lt"/>
              </a:rPr>
              <a:t> </a:t>
            </a:r>
            <a:endParaRPr lang="en-US" sz="1200">
              <a:latin typeface="+mn-lt"/>
            </a:endParaRPr>
          </a:p>
          <a:p>
            <a:pPr marL="0" lvl="0" indent="0" algn="l" rtl="0">
              <a:spcBef>
                <a:spcPts val="0"/>
              </a:spcBef>
              <a:spcAft>
                <a:spcPts val="0"/>
              </a:spcAft>
              <a:buNone/>
            </a:pPr>
            <a:endParaRPr/>
          </a:p>
        </p:txBody>
      </p:sp>
      <p:sp>
        <p:nvSpPr>
          <p:cNvPr id="118" name="Google Shape;118;p3:notes">
            <a:extLst>
              <a:ext uri="{FF2B5EF4-FFF2-40B4-BE49-F238E27FC236}">
                <a16:creationId xmlns:a16="http://schemas.microsoft.com/office/drawing/2014/main" id="{9FBF4132-B7A8-94BE-DCE5-8A219DBD5B9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10163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a:extLst>
            <a:ext uri="{FF2B5EF4-FFF2-40B4-BE49-F238E27FC236}">
              <a16:creationId xmlns:a16="http://schemas.microsoft.com/office/drawing/2014/main" id="{9A9B3988-7369-CDCD-6290-B2C385D79D74}"/>
            </a:ext>
          </a:extLst>
        </p:cNvPr>
        <p:cNvGrpSpPr/>
        <p:nvPr/>
      </p:nvGrpSpPr>
      <p:grpSpPr>
        <a:xfrm>
          <a:off x="0" y="0"/>
          <a:ext cx="0" cy="0"/>
          <a:chOff x="0" y="0"/>
          <a:chExt cx="0" cy="0"/>
        </a:xfrm>
      </p:grpSpPr>
      <p:sp>
        <p:nvSpPr>
          <p:cNvPr id="117" name="Google Shape;117;p3:notes">
            <a:extLst>
              <a:ext uri="{FF2B5EF4-FFF2-40B4-BE49-F238E27FC236}">
                <a16:creationId xmlns:a16="http://schemas.microsoft.com/office/drawing/2014/main" id="{7C38BE24-D6E2-9379-5139-D9E042CB649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US" sz="1050" b="1" dirty="0">
                <a:solidFill>
                  <a:schemeClr val="dk1"/>
                </a:solidFill>
                <a:latin typeface="Calibri"/>
                <a:ea typeface="Calibri"/>
                <a:cs typeface="Calibri"/>
                <a:sym typeface="Calibri"/>
              </a:rPr>
              <a:t>SLIDE CONTENT</a:t>
            </a:r>
            <a:endParaRPr lang="en-US" sz="1050" b="1" dirty="0">
              <a:solidFill>
                <a:schemeClr val="dk1"/>
              </a:solidFill>
              <a:latin typeface="Calibri"/>
              <a:ea typeface="Calibri"/>
              <a:cs typeface="Calibri"/>
            </a:endParaRPr>
          </a:p>
          <a:p>
            <a:pPr algn="just" fontAlgn="base">
              <a:lnSpc>
                <a:spcPct val="150000"/>
              </a:lnSpc>
            </a:pPr>
            <a:r>
              <a:rPr lang="en-GB" sz="1800" b="1" kern="100" dirty="0">
                <a:solidFill>
                  <a:srgbClr val="000000"/>
                </a:solidFill>
                <a:effectLst/>
                <a:latin typeface="Calibri"/>
                <a:ea typeface="Times New Roman" panose="02020603050405020304" pitchFamily="18" charset="0"/>
                <a:cs typeface="Calibri"/>
              </a:rPr>
              <a:t>From 0 to 3 months</a:t>
            </a:r>
            <a:endParaRPr lang="fr-BE" sz="1800" dirty="0">
              <a:effectLst/>
              <a:latin typeface="Calibri"/>
              <a:ea typeface="Times New Roman" panose="02020603050405020304" pitchFamily="18" charset="0"/>
              <a:cs typeface="Calibri"/>
            </a:endParaRPr>
          </a:p>
          <a:p>
            <a:pPr algn="just" fontAlgn="base">
              <a:lnSpc>
                <a:spcPct val="150000"/>
              </a:lnSpc>
            </a:pPr>
            <a:r>
              <a:rPr lang="en-GB" sz="1800" b="1" kern="100" dirty="0">
                <a:solidFill>
                  <a:srgbClr val="70AD47"/>
                </a:solidFill>
                <a:effectLst/>
                <a:latin typeface="Calibri"/>
                <a:ea typeface="Times New Roman" panose="02020603050405020304" pitchFamily="18" charset="0"/>
                <a:cs typeface="Calibri"/>
              </a:rPr>
              <a:t>Pre-intentional behaviours</a:t>
            </a:r>
            <a:endParaRPr lang="fr-BE" sz="1800" dirty="0">
              <a:effectLst/>
              <a:latin typeface="Calibri"/>
              <a:ea typeface="Times New Roman" panose="02020603050405020304" pitchFamily="18" charset="0"/>
              <a:cs typeface="Calibri"/>
            </a:endParaRPr>
          </a:p>
          <a:p>
            <a:pPr marL="342900" lvl="0" indent="-342900" algn="just" fontAlgn="base">
              <a:lnSpc>
                <a:spcPct val="150000"/>
              </a:lnSpc>
              <a:buFont typeface="Calibri" panose="020F0502020204030204" pitchFamily="34" charset="0"/>
              <a:buChar char="-"/>
            </a:pPr>
            <a:r>
              <a:rPr lang="en-GB" sz="1800" kern="100" dirty="0">
                <a:solidFill>
                  <a:srgbClr val="000000"/>
                </a:solidFill>
                <a:effectLst/>
                <a:latin typeface="Calibri"/>
                <a:ea typeface="Calibri"/>
                <a:cs typeface="Calibri"/>
              </a:rPr>
              <a:t>Reflex behaviours reflecting general state (comfort, discomfort, hunger, fatigue, etc.)</a:t>
            </a:r>
            <a:endParaRPr lang="fr-BE" sz="1800" dirty="0">
              <a:effectLst/>
              <a:latin typeface="Calibri"/>
              <a:ea typeface="Calibri"/>
              <a:cs typeface="Calibri"/>
            </a:endParaRPr>
          </a:p>
          <a:p>
            <a:pPr marL="342900" lvl="0" indent="-342900" algn="just" fontAlgn="base">
              <a:lnSpc>
                <a:spcPct val="150000"/>
              </a:lnSpc>
              <a:spcBef>
                <a:spcPts val="600"/>
              </a:spcBef>
              <a:buFont typeface="Calibri" panose="020F0502020204030204" pitchFamily="34" charset="0"/>
              <a:buChar char="-"/>
            </a:pPr>
            <a:r>
              <a:rPr lang="en-GB" sz="1800" kern="100" dirty="0">
                <a:solidFill>
                  <a:srgbClr val="000000"/>
                </a:solidFill>
                <a:effectLst/>
                <a:latin typeface="Calibri"/>
                <a:ea typeface="Calibri"/>
                <a:cs typeface="Calibri"/>
              </a:rPr>
              <a:t>The child's states are expressed through body movements, facial expressions, sounds, etc.</a:t>
            </a:r>
          </a:p>
          <a:p>
            <a:pPr marL="342900" lvl="0" indent="-342900" algn="just" fontAlgn="base">
              <a:lnSpc>
                <a:spcPct val="150000"/>
              </a:lnSpc>
              <a:spcBef>
                <a:spcPts val="600"/>
              </a:spcBef>
              <a:buFont typeface="Calibri" panose="020F0502020204030204" pitchFamily="34" charset="0"/>
              <a:buChar char="-"/>
            </a:pPr>
            <a:endParaRPr lang="fr-BE" sz="1800" dirty="0">
              <a:effectLst/>
              <a:latin typeface="Times New Roman" panose="02020603050405020304" pitchFamily="18" charset="0"/>
              <a:ea typeface="Calibri" panose="020F0502020204030204" pitchFamily="34" charset="0"/>
              <a:cs typeface="Times New Roman"/>
            </a:endParaRPr>
          </a:p>
          <a:p>
            <a:pPr algn="just" fontAlgn="base">
              <a:lnSpc>
                <a:spcPct val="150000"/>
              </a:lnSpc>
            </a:pPr>
            <a:r>
              <a:rPr lang="en-GB" sz="1800" b="1" kern="100" dirty="0">
                <a:solidFill>
                  <a:srgbClr val="000000"/>
                </a:solidFill>
                <a:effectLst/>
                <a:latin typeface="Calibri"/>
                <a:ea typeface="Times New Roman" panose="02020603050405020304" pitchFamily="18" charset="0"/>
                <a:cs typeface="Calibri"/>
              </a:rPr>
              <a:t>From 3 to 8 months</a:t>
            </a:r>
            <a:endParaRPr lang="fr-BE" sz="1800" dirty="0">
              <a:effectLst/>
              <a:latin typeface="Calibri"/>
              <a:ea typeface="Times New Roman" panose="02020603050405020304" pitchFamily="18" charset="0"/>
              <a:cs typeface="Calibri"/>
            </a:endParaRPr>
          </a:p>
          <a:p>
            <a:pPr algn="just" fontAlgn="base">
              <a:lnSpc>
                <a:spcPct val="150000"/>
              </a:lnSpc>
            </a:pPr>
            <a:r>
              <a:rPr lang="en-GB" sz="1800" b="1" kern="100" dirty="0">
                <a:solidFill>
                  <a:srgbClr val="70AD47"/>
                </a:solidFill>
                <a:effectLst/>
                <a:latin typeface="Calibri"/>
                <a:ea typeface="Times New Roman" panose="02020603050405020304" pitchFamily="18" charset="0"/>
                <a:cs typeface="Calibri"/>
              </a:rPr>
              <a:t>Intentional behaviours</a:t>
            </a:r>
            <a:endParaRPr lang="fr-BE" sz="1800" dirty="0">
              <a:effectLst/>
              <a:latin typeface="Calibri"/>
              <a:ea typeface="Times New Roman" panose="02020603050405020304" pitchFamily="18" charset="0"/>
              <a:cs typeface="Calibri"/>
            </a:endParaRPr>
          </a:p>
          <a:p>
            <a:pPr marL="342900" lvl="0" indent="-342900" algn="just" fontAlgn="base">
              <a:lnSpc>
                <a:spcPct val="150000"/>
              </a:lnSpc>
              <a:buFont typeface="Calibri" panose="020F0502020204030204" pitchFamily="34" charset="0"/>
              <a:buChar char="-"/>
            </a:pPr>
            <a:r>
              <a:rPr lang="en-GB" sz="1800" kern="100" dirty="0">
                <a:solidFill>
                  <a:srgbClr val="000000"/>
                </a:solidFill>
                <a:effectLst/>
                <a:latin typeface="Calibri"/>
                <a:ea typeface="Calibri"/>
                <a:cs typeface="Calibri"/>
              </a:rPr>
              <a:t>Behaviours under the child's control but not used to communicate intentions,</a:t>
            </a:r>
            <a:endParaRPr lang="fr-BE" sz="1800" dirty="0">
              <a:effectLst/>
              <a:latin typeface="Calibri"/>
              <a:ea typeface="Calibri"/>
              <a:cs typeface="Calibri"/>
            </a:endParaRPr>
          </a:p>
          <a:p>
            <a:pPr marL="342900" lvl="0" indent="-342900" algn="just" fontAlgn="base">
              <a:lnSpc>
                <a:spcPct val="150000"/>
              </a:lnSpc>
              <a:buFont typeface="Calibri" panose="020F0502020204030204" pitchFamily="34" charset="0"/>
              <a:buChar char="-"/>
            </a:pPr>
            <a:r>
              <a:rPr lang="en-GB" sz="1800" kern="100" dirty="0">
                <a:solidFill>
                  <a:srgbClr val="000000"/>
                </a:solidFill>
                <a:effectLst/>
                <a:latin typeface="Calibri"/>
                <a:ea typeface="Calibri"/>
                <a:cs typeface="Calibri"/>
              </a:rPr>
              <a:t>Does not realise that he can use his own behaviour to control the behaviour of another person,</a:t>
            </a:r>
            <a:endParaRPr lang="fr-BE" sz="1800" dirty="0">
              <a:effectLst/>
              <a:latin typeface="Calibri"/>
              <a:ea typeface="Calibri"/>
              <a:cs typeface="Calibri"/>
            </a:endParaRPr>
          </a:p>
          <a:p>
            <a:pPr marL="342900" lvl="0" indent="-342900" algn="just" fontAlgn="base">
              <a:lnSpc>
                <a:spcPct val="150000"/>
              </a:lnSpc>
              <a:spcBef>
                <a:spcPts val="600"/>
              </a:spcBef>
              <a:buFont typeface="Calibri" panose="020F0502020204030204" pitchFamily="34" charset="0"/>
              <a:buChar char="-"/>
            </a:pPr>
            <a:r>
              <a:rPr lang="en-GB" sz="1800" kern="100" dirty="0">
                <a:solidFill>
                  <a:srgbClr val="000000"/>
                </a:solidFill>
                <a:effectLst/>
                <a:latin typeface="Calibri"/>
                <a:ea typeface="Calibri"/>
                <a:cs typeface="Calibri"/>
              </a:rPr>
              <a:t>The adult interprets the child's needs and desires through behaviours such as body movements, facial expressions, vocalizations, eye contact and gaze.</a:t>
            </a:r>
          </a:p>
          <a:p>
            <a:pPr marL="342900" lvl="0" indent="-342900" algn="just" fontAlgn="base">
              <a:lnSpc>
                <a:spcPct val="150000"/>
              </a:lnSpc>
              <a:spcBef>
                <a:spcPts val="600"/>
              </a:spcBef>
              <a:buFont typeface="Calibri" panose="020F0502020204030204" pitchFamily="34" charset="0"/>
              <a:buChar char="-"/>
            </a:pPr>
            <a:endParaRPr lang="fr-BE" sz="1800" dirty="0">
              <a:effectLst/>
              <a:latin typeface="Times New Roman" panose="02020603050405020304" pitchFamily="18" charset="0"/>
              <a:ea typeface="Calibri" panose="020F0502020204030204" pitchFamily="34" charset="0"/>
              <a:cs typeface="Times New Roman"/>
            </a:endParaRPr>
          </a:p>
          <a:p>
            <a:pPr algn="just" fontAlgn="base">
              <a:lnSpc>
                <a:spcPct val="150000"/>
              </a:lnSpc>
            </a:pPr>
            <a:r>
              <a:rPr lang="en-GB" sz="1800" b="1" kern="100" dirty="0">
                <a:solidFill>
                  <a:srgbClr val="000000"/>
                </a:solidFill>
                <a:effectLst/>
                <a:latin typeface="Calibri"/>
                <a:ea typeface="Times New Roman" panose="02020603050405020304" pitchFamily="18" charset="0"/>
                <a:cs typeface="Calibri"/>
              </a:rPr>
              <a:t>6-12 Months</a:t>
            </a:r>
            <a:endParaRPr lang="fr-BE" sz="1800" dirty="0">
              <a:effectLst/>
              <a:latin typeface="Calibri"/>
              <a:ea typeface="Times New Roman" panose="02020603050405020304" pitchFamily="18" charset="0"/>
              <a:cs typeface="Calibri"/>
            </a:endParaRPr>
          </a:p>
          <a:p>
            <a:pPr algn="just" fontAlgn="base">
              <a:lnSpc>
                <a:spcPct val="150000"/>
              </a:lnSpc>
            </a:pPr>
            <a:r>
              <a:rPr lang="en-GB" sz="1800" b="1" kern="100" dirty="0">
                <a:solidFill>
                  <a:srgbClr val="70AD47"/>
                </a:solidFill>
                <a:effectLst/>
                <a:latin typeface="Calibri"/>
                <a:ea typeface="Times New Roman" panose="02020603050405020304" pitchFamily="18" charset="0"/>
                <a:cs typeface="Calibri"/>
              </a:rPr>
              <a:t>Non-conventional Communication</a:t>
            </a:r>
            <a:endParaRPr lang="fr-BE" sz="1800" dirty="0">
              <a:effectLst/>
              <a:latin typeface="Calibri"/>
              <a:ea typeface="Times New Roman" panose="02020603050405020304" pitchFamily="18" charset="0"/>
              <a:cs typeface="Calibri"/>
            </a:endParaRPr>
          </a:p>
          <a:p>
            <a:pPr marL="342900" lvl="0" indent="-342900" algn="just" fontAlgn="base">
              <a:lnSpc>
                <a:spcPct val="150000"/>
              </a:lnSpc>
              <a:buFont typeface="Calibri" panose="020F0502020204030204" pitchFamily="34" charset="0"/>
              <a:buChar char="-"/>
            </a:pPr>
            <a:r>
              <a:rPr lang="en-GB" sz="1800" kern="100" dirty="0">
                <a:solidFill>
                  <a:srgbClr val="000000"/>
                </a:solidFill>
                <a:effectLst/>
                <a:latin typeface="Calibri"/>
                <a:ea typeface="Calibri"/>
                <a:cs typeface="Calibri"/>
              </a:rPr>
              <a:t>Unconventional pre-symbolic behaviours used intentionally to communicate (not socially acceptable in older children)</a:t>
            </a:r>
            <a:endParaRPr lang="fr-BE" sz="1800" dirty="0">
              <a:effectLst/>
              <a:latin typeface="Calibri"/>
              <a:ea typeface="Calibri"/>
              <a:cs typeface="Calibri"/>
            </a:endParaRPr>
          </a:p>
          <a:p>
            <a:pPr marL="342900" lvl="0" indent="-342900" algn="just" fontAlgn="base">
              <a:lnSpc>
                <a:spcPct val="150000"/>
              </a:lnSpc>
              <a:spcBef>
                <a:spcPts val="600"/>
              </a:spcBef>
              <a:buFont typeface="Calibri" panose="020F0502020204030204" pitchFamily="34" charset="0"/>
              <a:buChar char="-"/>
            </a:pPr>
            <a:r>
              <a:rPr lang="en-GB" sz="1800" kern="100" dirty="0">
                <a:solidFill>
                  <a:srgbClr val="000000"/>
                </a:solidFill>
                <a:effectLst/>
                <a:latin typeface="Calibri"/>
                <a:ea typeface="Calibri"/>
                <a:cs typeface="Calibri"/>
              </a:rPr>
              <a:t>These include body movements, vocalisations, facial expressions, and simple gestures (e.g., pulling someone's hand to get their attention).</a:t>
            </a:r>
          </a:p>
          <a:p>
            <a:pPr marL="342900" lvl="0" indent="-342900" algn="just" fontAlgn="base">
              <a:lnSpc>
                <a:spcPct val="150000"/>
              </a:lnSpc>
              <a:spcBef>
                <a:spcPts val="600"/>
              </a:spcBef>
              <a:buFont typeface="Calibri" panose="020F0502020204030204" pitchFamily="34" charset="0"/>
              <a:buChar char="-"/>
            </a:pPr>
            <a:endParaRPr lang="fr-BE" sz="1800" dirty="0">
              <a:effectLst/>
              <a:latin typeface="Times New Roman" panose="02020603050405020304" pitchFamily="18" charset="0"/>
              <a:ea typeface="Calibri" panose="020F0502020204030204" pitchFamily="34" charset="0"/>
              <a:cs typeface="Times New Roman"/>
            </a:endParaRPr>
          </a:p>
          <a:p>
            <a:pPr algn="just" fontAlgn="base">
              <a:lnSpc>
                <a:spcPct val="150000"/>
              </a:lnSpc>
            </a:pPr>
            <a:r>
              <a:rPr lang="en-GB" sz="1800" b="1" kern="100" dirty="0">
                <a:solidFill>
                  <a:srgbClr val="000000"/>
                </a:solidFill>
                <a:effectLst/>
                <a:latin typeface="Calibri"/>
                <a:ea typeface="Times New Roman" panose="02020603050405020304" pitchFamily="18" charset="0"/>
                <a:cs typeface="Calibri"/>
              </a:rPr>
              <a:t>From 12 to 18 months</a:t>
            </a:r>
            <a:endParaRPr lang="fr-BE" sz="1800" dirty="0">
              <a:effectLst/>
              <a:latin typeface="Calibri"/>
              <a:ea typeface="Times New Roman" panose="02020603050405020304" pitchFamily="18" charset="0"/>
              <a:cs typeface="Calibri"/>
            </a:endParaRPr>
          </a:p>
          <a:p>
            <a:pPr algn="just" fontAlgn="base">
              <a:lnSpc>
                <a:spcPct val="150000"/>
              </a:lnSpc>
            </a:pPr>
            <a:r>
              <a:rPr lang="en-GB" sz="1800" b="1" kern="100" dirty="0">
                <a:solidFill>
                  <a:srgbClr val="70AD47"/>
                </a:solidFill>
                <a:effectLst/>
                <a:latin typeface="Calibri"/>
                <a:ea typeface="Times New Roman" panose="02020603050405020304" pitchFamily="18" charset="0"/>
                <a:cs typeface="Calibri"/>
              </a:rPr>
              <a:t>Conventional communication</a:t>
            </a:r>
            <a:endParaRPr lang="fr-BE" sz="1800" dirty="0">
              <a:effectLst/>
              <a:latin typeface="Calibri"/>
              <a:ea typeface="Times New Roman" panose="02020603050405020304" pitchFamily="18" charset="0"/>
              <a:cs typeface="Calibri"/>
            </a:endParaRPr>
          </a:p>
          <a:p>
            <a:pPr marL="342900" lvl="0" indent="-342900" algn="just" fontAlgn="base">
              <a:lnSpc>
                <a:spcPct val="150000"/>
              </a:lnSpc>
              <a:buFont typeface="Calibri" panose="020F0502020204030204" pitchFamily="34" charset="0"/>
              <a:buChar char="-"/>
            </a:pPr>
            <a:r>
              <a:rPr lang="en-GB" sz="1800" kern="100" dirty="0">
                <a:solidFill>
                  <a:srgbClr val="000000"/>
                </a:solidFill>
                <a:effectLst/>
                <a:latin typeface="Calibri"/>
                <a:ea typeface="Calibri"/>
                <a:cs typeface="Calibri"/>
              </a:rPr>
              <a:t>Conventional pre-symbolic behaviours used to communicate intentionally.</a:t>
            </a:r>
            <a:endParaRPr lang="fr-BE" sz="1800" dirty="0">
              <a:effectLst/>
              <a:latin typeface="Calibri"/>
              <a:ea typeface="Calibri"/>
              <a:cs typeface="Calibri"/>
            </a:endParaRPr>
          </a:p>
          <a:p>
            <a:pPr marL="342900" lvl="0" indent="-342900" algn="just" fontAlgn="base">
              <a:lnSpc>
                <a:spcPct val="150000"/>
              </a:lnSpc>
              <a:buFont typeface="Calibri" panose="020F0502020204030204" pitchFamily="34" charset="0"/>
              <a:buChar char="-"/>
            </a:pPr>
            <a:r>
              <a:rPr lang="en-GB" sz="1800" kern="100" dirty="0">
                <a:solidFill>
                  <a:srgbClr val="000000"/>
                </a:solidFill>
                <a:effectLst/>
                <a:latin typeface="Calibri"/>
                <a:ea typeface="Calibri"/>
                <a:cs typeface="Calibri"/>
              </a:rPr>
              <a:t>(socially acceptable and can still be used in adult language)</a:t>
            </a:r>
            <a:endParaRPr lang="fr-BE" sz="1800" dirty="0">
              <a:effectLst/>
              <a:latin typeface="Calibri"/>
              <a:ea typeface="Calibri"/>
              <a:cs typeface="Calibri"/>
            </a:endParaRPr>
          </a:p>
          <a:p>
            <a:pPr marL="342900" lvl="0" indent="-342900" algn="just" fontAlgn="base">
              <a:lnSpc>
                <a:spcPct val="150000"/>
              </a:lnSpc>
              <a:buFont typeface="Calibri" panose="020F0502020204030204" pitchFamily="34" charset="0"/>
              <a:buChar char="-"/>
            </a:pPr>
            <a:r>
              <a:rPr lang="en-GB" sz="1800" kern="100" dirty="0">
                <a:solidFill>
                  <a:srgbClr val="000000"/>
                </a:solidFill>
                <a:effectLst/>
                <a:latin typeface="Calibri"/>
                <a:ea typeface="Calibri"/>
                <a:cs typeface="Calibri"/>
              </a:rPr>
              <a:t>These include pointing, nodding, or shaking the head, hugging, looking at a person to obtain a desired object.</a:t>
            </a:r>
            <a:endParaRPr lang="fr-BE" sz="1800" dirty="0">
              <a:effectLst/>
              <a:latin typeface="Calibri"/>
              <a:ea typeface="Calibri"/>
              <a:cs typeface="Calibri"/>
            </a:endParaRPr>
          </a:p>
          <a:p>
            <a:pPr marL="342900" lvl="0" indent="-342900" algn="just" fontAlgn="base">
              <a:lnSpc>
                <a:spcPct val="150000"/>
              </a:lnSpc>
              <a:spcBef>
                <a:spcPts val="600"/>
              </a:spcBef>
              <a:buFont typeface="Calibri" panose="020F0502020204030204" pitchFamily="34" charset="0"/>
              <a:buChar char="-"/>
            </a:pPr>
            <a:r>
              <a:rPr lang="en-GB" sz="1800" kern="100" dirty="0">
                <a:solidFill>
                  <a:srgbClr val="000000"/>
                </a:solidFill>
                <a:effectLst/>
                <a:latin typeface="Calibri"/>
                <a:ea typeface="Calibri"/>
                <a:cs typeface="Calibri"/>
              </a:rPr>
              <a:t>Some vocalisations can be used</a:t>
            </a:r>
          </a:p>
          <a:p>
            <a:pPr marL="342900" lvl="0" indent="-342900" algn="just" fontAlgn="base">
              <a:lnSpc>
                <a:spcPct val="150000"/>
              </a:lnSpc>
              <a:spcBef>
                <a:spcPts val="600"/>
              </a:spcBef>
              <a:buFont typeface="Calibri" panose="020F0502020204030204" pitchFamily="34" charset="0"/>
              <a:buChar char="-"/>
            </a:pPr>
            <a:endParaRPr lang="fr-BE" sz="1800" dirty="0">
              <a:effectLst/>
              <a:latin typeface="Times New Roman" panose="02020603050405020304" pitchFamily="18" charset="0"/>
              <a:ea typeface="Calibri" panose="020F0502020204030204" pitchFamily="34" charset="0"/>
              <a:cs typeface="Times New Roman"/>
            </a:endParaRPr>
          </a:p>
          <a:p>
            <a:pPr algn="just" fontAlgn="base">
              <a:lnSpc>
                <a:spcPct val="150000"/>
              </a:lnSpc>
            </a:pPr>
            <a:r>
              <a:rPr lang="en-GB" sz="1800" b="1" kern="100" dirty="0">
                <a:solidFill>
                  <a:srgbClr val="000000"/>
                </a:solidFill>
                <a:effectLst/>
                <a:latin typeface="Calibri"/>
                <a:ea typeface="Times New Roman" panose="02020603050405020304" pitchFamily="18" charset="0"/>
                <a:cs typeface="Calibri"/>
              </a:rPr>
              <a:t>From 12 to 24 months</a:t>
            </a:r>
            <a:endParaRPr lang="fr-BE" sz="1800" dirty="0">
              <a:effectLst/>
              <a:latin typeface="Calibri"/>
              <a:ea typeface="Times New Roman" panose="02020603050405020304" pitchFamily="18" charset="0"/>
              <a:cs typeface="Calibri"/>
            </a:endParaRPr>
          </a:p>
          <a:p>
            <a:pPr algn="just" fontAlgn="base">
              <a:lnSpc>
                <a:spcPct val="150000"/>
              </a:lnSpc>
            </a:pPr>
            <a:r>
              <a:rPr lang="en-GB" sz="1800" b="1" kern="100" dirty="0">
                <a:solidFill>
                  <a:srgbClr val="70AD47"/>
                </a:solidFill>
                <a:effectLst/>
                <a:latin typeface="Calibri"/>
                <a:ea typeface="Times New Roman" panose="02020603050405020304" pitchFamily="18" charset="0"/>
                <a:cs typeface="Calibri"/>
              </a:rPr>
              <a:t>Concrete symbols</a:t>
            </a:r>
            <a:endParaRPr lang="fr-BE" sz="1800" dirty="0">
              <a:effectLst/>
              <a:latin typeface="Calibri"/>
              <a:ea typeface="Times New Roman" panose="02020603050405020304" pitchFamily="18" charset="0"/>
              <a:cs typeface="Calibri"/>
            </a:endParaRPr>
          </a:p>
          <a:p>
            <a:pPr marL="342900" lvl="0" indent="-342900" algn="just" fontAlgn="base">
              <a:lnSpc>
                <a:spcPct val="150000"/>
              </a:lnSpc>
              <a:buFont typeface="Calibri" panose="020F0502020204030204" pitchFamily="34" charset="0"/>
              <a:buChar char="-"/>
            </a:pPr>
            <a:r>
              <a:rPr lang="en-GB" sz="1800" kern="100" dirty="0">
                <a:solidFill>
                  <a:srgbClr val="000000"/>
                </a:solidFill>
                <a:effectLst/>
                <a:latin typeface="Calibri"/>
                <a:ea typeface="Calibri"/>
                <a:cs typeface="Calibri"/>
              </a:rPr>
              <a:t>Concrete symbols look like what they represent and are used to communicate.</a:t>
            </a:r>
            <a:endParaRPr lang="fr-BE" sz="1800" dirty="0">
              <a:effectLst/>
              <a:latin typeface="Calibri"/>
              <a:ea typeface="Calibri"/>
              <a:cs typeface="Calibri"/>
            </a:endParaRPr>
          </a:p>
          <a:p>
            <a:pPr marL="342900" lvl="0" indent="-342900" algn="just" fontAlgn="base">
              <a:lnSpc>
                <a:spcPct val="150000"/>
              </a:lnSpc>
              <a:buFont typeface="Calibri" panose="020F0502020204030204" pitchFamily="34" charset="0"/>
              <a:buChar char="-"/>
            </a:pPr>
            <a:r>
              <a:rPr lang="en-GB" sz="1800" kern="100" dirty="0">
                <a:solidFill>
                  <a:srgbClr val="000000"/>
                </a:solidFill>
                <a:effectLst/>
                <a:latin typeface="Calibri"/>
                <a:ea typeface="Calibri"/>
                <a:cs typeface="Calibri"/>
              </a:rPr>
              <a:t>They include images of objects (a shoe lace to represent a shoe), iconic gestures (tapping a chair = "sit"), and sounds (buzzing = "bee")</a:t>
            </a:r>
            <a:endParaRPr lang="fr-BE" sz="1800" dirty="0">
              <a:effectLst/>
              <a:latin typeface="Calibri"/>
              <a:ea typeface="Calibri"/>
              <a:cs typeface="Calibri"/>
            </a:endParaRPr>
          </a:p>
          <a:p>
            <a:pPr marL="342900" lvl="0" indent="-342900" algn="just" fontAlgn="base">
              <a:lnSpc>
                <a:spcPct val="150000"/>
              </a:lnSpc>
              <a:buFont typeface="Calibri" panose="020F0502020204030204" pitchFamily="34" charset="0"/>
              <a:buChar char="-"/>
            </a:pPr>
            <a:r>
              <a:rPr lang="en-GB" sz="1800" kern="100" dirty="0">
                <a:solidFill>
                  <a:srgbClr val="000000"/>
                </a:solidFill>
                <a:effectLst/>
                <a:latin typeface="Calibri"/>
                <a:ea typeface="Calibri"/>
                <a:cs typeface="Calibri"/>
              </a:rPr>
              <a:t>Many children skip this stage and go straight on to stage 6.</a:t>
            </a:r>
            <a:endParaRPr lang="fr-BE" sz="1800" dirty="0">
              <a:effectLst/>
              <a:latin typeface="Calibri"/>
              <a:ea typeface="Calibri"/>
              <a:cs typeface="Calibri"/>
            </a:endParaRPr>
          </a:p>
          <a:p>
            <a:pPr marL="342900" lvl="0" indent="-342900" algn="just" fontAlgn="base">
              <a:lnSpc>
                <a:spcPct val="150000"/>
              </a:lnSpc>
              <a:spcBef>
                <a:spcPts val="600"/>
              </a:spcBef>
              <a:buFont typeface="Calibri" panose="020F0502020204030204" pitchFamily="34" charset="0"/>
              <a:buChar char="-"/>
            </a:pPr>
            <a:r>
              <a:rPr lang="en-GB" sz="1800" kern="100" dirty="0">
                <a:solidFill>
                  <a:srgbClr val="000000"/>
                </a:solidFill>
                <a:effectLst/>
                <a:latin typeface="Calibri"/>
                <a:ea typeface="Calibri"/>
                <a:cs typeface="Calibri"/>
              </a:rPr>
              <a:t>For some, concrete symbols are the only symbols that make sense to them, while others use them as a springboard for using abstract symbols.</a:t>
            </a:r>
          </a:p>
          <a:p>
            <a:pPr marL="342900" lvl="0" indent="-342900" algn="just" fontAlgn="base">
              <a:lnSpc>
                <a:spcPct val="150000"/>
              </a:lnSpc>
              <a:spcBef>
                <a:spcPts val="600"/>
              </a:spcBef>
              <a:buFont typeface="Calibri" panose="020F0502020204030204" pitchFamily="34" charset="0"/>
              <a:buChar char="-"/>
            </a:pPr>
            <a:endParaRPr lang="fr-BE" sz="1800" dirty="0">
              <a:effectLst/>
              <a:latin typeface="Times New Roman" panose="02020603050405020304" pitchFamily="18" charset="0"/>
              <a:ea typeface="Calibri" panose="020F0502020204030204" pitchFamily="34" charset="0"/>
              <a:cs typeface="Times New Roman"/>
            </a:endParaRPr>
          </a:p>
          <a:p>
            <a:pPr algn="just" fontAlgn="base">
              <a:lnSpc>
                <a:spcPct val="150000"/>
              </a:lnSpc>
            </a:pPr>
            <a:r>
              <a:rPr lang="en-GB" sz="1800" b="1" kern="100" dirty="0">
                <a:solidFill>
                  <a:srgbClr val="000000"/>
                </a:solidFill>
                <a:effectLst/>
                <a:latin typeface="Calibri"/>
                <a:ea typeface="Times New Roman" panose="02020603050405020304" pitchFamily="18" charset="0"/>
                <a:cs typeface="Calibri"/>
              </a:rPr>
              <a:t>Onset between 12 and 24 months</a:t>
            </a:r>
            <a:endParaRPr lang="fr-BE" sz="1800" dirty="0">
              <a:effectLst/>
              <a:latin typeface="Calibri"/>
              <a:ea typeface="Times New Roman" panose="02020603050405020304" pitchFamily="18" charset="0"/>
              <a:cs typeface="Calibri"/>
            </a:endParaRPr>
          </a:p>
          <a:p>
            <a:pPr algn="just" fontAlgn="base">
              <a:lnSpc>
                <a:spcPct val="150000"/>
              </a:lnSpc>
            </a:pPr>
            <a:r>
              <a:rPr lang="en-GB" sz="1800" b="1" kern="100" dirty="0">
                <a:solidFill>
                  <a:srgbClr val="70AD47"/>
                </a:solidFill>
                <a:effectLst/>
                <a:latin typeface="Calibri"/>
                <a:ea typeface="Times New Roman" panose="02020603050405020304" pitchFamily="18" charset="0"/>
                <a:cs typeface="Calibri"/>
              </a:rPr>
              <a:t>Abstract symbols</a:t>
            </a:r>
            <a:endParaRPr lang="fr-BE" sz="1800" dirty="0">
              <a:effectLst/>
              <a:latin typeface="Calibri"/>
              <a:ea typeface="Times New Roman" panose="02020603050405020304" pitchFamily="18" charset="0"/>
              <a:cs typeface="Calibri"/>
            </a:endParaRPr>
          </a:p>
          <a:p>
            <a:pPr marL="342900" lvl="0" indent="-342900" algn="just" fontAlgn="base">
              <a:lnSpc>
                <a:spcPct val="150000"/>
              </a:lnSpc>
              <a:buFont typeface="Calibri" panose="020F0502020204030204" pitchFamily="34" charset="0"/>
              <a:buChar char="-"/>
            </a:pPr>
            <a:r>
              <a:rPr lang="en-GB" sz="1800" kern="100" dirty="0">
                <a:solidFill>
                  <a:srgbClr val="000000"/>
                </a:solidFill>
                <a:effectLst/>
                <a:latin typeface="Calibri"/>
                <a:ea typeface="Calibri"/>
                <a:cs typeface="Calibri"/>
              </a:rPr>
              <a:t>Abstract symbols such as speech, hand signs, Braille or printed words used to communicate are not non-physically like what they represent.</a:t>
            </a:r>
            <a:endParaRPr lang="fr-BE" sz="1800" dirty="0">
              <a:effectLst/>
              <a:latin typeface="Calibri"/>
              <a:ea typeface="Calibri"/>
              <a:cs typeface="Calibri"/>
            </a:endParaRPr>
          </a:p>
          <a:p>
            <a:pPr marL="342900" lvl="0" indent="-342900" algn="just" fontAlgn="base">
              <a:lnSpc>
                <a:spcPct val="150000"/>
              </a:lnSpc>
              <a:spcBef>
                <a:spcPts val="600"/>
              </a:spcBef>
              <a:buFont typeface="Calibri" panose="020F0502020204030204" pitchFamily="34" charset="0"/>
              <a:buChar char="-"/>
            </a:pPr>
            <a:r>
              <a:rPr lang="en-GB" sz="1800" kern="100" dirty="0">
                <a:solidFill>
                  <a:srgbClr val="000000"/>
                </a:solidFill>
                <a:effectLst/>
                <a:latin typeface="Calibri"/>
                <a:ea typeface="Calibri"/>
                <a:cs typeface="Calibri"/>
              </a:rPr>
              <a:t>At this stage, the child uses only one at a time</a:t>
            </a:r>
          </a:p>
          <a:p>
            <a:pPr marL="342900" lvl="0" indent="-342900" algn="just" fontAlgn="base">
              <a:lnSpc>
                <a:spcPct val="150000"/>
              </a:lnSpc>
              <a:spcBef>
                <a:spcPts val="600"/>
              </a:spcBef>
              <a:buFont typeface="Calibri" panose="020F0502020204030204" pitchFamily="34" charset="0"/>
              <a:buChar char="-"/>
            </a:pPr>
            <a:endParaRPr lang="fr-BE" sz="1800" dirty="0">
              <a:effectLst/>
              <a:latin typeface="Times New Roman" panose="02020603050405020304" pitchFamily="18" charset="0"/>
              <a:ea typeface="Calibri" panose="020F0502020204030204" pitchFamily="34" charset="0"/>
              <a:cs typeface="Times New Roman"/>
            </a:endParaRPr>
          </a:p>
          <a:p>
            <a:pPr algn="just" fontAlgn="base">
              <a:lnSpc>
                <a:spcPct val="150000"/>
              </a:lnSpc>
            </a:pPr>
            <a:r>
              <a:rPr lang="en-GB" sz="1800" b="1" kern="100" dirty="0">
                <a:solidFill>
                  <a:srgbClr val="000000"/>
                </a:solidFill>
                <a:effectLst/>
                <a:latin typeface="Calibri"/>
                <a:ea typeface="Times New Roman" panose="02020603050405020304" pitchFamily="18" charset="0"/>
                <a:cs typeface="Calibri"/>
              </a:rPr>
              <a:t>Onset around 24 months</a:t>
            </a:r>
            <a:endParaRPr lang="fr-BE" sz="1800" dirty="0">
              <a:effectLst/>
              <a:latin typeface="Calibri"/>
              <a:ea typeface="Times New Roman" panose="02020603050405020304" pitchFamily="18" charset="0"/>
              <a:cs typeface="Calibri"/>
            </a:endParaRPr>
          </a:p>
          <a:p>
            <a:pPr algn="just" fontAlgn="base">
              <a:lnSpc>
                <a:spcPct val="150000"/>
              </a:lnSpc>
            </a:pPr>
            <a:r>
              <a:rPr lang="en-GB" sz="1800" b="1" kern="100" dirty="0">
                <a:solidFill>
                  <a:srgbClr val="70AD47"/>
                </a:solidFill>
                <a:effectLst/>
                <a:latin typeface="Calibri"/>
                <a:ea typeface="Times New Roman" panose="02020603050405020304" pitchFamily="18" charset="0"/>
                <a:cs typeface="Calibri"/>
              </a:rPr>
              <a:t>Language</a:t>
            </a:r>
            <a:endParaRPr lang="fr-BE" sz="1800" dirty="0">
              <a:effectLst/>
              <a:latin typeface="Calibri"/>
              <a:ea typeface="Times New Roman" panose="02020603050405020304" pitchFamily="18" charset="0"/>
              <a:cs typeface="Calibri"/>
            </a:endParaRPr>
          </a:p>
          <a:p>
            <a:pPr marL="342900" lvl="0" indent="-342900" algn="just" fontAlgn="base">
              <a:lnSpc>
                <a:spcPct val="150000"/>
              </a:lnSpc>
              <a:buFont typeface="Calibri" panose="020F0502020204030204" pitchFamily="34" charset="0"/>
              <a:buChar char="-"/>
            </a:pPr>
            <a:r>
              <a:rPr lang="en-GB" sz="1800" kern="100" dirty="0">
                <a:solidFill>
                  <a:srgbClr val="000000"/>
                </a:solidFill>
                <a:effectLst/>
                <a:latin typeface="Calibri"/>
                <a:ea typeface="Calibri"/>
                <a:cs typeface="Calibri"/>
              </a:rPr>
              <a:t>Symbols (concrete or abstract) are combined by 2 or 3 ("want ball", "me go") according to the grammatical rules of the language.</a:t>
            </a:r>
            <a:endParaRPr lang="fr-BE" sz="1800" dirty="0">
              <a:effectLst/>
              <a:latin typeface="Calibri"/>
              <a:ea typeface="Calibri"/>
              <a:cs typeface="Calibri"/>
            </a:endParaRPr>
          </a:p>
          <a:p>
            <a:pPr marL="342900" lvl="0" indent="-342900" algn="just" fontAlgn="base">
              <a:lnSpc>
                <a:spcPct val="150000"/>
              </a:lnSpc>
              <a:spcBef>
                <a:spcPts val="600"/>
              </a:spcBef>
              <a:buFont typeface="Calibri" panose="020F0502020204030204" pitchFamily="34" charset="0"/>
              <a:buChar char="-"/>
            </a:pPr>
            <a:r>
              <a:rPr lang="en-GB" sz="1800" kern="100" dirty="0">
                <a:solidFill>
                  <a:srgbClr val="000000"/>
                </a:solidFill>
                <a:effectLst/>
                <a:latin typeface="Calibri"/>
                <a:ea typeface="Calibri"/>
                <a:cs typeface="Calibri"/>
              </a:rPr>
              <a:t>The child understands that symbols can have different meanings depending on how they are arranged.</a:t>
            </a:r>
            <a:endParaRPr lang="fr-BE" sz="1800" dirty="0">
              <a:effectLst/>
              <a:latin typeface="Calibri"/>
              <a:ea typeface="Calibri"/>
              <a:cs typeface="Calibri"/>
            </a:endParaRPr>
          </a:p>
          <a:p>
            <a:pPr marL="0" lvl="0" indent="0" algn="l" rtl="0">
              <a:spcBef>
                <a:spcPts val="0"/>
              </a:spcBef>
              <a:spcAft>
                <a:spcPts val="0"/>
              </a:spcAft>
              <a:buNone/>
            </a:pPr>
            <a:endParaRPr/>
          </a:p>
        </p:txBody>
      </p:sp>
      <p:sp>
        <p:nvSpPr>
          <p:cNvPr id="118" name="Google Shape;118;p3:notes">
            <a:extLst>
              <a:ext uri="{FF2B5EF4-FFF2-40B4-BE49-F238E27FC236}">
                <a16:creationId xmlns:a16="http://schemas.microsoft.com/office/drawing/2014/main" id="{16EB938E-787F-6503-D371-79AEB1E5942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59107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a:extLst>
            <a:ext uri="{FF2B5EF4-FFF2-40B4-BE49-F238E27FC236}">
              <a16:creationId xmlns:a16="http://schemas.microsoft.com/office/drawing/2014/main" id="{AE522E3B-41D4-E2A4-81CA-33D97EB3D556}"/>
            </a:ext>
          </a:extLst>
        </p:cNvPr>
        <p:cNvGrpSpPr/>
        <p:nvPr/>
      </p:nvGrpSpPr>
      <p:grpSpPr>
        <a:xfrm>
          <a:off x="0" y="0"/>
          <a:ext cx="0" cy="0"/>
          <a:chOff x="0" y="0"/>
          <a:chExt cx="0" cy="0"/>
        </a:xfrm>
      </p:grpSpPr>
      <p:sp>
        <p:nvSpPr>
          <p:cNvPr id="117" name="Google Shape;117;p3:notes">
            <a:extLst>
              <a:ext uri="{FF2B5EF4-FFF2-40B4-BE49-F238E27FC236}">
                <a16:creationId xmlns:a16="http://schemas.microsoft.com/office/drawing/2014/main" id="{A914268B-EEFD-9DA5-C134-4BB6F7AA3FD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US" sz="1050" b="1">
                <a:solidFill>
                  <a:schemeClr val="dk1"/>
                </a:solidFill>
                <a:latin typeface="Calibri"/>
                <a:ea typeface="Calibri"/>
                <a:cs typeface="Calibri"/>
                <a:sym typeface="Calibri"/>
              </a:rPr>
              <a:t>SLIDE CONTENT</a:t>
            </a:r>
          </a:p>
          <a:p>
            <a:pPr marL="0" lvl="0" indent="0" algn="l" rtl="0">
              <a:spcBef>
                <a:spcPts val="0"/>
              </a:spcBef>
              <a:spcAft>
                <a:spcPts val="0"/>
              </a:spcAft>
              <a:buClr>
                <a:schemeClr val="dk1"/>
              </a:buClr>
              <a:buSzPts val="1400"/>
              <a:buFont typeface="Arial"/>
              <a:buNone/>
            </a:pPr>
            <a:endParaRPr lang="en-US" sz="1050">
              <a:solidFill>
                <a:schemeClr val="dk1"/>
              </a:solidFill>
              <a:latin typeface="Calibri"/>
              <a:ea typeface="Calibri"/>
              <a:cs typeface="Calibri"/>
              <a:sym typeface="Calibri"/>
            </a:endParaRPr>
          </a:p>
          <a:p>
            <a:pPr marL="0" indent="0">
              <a:buNone/>
            </a:pPr>
            <a:r>
              <a:rPr lang="en-US" sz="1200">
                <a:solidFill>
                  <a:srgbClr val="2F5496"/>
                </a:solidFill>
                <a:latin typeface="+mn-lt"/>
                <a:ea typeface="Times New Roman" panose="02020603050405020304" pitchFamily="18" charset="0"/>
              </a:rPr>
              <a:t>To </a:t>
            </a:r>
            <a:r>
              <a:rPr lang="en-US" sz="1200" b="1">
                <a:solidFill>
                  <a:srgbClr val="2F5496"/>
                </a:solidFill>
                <a:latin typeface="+mn-lt"/>
                <a:ea typeface="Times New Roman" panose="02020603050405020304" pitchFamily="18" charset="0"/>
              </a:rPr>
              <a:t>communicate</a:t>
            </a:r>
            <a:r>
              <a:rPr lang="en-US" sz="1200">
                <a:solidFill>
                  <a:srgbClr val="2F5496"/>
                </a:solidFill>
                <a:latin typeface="+mn-lt"/>
                <a:ea typeface="Times New Roman" panose="02020603050405020304" pitchFamily="18" charset="0"/>
              </a:rPr>
              <a:t> is to </a:t>
            </a:r>
            <a:r>
              <a:rPr lang="en-US" sz="1200" b="1">
                <a:solidFill>
                  <a:srgbClr val="2F5496"/>
                </a:solidFill>
                <a:latin typeface="+mn-lt"/>
                <a:ea typeface="Times New Roman" panose="02020603050405020304" pitchFamily="18" charset="0"/>
              </a:rPr>
              <a:t>transmit information </a:t>
            </a:r>
            <a:r>
              <a:rPr lang="en-US" sz="1200">
                <a:solidFill>
                  <a:srgbClr val="2F5496"/>
                </a:solidFill>
                <a:latin typeface="+mn-lt"/>
                <a:ea typeface="Times New Roman" panose="02020603050405020304" pitchFamily="18" charset="0"/>
              </a:rPr>
              <a:t>to a receiver or to seek to bring about a change of attitude or a specific action. </a:t>
            </a:r>
            <a:endParaRPr lang="en-US" sz="1200">
              <a:solidFill>
                <a:srgbClr val="2F5496"/>
              </a:solidFill>
              <a:effectLst/>
              <a:latin typeface="+mn-lt"/>
              <a:ea typeface="Times New Roman" panose="02020603050405020304" pitchFamily="18" charset="0"/>
            </a:endParaRPr>
          </a:p>
          <a:p>
            <a:pPr marL="0" lvl="0" indent="0" algn="l" rtl="0">
              <a:spcBef>
                <a:spcPts val="0"/>
              </a:spcBef>
              <a:spcAft>
                <a:spcPts val="0"/>
              </a:spcAft>
              <a:buNone/>
            </a:pPr>
            <a:endParaRPr lang="en-US" sz="1200">
              <a:solidFill>
                <a:srgbClr val="2F5496"/>
              </a:solidFill>
              <a:effectLst/>
              <a:latin typeface="+mn-lt"/>
              <a:ea typeface="Times New Roman" panose="02020603050405020304" pitchFamily="18" charset="0"/>
              <a:cs typeface="Times New Roman" panose="02020603050405020304" pitchFamily="18" charset="0"/>
            </a:endParaRPr>
          </a:p>
          <a:p>
            <a:pPr marL="0" indent="0">
              <a:buNone/>
            </a:pPr>
            <a:r>
              <a:rPr lang="en-US" sz="1200">
                <a:solidFill>
                  <a:srgbClr val="2F5496"/>
                </a:solidFill>
                <a:effectLst/>
                <a:latin typeface="+mn-lt"/>
                <a:ea typeface="Times New Roman" panose="02020603050405020304" pitchFamily="18" charset="0"/>
              </a:rPr>
              <a:t>In the 1950s, the linguist Roman Jakobson devised a model of communication to understand the factors involved in any communication situation.</a:t>
            </a:r>
            <a:r>
              <a:rPr lang="en-US" sz="1200">
                <a:solidFill>
                  <a:srgbClr val="2F5496"/>
                </a:solidFill>
                <a:latin typeface="+mn-lt"/>
                <a:ea typeface="Times New Roman" panose="02020603050405020304" pitchFamily="18" charset="0"/>
              </a:rPr>
              <a:t> </a:t>
            </a:r>
          </a:p>
          <a:p>
            <a:pPr marL="0" indent="0">
              <a:buNone/>
            </a:pPr>
            <a:endParaRPr lang="en-US" sz="1200">
              <a:solidFill>
                <a:srgbClr val="2F5496"/>
              </a:solidFill>
              <a:latin typeface="+mn-lt"/>
              <a:ea typeface="Times New Roman" panose="02020603050405020304" pitchFamily="18" charset="0"/>
              <a:cs typeface="Times New Roman" panose="02020603050405020304" pitchFamily="18" charset="0"/>
            </a:endParaRPr>
          </a:p>
          <a:p>
            <a:pPr marL="0" lvl="0" indent="0" algn="l" rtl="0">
              <a:spcBef>
                <a:spcPts val="0"/>
              </a:spcBef>
              <a:spcAft>
                <a:spcPts val="0"/>
              </a:spcAft>
              <a:buNone/>
            </a:pPr>
            <a:r>
              <a:rPr lang="en-US" sz="1200">
                <a:solidFill>
                  <a:srgbClr val="2F5496"/>
                </a:solidFill>
                <a:effectLst/>
                <a:latin typeface="+mn-lt"/>
                <a:ea typeface="Times New Roman" panose="02020603050405020304" pitchFamily="18" charset="0"/>
              </a:rPr>
              <a:t>He identified and described </a:t>
            </a:r>
            <a:r>
              <a:rPr lang="en-US" sz="1200" b="1">
                <a:solidFill>
                  <a:srgbClr val="2F5496"/>
                </a:solidFill>
                <a:effectLst/>
                <a:latin typeface="+mn-lt"/>
                <a:ea typeface="Times New Roman" panose="02020603050405020304" pitchFamily="18" charset="0"/>
              </a:rPr>
              <a:t>6 fundamental communication function</a:t>
            </a:r>
            <a:r>
              <a:rPr lang="en-US" sz="1200">
                <a:solidFill>
                  <a:srgbClr val="2F5496"/>
                </a:solidFill>
                <a:effectLst/>
                <a:latin typeface="+mn-lt"/>
                <a:ea typeface="Times New Roman" panose="02020603050405020304" pitchFamily="18" charset="0"/>
              </a:rPr>
              <a:t>s, i.e. the elements necessary for any communication between a transmitter and a receiver</a:t>
            </a:r>
            <a:r>
              <a:rPr lang="en-US" sz="1200">
                <a:latin typeface="+mn-lt"/>
              </a:rPr>
              <a:t> </a:t>
            </a:r>
          </a:p>
          <a:p>
            <a:pPr marL="0" lvl="0" indent="0" algn="l" rtl="0">
              <a:spcBef>
                <a:spcPts val="0"/>
              </a:spcBef>
              <a:spcAft>
                <a:spcPts val="0"/>
              </a:spcAft>
              <a:buNone/>
            </a:pPr>
            <a:endParaRPr/>
          </a:p>
        </p:txBody>
      </p:sp>
      <p:sp>
        <p:nvSpPr>
          <p:cNvPr id="118" name="Google Shape;118;p3:notes">
            <a:extLst>
              <a:ext uri="{FF2B5EF4-FFF2-40B4-BE49-F238E27FC236}">
                <a16:creationId xmlns:a16="http://schemas.microsoft.com/office/drawing/2014/main" id="{9FBF4132-B7A8-94BE-DCE5-8A219DBD5B9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101638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a:extLst>
            <a:ext uri="{FF2B5EF4-FFF2-40B4-BE49-F238E27FC236}">
              <a16:creationId xmlns:a16="http://schemas.microsoft.com/office/drawing/2014/main" id="{ABE7DDE9-7FD0-3042-A086-57993A654237}"/>
            </a:ext>
          </a:extLst>
        </p:cNvPr>
        <p:cNvGrpSpPr/>
        <p:nvPr/>
      </p:nvGrpSpPr>
      <p:grpSpPr>
        <a:xfrm>
          <a:off x="0" y="0"/>
          <a:ext cx="0" cy="0"/>
          <a:chOff x="0" y="0"/>
          <a:chExt cx="0" cy="0"/>
        </a:xfrm>
      </p:grpSpPr>
      <p:sp>
        <p:nvSpPr>
          <p:cNvPr id="117" name="Google Shape;117;p3:notes">
            <a:extLst>
              <a:ext uri="{FF2B5EF4-FFF2-40B4-BE49-F238E27FC236}">
                <a16:creationId xmlns:a16="http://schemas.microsoft.com/office/drawing/2014/main" id="{E694452C-CABA-E83B-7A87-3C6CAC9951F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US" sz="1200" b="1">
                <a:solidFill>
                  <a:schemeClr val="dk1"/>
                </a:solidFill>
                <a:latin typeface="Calibri"/>
                <a:ea typeface="Calibri"/>
                <a:cs typeface="Calibri"/>
                <a:sym typeface="Calibri"/>
              </a:rPr>
              <a:t>SLIDE CONTENT</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GB" sz="1800">
                <a:solidFill>
                  <a:srgbClr val="2F5496"/>
                </a:solidFill>
                <a:effectLst/>
                <a:latin typeface="Calibri" panose="020F0502020204030204" pitchFamily="34" charset="0"/>
                <a:ea typeface="Times New Roman" panose="02020603050405020304" pitchFamily="18" charset="0"/>
                <a:cs typeface="Times New Roman" panose="02020603050405020304" pitchFamily="18" charset="0"/>
              </a:rPr>
              <a:t>In a communicative situation, a message (a production) is transmitted to a receiver in a shared code. The channel represents the physical path by which the message passes from the transmitter to the receiver. Different channels can be used for communication. They correspond to the different sensory modalities. Depending on the situation, they are used individually or together.</a:t>
            </a:r>
            <a:r>
              <a:rPr lang="fr-BE" sz="3200">
                <a:effectLst/>
              </a:rPr>
              <a:t> </a:t>
            </a:r>
            <a:endParaRPr lang="en-GB" sz="1800">
              <a:effectLst/>
              <a:latin typeface="Calibri" panose="020F0502020204030204" pitchFamily="34" charset="0"/>
              <a:ea typeface="Calibri" panose="020F0502020204030204" pitchFamily="34" charset="0"/>
            </a:endParaRPr>
          </a:p>
          <a:p>
            <a:pPr marL="0" lvl="0" indent="0" algn="l" rtl="0">
              <a:spcBef>
                <a:spcPts val="0"/>
              </a:spcBef>
              <a:spcAft>
                <a:spcPts val="0"/>
              </a:spcAft>
              <a:buNone/>
            </a:pPr>
            <a:endParaRPr lang="en-GB" sz="1800">
              <a:effectLst/>
              <a:latin typeface="Calibri" panose="020F0502020204030204" pitchFamily="34" charset="0"/>
              <a:ea typeface="Calibri" panose="020F0502020204030204" pitchFamily="34" charset="0"/>
            </a:endParaRPr>
          </a:p>
          <a:p>
            <a:pPr marL="0" lvl="0" indent="0" algn="l" rtl="0">
              <a:spcBef>
                <a:spcPts val="0"/>
              </a:spcBef>
              <a:spcAft>
                <a:spcPts val="0"/>
              </a:spcAft>
              <a:buNone/>
            </a:pPr>
            <a:r>
              <a:rPr lang="en-GB" sz="1800">
                <a:effectLst/>
                <a:latin typeface="Calibri" panose="020F0502020204030204" pitchFamily="34" charset="0"/>
                <a:ea typeface="Calibri" panose="020F0502020204030204" pitchFamily="34" charset="0"/>
              </a:rPr>
              <a:t>In people with IDD, there are major difficulties in effectively assuming the roles of transmitter and receiver. </a:t>
            </a:r>
          </a:p>
          <a:p>
            <a:pPr marL="0" lvl="0" indent="0" algn="l" rtl="0">
              <a:spcBef>
                <a:spcPts val="0"/>
              </a:spcBef>
              <a:spcAft>
                <a:spcPts val="0"/>
              </a:spcAft>
              <a:buNone/>
            </a:pPr>
            <a:r>
              <a:rPr lang="en-GB" sz="1800">
                <a:effectLst/>
                <a:latin typeface="Calibri" panose="020F0502020204030204" pitchFamily="34" charset="0"/>
                <a:ea typeface="Calibri" panose="020F0502020204030204" pitchFamily="34" charset="0"/>
              </a:rPr>
              <a:t> In addition, the quality and content of the message are also affected by the intellectual disability in general and the specific characteristics of the individual.</a:t>
            </a:r>
            <a:r>
              <a:rPr lang="fr-BE">
                <a:effectLst/>
              </a:rPr>
              <a:t> </a:t>
            </a:r>
            <a:endParaRPr/>
          </a:p>
        </p:txBody>
      </p:sp>
      <p:sp>
        <p:nvSpPr>
          <p:cNvPr id="118" name="Google Shape;118;p3:notes">
            <a:extLst>
              <a:ext uri="{FF2B5EF4-FFF2-40B4-BE49-F238E27FC236}">
                <a16:creationId xmlns:a16="http://schemas.microsoft.com/office/drawing/2014/main" id="{9788CD47-AE70-B343-D591-A435C6425D3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348885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2"/>
        <p:cNvGrpSpPr/>
        <p:nvPr/>
      </p:nvGrpSpPr>
      <p:grpSpPr>
        <a:xfrm>
          <a:off x="0" y="0"/>
          <a:ext cx="0" cy="0"/>
          <a:chOff x="0" y="0"/>
          <a:chExt cx="0" cy="0"/>
        </a:xfrm>
      </p:grpSpPr>
      <p:sp>
        <p:nvSpPr>
          <p:cNvPr id="13" name="Google Shape;13;p5"/>
          <p:cNvSpPr/>
          <p:nvPr/>
        </p:nvSpPr>
        <p:spPr>
          <a:xfrm>
            <a:off x="160920" y="157606"/>
            <a:ext cx="11870161" cy="6542788"/>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 name="Google Shape;14;p5"/>
          <p:cNvSpPr txBox="1">
            <a:spLocks noGrp="1"/>
          </p:cNvSpPr>
          <p:nvPr>
            <p:ph type="ctrTitle"/>
          </p:nvPr>
        </p:nvSpPr>
        <p:spPr>
          <a:xfrm>
            <a:off x="2035130" y="1066800"/>
            <a:ext cx="8112369" cy="2073119"/>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2800"/>
              <a:buFont typeface="Arial"/>
              <a:buNone/>
              <a:defRPr sz="28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5"/>
          <p:cNvSpPr txBox="1">
            <a:spLocks noGrp="1"/>
          </p:cNvSpPr>
          <p:nvPr>
            <p:ph type="subTitle" idx="1"/>
          </p:nvPr>
        </p:nvSpPr>
        <p:spPr>
          <a:xfrm>
            <a:off x="2175804" y="4876802"/>
            <a:ext cx="7821637" cy="102869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chemeClr val="dk2"/>
              </a:buClr>
              <a:buSzPts val="2000"/>
              <a:buFont typeface="Arial"/>
              <a:buNone/>
              <a:defRPr sz="2000"/>
            </a:lvl1pPr>
            <a:lvl2pPr lvl="1" algn="ctr">
              <a:lnSpc>
                <a:spcPct val="110000"/>
              </a:lnSpc>
              <a:spcBef>
                <a:spcPts val="500"/>
              </a:spcBef>
              <a:spcAft>
                <a:spcPts val="0"/>
              </a:spcAft>
              <a:buClr>
                <a:schemeClr val="dk2"/>
              </a:buClr>
              <a:buSzPts val="1700"/>
              <a:buNone/>
              <a:defRPr sz="2000"/>
            </a:lvl2pPr>
            <a:lvl3pPr lvl="2" algn="ctr">
              <a:lnSpc>
                <a:spcPct val="110000"/>
              </a:lnSpc>
              <a:spcBef>
                <a:spcPts val="500"/>
              </a:spcBef>
              <a:spcAft>
                <a:spcPts val="0"/>
              </a:spcAft>
              <a:buClr>
                <a:schemeClr val="dk2"/>
              </a:buClr>
              <a:buSzPts val="1800"/>
              <a:buFont typeface="Arial"/>
              <a:buNone/>
              <a:defRPr sz="1800"/>
            </a:lvl3pPr>
            <a:lvl4pPr lvl="3" algn="ctr">
              <a:lnSpc>
                <a:spcPct val="110000"/>
              </a:lnSpc>
              <a:spcBef>
                <a:spcPts val="500"/>
              </a:spcBef>
              <a:spcAft>
                <a:spcPts val="0"/>
              </a:spcAft>
              <a:buClr>
                <a:schemeClr val="dk2"/>
              </a:buClr>
              <a:buSzPts val="1600"/>
              <a:buNone/>
              <a:defRPr sz="1600"/>
            </a:lvl4pPr>
            <a:lvl5pPr lvl="4" algn="ctr">
              <a:lnSpc>
                <a:spcPct val="110000"/>
              </a:lnSpc>
              <a:spcBef>
                <a:spcPts val="500"/>
              </a:spcBef>
              <a:spcAft>
                <a:spcPts val="0"/>
              </a:spcAft>
              <a:buClr>
                <a:schemeClr val="dk2"/>
              </a:buClr>
              <a:buSzPts val="1600"/>
              <a:buFont typeface="Arial"/>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 name="Google Shape;16;p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5"/>
          <p:cNvSpPr txBox="1">
            <a:spLocks noGrp="1"/>
          </p:cNvSpPr>
          <p:nvPr>
            <p:ph type="ftr" idx="11"/>
          </p:nvPr>
        </p:nvSpPr>
        <p:spPr>
          <a:xfrm>
            <a:off x="7279965" y="6245352"/>
            <a:ext cx="411480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grpSp>
        <p:nvGrpSpPr>
          <p:cNvPr id="19" name="Google Shape;19;p5"/>
          <p:cNvGrpSpPr/>
          <p:nvPr/>
        </p:nvGrpSpPr>
        <p:grpSpPr>
          <a:xfrm>
            <a:off x="5662258" y="4216652"/>
            <a:ext cx="867485" cy="163226"/>
            <a:chOff x="8910933" y="1837414"/>
            <a:chExt cx="867485" cy="163226"/>
          </a:xfrm>
        </p:grpSpPr>
        <p:sp>
          <p:nvSpPr>
            <p:cNvPr id="20" name="Google Shape;20;p5"/>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1" name="Google Shape;21;p5"/>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22" name="Google Shape;22;p5"/>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15"/>
          <p:cNvSpPr txBox="1">
            <a:spLocks noGrp="1"/>
          </p:cNvSpPr>
          <p:nvPr>
            <p:ph type="title"/>
          </p:nvPr>
        </p:nvSpPr>
        <p:spPr>
          <a:xfrm rot="5400000">
            <a:off x="7627074" y="2293075"/>
            <a:ext cx="5410201" cy="227184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15"/>
          <p:cNvSpPr txBox="1">
            <a:spLocks noGrp="1"/>
          </p:cNvSpPr>
          <p:nvPr>
            <p:ph type="body" idx="1"/>
          </p:nvPr>
        </p:nvSpPr>
        <p:spPr>
          <a:xfrm rot="5400000">
            <a:off x="2170066" y="-722267"/>
            <a:ext cx="5410201" cy="830253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5"/>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5"/>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15"/>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6"/>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6"/>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6"/>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29"/>
        <p:cNvGrpSpPr/>
        <p:nvPr/>
      </p:nvGrpSpPr>
      <p:grpSpPr>
        <a:xfrm>
          <a:off x="0" y="0"/>
          <a:ext cx="0" cy="0"/>
          <a:chOff x="0" y="0"/>
          <a:chExt cx="0" cy="0"/>
        </a:xfrm>
      </p:grpSpPr>
      <p:sp>
        <p:nvSpPr>
          <p:cNvPr id="30" name="Google Shape;30;p7"/>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7"/>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7"/>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
        <p:nvSpPr>
          <p:cNvPr id="33" name="Google Shape;33;p7"/>
          <p:cNvSpPr/>
          <p:nvPr/>
        </p:nvSpPr>
        <p:spPr>
          <a:xfrm>
            <a:off x="723900" y="750338"/>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alpha val="80784"/>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34" name="Google Shape;34;p7"/>
          <p:cNvGrpSpPr/>
          <p:nvPr/>
        </p:nvGrpSpPr>
        <p:grpSpPr>
          <a:xfrm>
            <a:off x="2580478" y="4690810"/>
            <a:ext cx="867485" cy="163226"/>
            <a:chOff x="8910933" y="1837414"/>
            <a:chExt cx="867485" cy="163226"/>
          </a:xfrm>
        </p:grpSpPr>
        <p:sp>
          <p:nvSpPr>
            <p:cNvPr id="35" name="Google Shape;35;p7"/>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36" name="Google Shape;36;p7"/>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37" name="Google Shape;37;p7"/>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38" name="Google Shape;38;p7"/>
          <p:cNvSpPr txBox="1">
            <a:spLocks noGrp="1"/>
          </p:cNvSpPr>
          <p:nvPr>
            <p:ph type="title"/>
          </p:nvPr>
        </p:nvSpPr>
        <p:spPr>
          <a:xfrm>
            <a:off x="1151291" y="1274475"/>
            <a:ext cx="3761832" cy="2823913"/>
          </a:xfrm>
          <a:prstGeom prst="rect">
            <a:avLst/>
          </a:prstGeom>
          <a:noFill/>
          <a:ln>
            <a:noFill/>
          </a:ln>
        </p:spPr>
        <p:txBody>
          <a:bodyPr spcFirstLastPara="1" wrap="square" lIns="91425" tIns="45700" rIns="91425" bIns="45700" anchor="b" anchorCtr="0">
            <a:normAutofit/>
          </a:bodyPr>
          <a:lstStyle>
            <a:lvl1pPr lvl="0" algn="ctr">
              <a:lnSpc>
                <a:spcPct val="110000"/>
              </a:lnSpc>
              <a:spcBef>
                <a:spcPts val="0"/>
              </a:spcBef>
              <a:spcAft>
                <a:spcPts val="0"/>
              </a:spcAft>
              <a:buClr>
                <a:schemeClr val="dk2"/>
              </a:buClr>
              <a:buSzPts val="3200"/>
              <a:buFont typeface="Arial"/>
              <a:buNone/>
              <a:defRPr sz="32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7"/>
          <p:cNvSpPr txBox="1">
            <a:spLocks noGrp="1"/>
          </p:cNvSpPr>
          <p:nvPr>
            <p:ph type="body" idx="1"/>
          </p:nvPr>
        </p:nvSpPr>
        <p:spPr>
          <a:xfrm>
            <a:off x="6556756" y="2730304"/>
            <a:ext cx="4383030" cy="1397390"/>
          </a:xfrm>
          <a:prstGeom prst="rect">
            <a:avLst/>
          </a:prstGeom>
          <a:noFill/>
          <a:ln>
            <a:noFill/>
          </a:ln>
        </p:spPr>
        <p:txBody>
          <a:bodyPr spcFirstLastPara="1" wrap="square" lIns="91425" tIns="45700" rIns="91425" bIns="45700" anchor="ctr" anchorCtr="0">
            <a:normAutofit/>
          </a:bodyPr>
          <a:lstStyle>
            <a:lvl1pPr marL="457200" lvl="0" indent="-228600" algn="ctr">
              <a:lnSpc>
                <a:spcPct val="110000"/>
              </a:lnSpc>
              <a:spcBef>
                <a:spcPts val="1000"/>
              </a:spcBef>
              <a:spcAft>
                <a:spcPts val="0"/>
              </a:spcAft>
              <a:buClr>
                <a:schemeClr val="dk2"/>
              </a:buClr>
              <a:buSzPts val="2000"/>
              <a:buFont typeface="Arial"/>
              <a:buNone/>
              <a:defRPr sz="2000">
                <a:solidFill>
                  <a:schemeClr val="dk2"/>
                </a:solidFill>
              </a:defRPr>
            </a:lvl1pPr>
            <a:lvl2pPr marL="914400" lvl="1" indent="-228600" algn="l">
              <a:lnSpc>
                <a:spcPct val="110000"/>
              </a:lnSpc>
              <a:spcBef>
                <a:spcPts val="500"/>
              </a:spcBef>
              <a:spcAft>
                <a:spcPts val="0"/>
              </a:spcAft>
              <a:buClr>
                <a:srgbClr val="888888"/>
              </a:buClr>
              <a:buSzPts val="1700"/>
              <a:buNone/>
              <a:defRPr sz="2000">
                <a:solidFill>
                  <a:srgbClr val="888888"/>
                </a:solidFill>
              </a:defRPr>
            </a:lvl2pPr>
            <a:lvl3pPr marL="1371600" lvl="2" indent="-228600" algn="l">
              <a:lnSpc>
                <a:spcPct val="110000"/>
              </a:lnSpc>
              <a:spcBef>
                <a:spcPts val="500"/>
              </a:spcBef>
              <a:spcAft>
                <a:spcPts val="0"/>
              </a:spcAft>
              <a:buClr>
                <a:srgbClr val="888888"/>
              </a:buClr>
              <a:buSzPts val="1800"/>
              <a:buFont typeface="Arial"/>
              <a:buNone/>
              <a:defRPr sz="1800">
                <a:solidFill>
                  <a:srgbClr val="888888"/>
                </a:solidFill>
              </a:defRPr>
            </a:lvl3pPr>
            <a:lvl4pPr marL="1828800" lvl="3" indent="-228600" algn="l">
              <a:lnSpc>
                <a:spcPct val="110000"/>
              </a:lnSpc>
              <a:spcBef>
                <a:spcPts val="500"/>
              </a:spcBef>
              <a:spcAft>
                <a:spcPts val="0"/>
              </a:spcAft>
              <a:buClr>
                <a:srgbClr val="888888"/>
              </a:buClr>
              <a:buSzPts val="1600"/>
              <a:buNone/>
              <a:defRPr sz="1600">
                <a:solidFill>
                  <a:srgbClr val="888888"/>
                </a:solidFill>
              </a:defRPr>
            </a:lvl4pPr>
            <a:lvl5pPr marL="2286000" lvl="4" indent="-228600" algn="l">
              <a:lnSpc>
                <a:spcPct val="110000"/>
              </a:lnSpc>
              <a:spcBef>
                <a:spcPts val="500"/>
              </a:spcBef>
              <a:spcAft>
                <a:spcPts val="0"/>
              </a:spcAft>
              <a:buClr>
                <a:srgbClr val="888888"/>
              </a:buClr>
              <a:buSzPts val="1600"/>
              <a:buFont typeface="Arial"/>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txBox="1">
            <a:spLocks noGrp="1"/>
          </p:cNvSpPr>
          <p:nvPr>
            <p:ph type="body" idx="1"/>
          </p:nvPr>
        </p:nvSpPr>
        <p:spPr>
          <a:xfrm>
            <a:off x="1037305"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8"/>
          <p:cNvSpPr txBox="1">
            <a:spLocks noGrp="1"/>
          </p:cNvSpPr>
          <p:nvPr>
            <p:ph type="body" idx="2"/>
          </p:nvPr>
        </p:nvSpPr>
        <p:spPr>
          <a:xfrm>
            <a:off x="6172200" y="2155369"/>
            <a:ext cx="4953000" cy="3998323"/>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8"/>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028700" y="555171"/>
            <a:ext cx="10134600" cy="1135517"/>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9"/>
          <p:cNvSpPr txBox="1">
            <a:spLocks noGrp="1"/>
          </p:cNvSpPr>
          <p:nvPr>
            <p:ph type="body" idx="1"/>
          </p:nvPr>
        </p:nvSpPr>
        <p:spPr>
          <a:xfrm>
            <a:off x="1037306" y="1801620"/>
            <a:ext cx="4849036"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9"/>
          <p:cNvSpPr txBox="1">
            <a:spLocks noGrp="1"/>
          </p:cNvSpPr>
          <p:nvPr>
            <p:ph type="body" idx="2"/>
          </p:nvPr>
        </p:nvSpPr>
        <p:spPr>
          <a:xfrm>
            <a:off x="1037306" y="2619103"/>
            <a:ext cx="4849036"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9"/>
          <p:cNvSpPr txBox="1">
            <a:spLocks noGrp="1"/>
          </p:cNvSpPr>
          <p:nvPr>
            <p:ph type="body" idx="3"/>
          </p:nvPr>
        </p:nvSpPr>
        <p:spPr>
          <a:xfrm>
            <a:off x="6250108" y="1801620"/>
            <a:ext cx="4904585" cy="814387"/>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Clr>
                <a:schemeClr val="dk2"/>
              </a:buClr>
              <a:buSzPts val="1800"/>
              <a:buFont typeface="Arial"/>
              <a:buNone/>
              <a:defRPr sz="1800" b="0" cap="none"/>
            </a:lvl1pPr>
            <a:lvl2pPr marL="914400" lvl="1" indent="-228600" algn="l">
              <a:lnSpc>
                <a:spcPct val="110000"/>
              </a:lnSpc>
              <a:spcBef>
                <a:spcPts val="500"/>
              </a:spcBef>
              <a:spcAft>
                <a:spcPts val="0"/>
              </a:spcAft>
              <a:buClr>
                <a:schemeClr val="dk2"/>
              </a:buClr>
              <a:buSzPts val="1700"/>
              <a:buNone/>
              <a:defRPr sz="2000" b="1"/>
            </a:lvl2pPr>
            <a:lvl3pPr marL="1371600" lvl="2" indent="-228600" algn="l">
              <a:lnSpc>
                <a:spcPct val="110000"/>
              </a:lnSpc>
              <a:spcBef>
                <a:spcPts val="500"/>
              </a:spcBef>
              <a:spcAft>
                <a:spcPts val="0"/>
              </a:spcAft>
              <a:buClr>
                <a:schemeClr val="dk2"/>
              </a:buClr>
              <a:buSzPts val="1800"/>
              <a:buFont typeface="Arial"/>
              <a:buNone/>
              <a:defRPr sz="1800" b="1"/>
            </a:lvl3pPr>
            <a:lvl4pPr marL="1828800" lvl="3" indent="-228600" algn="l">
              <a:lnSpc>
                <a:spcPct val="110000"/>
              </a:lnSpc>
              <a:spcBef>
                <a:spcPts val="500"/>
              </a:spcBef>
              <a:spcAft>
                <a:spcPts val="0"/>
              </a:spcAft>
              <a:buClr>
                <a:schemeClr val="dk2"/>
              </a:buClr>
              <a:buSzPts val="1600"/>
              <a:buNone/>
              <a:defRPr sz="1600" b="1"/>
            </a:lvl4pPr>
            <a:lvl5pPr marL="2286000" lvl="4" indent="-228600" algn="l">
              <a:lnSpc>
                <a:spcPct val="110000"/>
              </a:lnSpc>
              <a:spcBef>
                <a:spcPts val="500"/>
              </a:spcBef>
              <a:spcAft>
                <a:spcPts val="0"/>
              </a:spcAft>
              <a:buClr>
                <a:schemeClr val="dk2"/>
              </a:buClr>
              <a:buSzPts val="1600"/>
              <a:buFont typeface="Arial"/>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9"/>
          <p:cNvSpPr txBox="1">
            <a:spLocks noGrp="1"/>
          </p:cNvSpPr>
          <p:nvPr>
            <p:ph type="body" idx="4"/>
          </p:nvPr>
        </p:nvSpPr>
        <p:spPr>
          <a:xfrm>
            <a:off x="6250108" y="2619103"/>
            <a:ext cx="4904585" cy="351499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9"/>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9"/>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9"/>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10"/>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10"/>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0"/>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2"/>
          <p:cNvSpPr txBox="1">
            <a:spLocks noGrp="1"/>
          </p:cNvSpPr>
          <p:nvPr>
            <p:ph type="body" idx="1"/>
          </p:nvPr>
        </p:nvSpPr>
        <p:spPr>
          <a:xfrm>
            <a:off x="5183188" y="1066800"/>
            <a:ext cx="6172200" cy="483869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3200"/>
              <a:buFont typeface="Arial"/>
              <a:buNone/>
              <a:defRPr sz="3200"/>
            </a:lvl1pPr>
            <a:lvl2pPr marL="914400" lvl="1" indent="-379730" algn="l">
              <a:lnSpc>
                <a:spcPct val="110000"/>
              </a:lnSpc>
              <a:spcBef>
                <a:spcPts val="500"/>
              </a:spcBef>
              <a:spcAft>
                <a:spcPts val="0"/>
              </a:spcAft>
              <a:buClr>
                <a:schemeClr val="dk2"/>
              </a:buClr>
              <a:buSzPts val="2380"/>
              <a:buChar char="•"/>
              <a:defRPr sz="2800"/>
            </a:lvl2pPr>
            <a:lvl3pPr marL="1371600" lvl="2" indent="-228600" algn="l">
              <a:lnSpc>
                <a:spcPct val="110000"/>
              </a:lnSpc>
              <a:spcBef>
                <a:spcPts val="500"/>
              </a:spcBef>
              <a:spcAft>
                <a:spcPts val="0"/>
              </a:spcAft>
              <a:buClr>
                <a:schemeClr val="dk2"/>
              </a:buClr>
              <a:buSzPts val="2400"/>
              <a:buFont typeface="Arial"/>
              <a:buNone/>
              <a:defRPr sz="2400"/>
            </a:lvl3pPr>
            <a:lvl4pPr marL="1828800" lvl="3" indent="-355600" algn="l">
              <a:lnSpc>
                <a:spcPct val="110000"/>
              </a:lnSpc>
              <a:spcBef>
                <a:spcPts val="500"/>
              </a:spcBef>
              <a:spcAft>
                <a:spcPts val="0"/>
              </a:spcAft>
              <a:buClr>
                <a:schemeClr val="dk2"/>
              </a:buClr>
              <a:buSzPts val="2000"/>
              <a:buChar char="•"/>
              <a:defRPr sz="2000"/>
            </a:lvl4pPr>
            <a:lvl5pPr marL="2286000" lvl="4" indent="-228600" algn="l">
              <a:lnSpc>
                <a:spcPct val="110000"/>
              </a:lnSpc>
              <a:spcBef>
                <a:spcPts val="500"/>
              </a:spcBef>
              <a:spcAft>
                <a:spcPts val="0"/>
              </a:spcAft>
              <a:buClr>
                <a:schemeClr val="dk2"/>
              </a:buClr>
              <a:buSzPts val="2000"/>
              <a:buFont typeface="Arial"/>
              <a:buNone/>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12"/>
          <p:cNvSpPr txBox="1">
            <a:spLocks noGrp="1"/>
          </p:cNvSpPr>
          <p:nvPr>
            <p:ph type="body" idx="2"/>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2"/>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3"/>
          <p:cNvSpPr txBox="1">
            <a:spLocks noGrp="1"/>
          </p:cNvSpPr>
          <p:nvPr>
            <p:ph type="title"/>
          </p:nvPr>
        </p:nvSpPr>
        <p:spPr>
          <a:xfrm>
            <a:off x="1066800" y="457200"/>
            <a:ext cx="3705225" cy="1600200"/>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3"/>
          <p:cNvSpPr>
            <a:spLocks noGrp="1"/>
          </p:cNvSpPr>
          <p:nvPr>
            <p:ph type="pic" idx="2"/>
          </p:nvPr>
        </p:nvSpPr>
        <p:spPr>
          <a:xfrm>
            <a:off x="5183188" y="1066800"/>
            <a:ext cx="5942012" cy="4838700"/>
          </a:xfrm>
          <a:prstGeom prst="rect">
            <a:avLst/>
          </a:prstGeom>
          <a:noFill/>
          <a:ln>
            <a:noFill/>
          </a:ln>
        </p:spPr>
      </p:sp>
      <p:sp>
        <p:nvSpPr>
          <p:cNvPr id="75" name="Google Shape;75;p13"/>
          <p:cNvSpPr txBox="1">
            <a:spLocks noGrp="1"/>
          </p:cNvSpPr>
          <p:nvPr>
            <p:ph type="body" idx="1"/>
          </p:nvPr>
        </p:nvSpPr>
        <p:spPr>
          <a:xfrm>
            <a:off x="1066800" y="2057400"/>
            <a:ext cx="3705225"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600"/>
              <a:buFont typeface="Arial"/>
              <a:buNone/>
              <a:defRPr sz="1600"/>
            </a:lvl1pPr>
            <a:lvl2pPr marL="914400" lvl="1" indent="-228600" algn="l">
              <a:lnSpc>
                <a:spcPct val="110000"/>
              </a:lnSpc>
              <a:spcBef>
                <a:spcPts val="500"/>
              </a:spcBef>
              <a:spcAft>
                <a:spcPts val="0"/>
              </a:spcAft>
              <a:buClr>
                <a:schemeClr val="dk2"/>
              </a:buClr>
              <a:buSzPts val="1190"/>
              <a:buNone/>
              <a:defRPr sz="1400"/>
            </a:lvl2pPr>
            <a:lvl3pPr marL="1371600" lvl="2" indent="-228600" algn="l">
              <a:lnSpc>
                <a:spcPct val="110000"/>
              </a:lnSpc>
              <a:spcBef>
                <a:spcPts val="500"/>
              </a:spcBef>
              <a:spcAft>
                <a:spcPts val="0"/>
              </a:spcAft>
              <a:buClr>
                <a:schemeClr val="dk2"/>
              </a:buClr>
              <a:buSzPts val="1200"/>
              <a:buFont typeface="Arial"/>
              <a:buNone/>
              <a:defRPr sz="1200"/>
            </a:lvl3pPr>
            <a:lvl4pPr marL="1828800" lvl="3" indent="-228600" algn="l">
              <a:lnSpc>
                <a:spcPct val="110000"/>
              </a:lnSpc>
              <a:spcBef>
                <a:spcPts val="500"/>
              </a:spcBef>
              <a:spcAft>
                <a:spcPts val="0"/>
              </a:spcAft>
              <a:buClr>
                <a:schemeClr val="dk2"/>
              </a:buClr>
              <a:buSzPts val="1000"/>
              <a:buNone/>
              <a:defRPr sz="1000"/>
            </a:lvl4pPr>
            <a:lvl5pPr marL="2286000" lvl="4" indent="-228600" algn="l">
              <a:lnSpc>
                <a:spcPct val="110000"/>
              </a:lnSpc>
              <a:spcBef>
                <a:spcPts val="500"/>
              </a:spcBef>
              <a:spcAft>
                <a:spcPts val="0"/>
              </a:spcAft>
              <a:buClr>
                <a:schemeClr val="dk2"/>
              </a:buClr>
              <a:buSzPts val="1000"/>
              <a:buFont typeface="Arial"/>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13"/>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3"/>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lvl="0" algn="l">
              <a:lnSpc>
                <a:spcPct val="11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4"/>
          <p:cNvSpPr txBox="1">
            <a:spLocks noGrp="1"/>
          </p:cNvSpPr>
          <p:nvPr>
            <p:ph type="body" idx="1"/>
          </p:nvPr>
        </p:nvSpPr>
        <p:spPr>
          <a:xfrm rot="5400000">
            <a:off x="4224202" y="-1033598"/>
            <a:ext cx="3743597" cy="101346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Clr>
                <a:schemeClr val="dk2"/>
              </a:buClr>
              <a:buSzPts val="1800"/>
              <a:buNone/>
              <a:defRPr/>
            </a:lvl1pPr>
            <a:lvl2pPr marL="914400" lvl="1" indent="-325755" algn="l">
              <a:lnSpc>
                <a:spcPct val="110000"/>
              </a:lnSpc>
              <a:spcBef>
                <a:spcPts val="500"/>
              </a:spcBef>
              <a:spcAft>
                <a:spcPts val="0"/>
              </a:spcAft>
              <a:buClr>
                <a:schemeClr val="dk2"/>
              </a:buClr>
              <a:buSzPts val="1530"/>
              <a:buChar char="•"/>
              <a:defRPr/>
            </a:lvl2pPr>
            <a:lvl3pPr marL="1371600" lvl="2" indent="-228600" algn="l">
              <a:lnSpc>
                <a:spcPct val="110000"/>
              </a:lnSpc>
              <a:spcBef>
                <a:spcPts val="500"/>
              </a:spcBef>
              <a:spcAft>
                <a:spcPts val="0"/>
              </a:spcAft>
              <a:buClr>
                <a:schemeClr val="dk2"/>
              </a:buClr>
              <a:buSzPts val="1800"/>
              <a:buNone/>
              <a:defRPr/>
            </a:lvl3pPr>
            <a:lvl4pPr marL="1828800" lvl="3" indent="-342900" algn="l">
              <a:lnSpc>
                <a:spcPct val="110000"/>
              </a:lnSpc>
              <a:spcBef>
                <a:spcPts val="500"/>
              </a:spcBef>
              <a:spcAft>
                <a:spcPts val="0"/>
              </a:spcAft>
              <a:buClr>
                <a:schemeClr val="dk2"/>
              </a:buClr>
              <a:buSzPts val="1800"/>
              <a:buChar char="•"/>
              <a:defRPr/>
            </a:lvl4pPr>
            <a:lvl5pPr marL="2286000" lvl="4" indent="-228600" algn="l">
              <a:lnSpc>
                <a:spcPct val="110000"/>
              </a:lnSpc>
              <a:spcBef>
                <a:spcPts val="500"/>
              </a:spcBef>
              <a:spcAft>
                <a:spcPts val="0"/>
              </a:spcAft>
              <a:buClr>
                <a:schemeClr val="dk2"/>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1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1028700" y="723900"/>
            <a:ext cx="10134600" cy="1288489"/>
          </a:xfrm>
          <a:prstGeom prst="rect">
            <a:avLst/>
          </a:prstGeom>
          <a:noFill/>
          <a:ln>
            <a:noFill/>
          </a:ln>
        </p:spPr>
        <p:txBody>
          <a:bodyPr spcFirstLastPara="1" wrap="square" lIns="91425" tIns="45700" rIns="91425" bIns="45700" anchor="b" anchorCtr="0">
            <a:normAutofit/>
          </a:bodyPr>
          <a:lstStyle>
            <a:lvl1pPr marR="0" lvl="0" algn="l" rtl="0">
              <a:lnSpc>
                <a:spcPct val="110000"/>
              </a:lnSpc>
              <a:spcBef>
                <a:spcPts val="0"/>
              </a:spcBef>
              <a:spcAft>
                <a:spcPts val="0"/>
              </a:spcAft>
              <a:buClr>
                <a:schemeClr val="dk2"/>
              </a:buClr>
              <a:buSzPts val="3200"/>
              <a:buFont typeface="Arial"/>
              <a:buNone/>
              <a:defRPr sz="32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1028700" y="2161903"/>
            <a:ext cx="10134600" cy="3969342"/>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10000"/>
              </a:lnSpc>
              <a:spcBef>
                <a:spcPts val="10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L="914400" marR="0" lvl="1" indent="-325755" algn="l" rtl="0">
              <a:lnSpc>
                <a:spcPct val="110000"/>
              </a:lnSpc>
              <a:spcBef>
                <a:spcPts val="500"/>
              </a:spcBef>
              <a:spcAft>
                <a:spcPts val="0"/>
              </a:spcAft>
              <a:buClr>
                <a:schemeClr val="dk2"/>
              </a:buClr>
              <a:buSzPts val="1530"/>
              <a:buFont typeface="Arial"/>
              <a:buChar char="•"/>
              <a:defRPr sz="1800" b="0" i="0" u="none" strike="noStrike" cap="none">
                <a:solidFill>
                  <a:schemeClr val="dk2"/>
                </a:solidFill>
                <a:latin typeface="Arial"/>
                <a:ea typeface="Arial"/>
                <a:cs typeface="Arial"/>
                <a:sym typeface="Arial"/>
              </a:defRPr>
            </a:lvl2pPr>
            <a:lvl3pPr marL="1371600" marR="0" lvl="2" indent="-228600" algn="l" rtl="0">
              <a:lnSpc>
                <a:spcPct val="110000"/>
              </a:lnSpc>
              <a:spcBef>
                <a:spcPts val="500"/>
              </a:spcBef>
              <a:spcAft>
                <a:spcPts val="0"/>
              </a:spcAft>
              <a:buClr>
                <a:schemeClr val="dk2"/>
              </a:buClr>
              <a:buSzPts val="1600"/>
              <a:buFont typeface="Arial"/>
              <a:buNone/>
              <a:defRPr sz="1600" b="0" i="0" u="none" strike="noStrike" cap="none">
                <a:solidFill>
                  <a:schemeClr val="dk2"/>
                </a:solidFill>
                <a:latin typeface="Arial"/>
                <a:ea typeface="Arial"/>
                <a:cs typeface="Arial"/>
                <a:sym typeface="Arial"/>
              </a:defRPr>
            </a:lvl3pPr>
            <a:lvl4pPr marL="1828800" marR="0" lvl="3" indent="-317500" algn="l" rtl="0">
              <a:lnSpc>
                <a:spcPct val="110000"/>
              </a:lnSpc>
              <a:spcBef>
                <a:spcPts val="5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228600" algn="l" rtl="0">
              <a:lnSpc>
                <a:spcPct val="110000"/>
              </a:lnSpc>
              <a:spcBef>
                <a:spcPts val="50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4"/>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chemeClr val="dk2"/>
                </a:solidFill>
                <a:latin typeface="Arial"/>
                <a:ea typeface="Arial"/>
                <a:cs typeface="Arial"/>
                <a:sym typeface="Arial"/>
              </a:defRPr>
            </a:lvl1pPr>
            <a:lvl2pPr marL="0" marR="0" lvl="1" indent="0" algn="r" rtl="0">
              <a:spcBef>
                <a:spcPts val="0"/>
              </a:spcBef>
              <a:buNone/>
              <a:defRPr sz="1050" b="0" i="0" u="none" strike="noStrike" cap="none">
                <a:solidFill>
                  <a:schemeClr val="dk2"/>
                </a:solidFill>
                <a:latin typeface="Arial"/>
                <a:ea typeface="Arial"/>
                <a:cs typeface="Arial"/>
                <a:sym typeface="Arial"/>
              </a:defRPr>
            </a:lvl2pPr>
            <a:lvl3pPr marL="0" marR="0" lvl="2" indent="0" algn="r" rtl="0">
              <a:spcBef>
                <a:spcPts val="0"/>
              </a:spcBef>
              <a:buNone/>
              <a:defRPr sz="1050" b="0" i="0" u="none" strike="noStrike" cap="none">
                <a:solidFill>
                  <a:schemeClr val="dk2"/>
                </a:solidFill>
                <a:latin typeface="Arial"/>
                <a:ea typeface="Arial"/>
                <a:cs typeface="Arial"/>
                <a:sym typeface="Arial"/>
              </a:defRPr>
            </a:lvl3pPr>
            <a:lvl4pPr marL="0" marR="0" lvl="3" indent="0" algn="r" rtl="0">
              <a:spcBef>
                <a:spcPts val="0"/>
              </a:spcBef>
              <a:buNone/>
              <a:defRPr sz="1050" b="0" i="0" u="none" strike="noStrike" cap="none">
                <a:solidFill>
                  <a:schemeClr val="dk2"/>
                </a:solidFill>
                <a:latin typeface="Arial"/>
                <a:ea typeface="Arial"/>
                <a:cs typeface="Arial"/>
                <a:sym typeface="Arial"/>
              </a:defRPr>
            </a:lvl4pPr>
            <a:lvl5pPr marL="0" marR="0" lvl="4" indent="0" algn="r" rtl="0">
              <a:spcBef>
                <a:spcPts val="0"/>
              </a:spcBef>
              <a:buNone/>
              <a:defRPr sz="1050" b="0" i="0" u="none" strike="noStrike" cap="none">
                <a:solidFill>
                  <a:schemeClr val="dk2"/>
                </a:solidFill>
                <a:latin typeface="Arial"/>
                <a:ea typeface="Arial"/>
                <a:cs typeface="Arial"/>
                <a:sym typeface="Arial"/>
              </a:defRPr>
            </a:lvl5pPr>
            <a:lvl6pPr marL="0" marR="0" lvl="5" indent="0" algn="r" rtl="0">
              <a:spcBef>
                <a:spcPts val="0"/>
              </a:spcBef>
              <a:buNone/>
              <a:defRPr sz="1050" b="0" i="0" u="none" strike="noStrike" cap="none">
                <a:solidFill>
                  <a:schemeClr val="dk2"/>
                </a:solidFill>
                <a:latin typeface="Arial"/>
                <a:ea typeface="Arial"/>
                <a:cs typeface="Arial"/>
                <a:sym typeface="Arial"/>
              </a:defRPr>
            </a:lvl6pPr>
            <a:lvl7pPr marL="0" marR="0" lvl="6" indent="0" algn="r" rtl="0">
              <a:spcBef>
                <a:spcPts val="0"/>
              </a:spcBef>
              <a:buNone/>
              <a:defRPr sz="1050" b="0" i="0" u="none" strike="noStrike" cap="none">
                <a:solidFill>
                  <a:schemeClr val="dk2"/>
                </a:solidFill>
                <a:latin typeface="Arial"/>
                <a:ea typeface="Arial"/>
                <a:cs typeface="Arial"/>
                <a:sym typeface="Arial"/>
              </a:defRPr>
            </a:lvl7pPr>
            <a:lvl8pPr marL="0" marR="0" lvl="7" indent="0" algn="r" rtl="0">
              <a:spcBef>
                <a:spcPts val="0"/>
              </a:spcBef>
              <a:buNone/>
              <a:defRPr sz="1050" b="0" i="0" u="none" strike="noStrike" cap="none">
                <a:solidFill>
                  <a:schemeClr val="dk2"/>
                </a:solidFill>
                <a:latin typeface="Arial"/>
                <a:ea typeface="Arial"/>
                <a:cs typeface="Arial"/>
                <a:sym typeface="Arial"/>
              </a:defRPr>
            </a:lvl8pPr>
            <a:lvl9pPr marL="0" marR="0" lvl="8" indent="0" algn="r" rtl="0">
              <a:spcBef>
                <a:spcPts val="0"/>
              </a:spcBef>
              <a:buNone/>
              <a:defRPr sz="105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‹N°›</a:t>
            </a:fld>
            <a:endParaRPr/>
          </a:p>
        </p:txBody>
      </p:sp>
      <p:sp>
        <p:nvSpPr>
          <p:cNvPr id="9" name="Google Shape;9;p4"/>
          <p:cNvSpPr txBox="1">
            <a:spLocks noGrp="1"/>
          </p:cNvSpPr>
          <p:nvPr>
            <p:ph type="dt" idx="10"/>
          </p:nvPr>
        </p:nvSpPr>
        <p:spPr>
          <a:xfrm>
            <a:off x="354841" y="6245032"/>
            <a:ext cx="265938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4"/>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050" b="0"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 name="Google Shape;11;p4"/>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microsoft.com/office/2017/06/relationships/model3d" Target="../media/model3d1.glb"/><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png"/><Relationship Id="rId7" Type="http://schemas.microsoft.com/office/2017/06/relationships/model3d" Target="../media/model3d2.glb"/><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png"/><Relationship Id="rId7" Type="http://schemas.microsoft.com/office/2007/relationships/hdphoto" Target="../media/hdphoto1.wdp"/><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png"/><Relationship Id="rId9" Type="http://schemas.microsoft.com/office/2007/relationships/hdphoto" Target="../media/hdphoto2.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3.png"/><Relationship Id="rId7" Type="http://schemas.openxmlformats.org/officeDocument/2006/relationships/diagramQuickStyle" Target="../diagrams/quickStyle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png"/><Relationship Id="rId9" Type="http://schemas.microsoft.com/office/2007/relationships/diagramDrawing" Target="../diagrams/drawing1.xml"/></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3.png"/><Relationship Id="rId7" Type="http://schemas.openxmlformats.org/officeDocument/2006/relationships/diagramQuickStyle" Target="../diagrams/quickStyle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png"/><Relationship Id="rId9" Type="http://schemas.microsoft.com/office/2007/relationships/diagramDrawing" Target="../diagrams/drawing2.xml"/></Relationships>
</file>

<file path=ppt/slides/_rels/slide8.xml.rels><?xml version="1.0" encoding="UTF-8" standalone="yes"?>
<Relationships xmlns="http://schemas.openxmlformats.org/package/2006/relationships"><Relationship Id="rId3" Type="http://schemas.microsoft.com/office/2018/10/relationships/comments" Target="../comments/modernComment_10B_85B8DCB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4"/>
        <p:cNvGrpSpPr/>
        <p:nvPr/>
      </p:nvGrpSpPr>
      <p:grpSpPr>
        <a:xfrm>
          <a:off x="0" y="0"/>
          <a:ext cx="0" cy="0"/>
          <a:chOff x="0" y="0"/>
          <a:chExt cx="0" cy="0"/>
        </a:xfrm>
      </p:grpSpPr>
      <p:sp>
        <p:nvSpPr>
          <p:cNvPr id="95" name="Google Shape;95;p1"/>
          <p:cNvSpPr/>
          <p:nvPr/>
        </p:nvSpPr>
        <p:spPr>
          <a:xfrm>
            <a:off x="0" y="0"/>
            <a:ext cx="12192000" cy="6858000"/>
          </a:xfrm>
          <a:custGeom>
            <a:avLst/>
            <a:gdLst/>
            <a:ahLst/>
            <a:cxnLst/>
            <a:rect l="l" t="t" r="r" b="b"/>
            <a:pathLst>
              <a:path w="12192000" h="6858000" extrusionOk="0">
                <a:moveTo>
                  <a:pt x="160920" y="157606"/>
                </a:moveTo>
                <a:lnTo>
                  <a:pt x="160920" y="6700394"/>
                </a:lnTo>
                <a:lnTo>
                  <a:pt x="12031081" y="6700394"/>
                </a:lnTo>
                <a:lnTo>
                  <a:pt x="12031081" y="157606"/>
                </a:lnTo>
                <a:close/>
                <a:moveTo>
                  <a:pt x="0" y="0"/>
                </a:moveTo>
                <a:lnTo>
                  <a:pt x="12192000" y="0"/>
                </a:lnTo>
                <a:lnTo>
                  <a:pt x="12192000" y="6858000"/>
                </a:lnTo>
                <a:lnTo>
                  <a:pt x="0" y="685800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6" name="Google Shape;96;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7" name="Google Shape;97;p1"/>
          <p:cNvSpPr/>
          <p:nvPr/>
        </p:nvSpPr>
        <p:spPr>
          <a:xfrm>
            <a:off x="6835899" y="723900"/>
            <a:ext cx="4580642" cy="5494694"/>
          </a:xfrm>
          <a:custGeom>
            <a:avLst/>
            <a:gdLst/>
            <a:ahLst/>
            <a:cxnLst/>
            <a:rect l="l" t="t" r="r" b="b"/>
            <a:pathLst>
              <a:path w="6096000" h="6858000" extrusionOk="0">
                <a:moveTo>
                  <a:pt x="0" y="0"/>
                </a:moveTo>
                <a:lnTo>
                  <a:pt x="6096000" y="0"/>
                </a:lnTo>
                <a:lnTo>
                  <a:pt x="6096000" y="6858000"/>
                </a:lnTo>
                <a:lnTo>
                  <a:pt x="3037115" y="5889172"/>
                </a:lnTo>
                <a:lnTo>
                  <a:pt x="0" y="6858000"/>
                </a:lnTo>
                <a:lnTo>
                  <a:pt x="0" y="0"/>
                </a:lnTo>
                <a:close/>
              </a:path>
            </a:pathLst>
          </a:cu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8" name="Google Shape;98;p1"/>
          <p:cNvSpPr txBox="1">
            <a:spLocks noGrp="1"/>
          </p:cNvSpPr>
          <p:nvPr>
            <p:ph type="ctrTitle"/>
          </p:nvPr>
        </p:nvSpPr>
        <p:spPr>
          <a:xfrm>
            <a:off x="7150882" y="1000366"/>
            <a:ext cx="3995397" cy="1239627"/>
          </a:xfrm>
          <a:prstGeom prst="rect">
            <a:avLst/>
          </a:prstGeom>
          <a:noFill/>
          <a:ln>
            <a:noFill/>
          </a:ln>
        </p:spPr>
        <p:txBody>
          <a:bodyPr spcFirstLastPara="1" wrap="square" lIns="91425" tIns="45700" rIns="91425" bIns="45700" anchor="b" anchorCtr="0">
            <a:normAutofit/>
          </a:bodyPr>
          <a:lstStyle/>
          <a:p>
            <a:pPr marL="0" lvl="0" indent="0" algn="ctr" rtl="0">
              <a:lnSpc>
                <a:spcPct val="110000"/>
              </a:lnSpc>
              <a:spcBef>
                <a:spcPts val="0"/>
              </a:spcBef>
              <a:spcAft>
                <a:spcPts val="0"/>
              </a:spcAft>
              <a:buClr>
                <a:schemeClr val="dk2"/>
              </a:buClr>
              <a:buSzPts val="3200"/>
              <a:buFont typeface="Arial"/>
              <a:buNone/>
            </a:pPr>
            <a:r>
              <a:rPr lang="en-US" sz="3200" cap="none"/>
              <a:t>	</a:t>
            </a:r>
            <a:endParaRPr/>
          </a:p>
        </p:txBody>
      </p:sp>
      <p:sp>
        <p:nvSpPr>
          <p:cNvPr id="99" name="Google Shape;99;p1"/>
          <p:cNvSpPr txBox="1">
            <a:spLocks noGrp="1"/>
          </p:cNvSpPr>
          <p:nvPr>
            <p:ph type="subTitle" idx="1"/>
          </p:nvPr>
        </p:nvSpPr>
        <p:spPr>
          <a:xfrm>
            <a:off x="7279965" y="2668735"/>
            <a:ext cx="3766670" cy="246914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674EA7"/>
              </a:buClr>
              <a:buSzPts val="6000"/>
              <a:buFont typeface="Calibri"/>
              <a:buNone/>
            </a:pPr>
            <a:r>
              <a:rPr lang="en-US" sz="6000" b="1">
                <a:solidFill>
                  <a:srgbClr val="674EA7"/>
                </a:solidFill>
                <a:latin typeface="Calibri"/>
                <a:ea typeface="Calibri"/>
                <a:cs typeface="Calibri"/>
                <a:sym typeface="Calibri"/>
              </a:rPr>
              <a:t>Module 2 </a:t>
            </a:r>
            <a:endParaRPr sz="6000">
              <a:solidFill>
                <a:srgbClr val="674EA7"/>
              </a:solidFill>
              <a:latin typeface="Calibri"/>
              <a:ea typeface="Calibri"/>
              <a:cs typeface="Calibri"/>
              <a:sym typeface="Calibri"/>
            </a:endParaRPr>
          </a:p>
          <a:p>
            <a:pPr marL="0" indent="0">
              <a:buClr>
                <a:srgbClr val="674EA7"/>
              </a:buClr>
              <a:buSzPts val="3200"/>
            </a:pPr>
            <a:r>
              <a:rPr lang="es-ES" sz="3200" b="1" err="1">
                <a:solidFill>
                  <a:srgbClr val="674EA7"/>
                </a:solidFill>
                <a:latin typeface="Calibri"/>
                <a:cs typeface="Calibri"/>
              </a:rPr>
              <a:t>Communication</a:t>
            </a:r>
            <a:r>
              <a:rPr lang="es-ES" sz="3200" b="1">
                <a:solidFill>
                  <a:srgbClr val="674EA7"/>
                </a:solidFill>
                <a:latin typeface="Calibri"/>
                <a:cs typeface="Calibri"/>
              </a:rPr>
              <a:t> -  </a:t>
            </a:r>
            <a:r>
              <a:rPr lang="es-ES" sz="3200" b="1" err="1">
                <a:solidFill>
                  <a:srgbClr val="674EA7"/>
                </a:solidFill>
                <a:latin typeface="Calibri"/>
                <a:cs typeface="Calibri"/>
              </a:rPr>
              <a:t>needs</a:t>
            </a:r>
            <a:r>
              <a:rPr lang="es-ES" sz="3200" b="1">
                <a:solidFill>
                  <a:srgbClr val="674EA7"/>
                </a:solidFill>
                <a:latin typeface="Calibri"/>
                <a:cs typeface="Calibri"/>
              </a:rPr>
              <a:t> and </a:t>
            </a:r>
            <a:r>
              <a:rPr lang="es-ES" sz="3200" b="1" err="1">
                <a:solidFill>
                  <a:srgbClr val="674EA7"/>
                </a:solidFill>
                <a:latin typeface="Calibri"/>
                <a:cs typeface="Calibri"/>
              </a:rPr>
              <a:t>importance</a:t>
            </a:r>
            <a:endParaRPr lang="es-ES" sz="3200" b="1">
              <a:solidFill>
                <a:srgbClr val="674EA7"/>
              </a:solidFill>
              <a:latin typeface="Calibri"/>
              <a:cs typeface="Calibri"/>
            </a:endParaRPr>
          </a:p>
          <a:p>
            <a:pPr marL="0" lvl="0" indent="0" algn="ctr" rtl="0">
              <a:lnSpc>
                <a:spcPct val="110000"/>
              </a:lnSpc>
              <a:spcBef>
                <a:spcPts val="1000"/>
              </a:spcBef>
              <a:spcAft>
                <a:spcPts val="0"/>
              </a:spcAft>
              <a:buClr>
                <a:schemeClr val="dk2"/>
              </a:buClr>
              <a:buSzPts val="2000"/>
              <a:buFont typeface="Arial"/>
              <a:buNone/>
            </a:pPr>
            <a:br>
              <a:rPr lang="en-US"/>
            </a:br>
            <a:endParaRPr/>
          </a:p>
          <a:p>
            <a:pPr marL="0" lvl="0" indent="0" algn="ctr" rtl="0">
              <a:lnSpc>
                <a:spcPct val="110000"/>
              </a:lnSpc>
              <a:spcBef>
                <a:spcPts val="1000"/>
              </a:spcBef>
              <a:spcAft>
                <a:spcPts val="0"/>
              </a:spcAft>
              <a:buClr>
                <a:schemeClr val="dk2"/>
              </a:buClr>
              <a:buSzPts val="2000"/>
              <a:buFont typeface="Arial"/>
              <a:buNone/>
            </a:pPr>
            <a:br>
              <a:rPr lang="en-US"/>
            </a:br>
            <a:endParaRPr/>
          </a:p>
        </p:txBody>
      </p:sp>
      <p:pic>
        <p:nvPicPr>
          <p:cNvPr id="100" name="Google Shape;100;p1" descr="A group of people with a infinity symbol&#10;&#10;Description automatically generated"/>
          <p:cNvPicPr preferRelativeResize="0"/>
          <p:nvPr/>
        </p:nvPicPr>
        <p:blipFill rotWithShape="1">
          <a:blip r:embed="rId3">
            <a:alphaModFix/>
          </a:blip>
          <a:srcRect/>
          <a:stretch/>
        </p:blipFill>
        <p:spPr>
          <a:xfrm>
            <a:off x="723901" y="1456709"/>
            <a:ext cx="5372100" cy="4029075"/>
          </a:xfrm>
          <a:prstGeom prst="rect">
            <a:avLst/>
          </a:prstGeom>
          <a:noFill/>
          <a:ln>
            <a:noFill/>
          </a:ln>
        </p:spPr>
      </p:pic>
      <p:grpSp>
        <p:nvGrpSpPr>
          <p:cNvPr id="101" name="Google Shape;101;p1"/>
          <p:cNvGrpSpPr/>
          <p:nvPr/>
        </p:nvGrpSpPr>
        <p:grpSpPr>
          <a:xfrm>
            <a:off x="8735610" y="2318479"/>
            <a:ext cx="867485" cy="163226"/>
            <a:chOff x="8910933" y="1837414"/>
            <a:chExt cx="867485" cy="163226"/>
          </a:xfrm>
        </p:grpSpPr>
        <p:sp>
          <p:nvSpPr>
            <p:cNvPr id="102" name="Google Shape;102;p1"/>
            <p:cNvSpPr/>
            <p:nvPr/>
          </p:nvSpPr>
          <p:spPr>
            <a:xfrm rot="-2635175" flipH="1">
              <a:off x="9286956" y="1861308"/>
              <a:ext cx="115439" cy="115439"/>
            </a:xfrm>
            <a:prstGeom prst="rect">
              <a:avLst/>
            </a:prstGeom>
            <a:noFill/>
            <a:ln w="15875"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103" name="Google Shape;103;p1"/>
            <p:cNvCxnSpPr/>
            <p:nvPr/>
          </p:nvCxnSpPr>
          <p:spPr>
            <a:xfrm>
              <a:off x="9426289" y="1919027"/>
              <a:ext cx="352129" cy="0"/>
            </a:xfrm>
            <a:prstGeom prst="straightConnector1">
              <a:avLst/>
            </a:prstGeom>
            <a:noFill/>
            <a:ln w="15875" cap="flat" cmpd="sng">
              <a:solidFill>
                <a:schemeClr val="dk2"/>
              </a:solidFill>
              <a:prstDash val="solid"/>
              <a:miter lim="800000"/>
              <a:headEnd type="none" w="sm" len="sm"/>
              <a:tailEnd type="none" w="sm" len="sm"/>
            </a:ln>
          </p:spPr>
        </p:cxnSp>
        <p:cxnSp>
          <p:nvCxnSpPr>
            <p:cNvPr id="104" name="Google Shape;104;p1"/>
            <p:cNvCxnSpPr/>
            <p:nvPr/>
          </p:nvCxnSpPr>
          <p:spPr>
            <a:xfrm>
              <a:off x="8910933" y="1919027"/>
              <a:ext cx="352129" cy="0"/>
            </a:xfrm>
            <a:prstGeom prst="straightConnector1">
              <a:avLst/>
            </a:prstGeom>
            <a:noFill/>
            <a:ln w="15875" cap="flat" cmpd="sng">
              <a:solidFill>
                <a:schemeClr val="dk2"/>
              </a:solidFill>
              <a:prstDash val="solid"/>
              <a:miter lim="800000"/>
              <a:headEnd type="none" w="sm" len="sm"/>
              <a:tailEnd type="none" w="sm" len="sm"/>
            </a:ln>
          </p:spPr>
        </p:cxnSp>
      </p:grpSp>
      <p:sp>
        <p:nvSpPr>
          <p:cNvPr id="105" name="Google Shape;105;p1"/>
          <p:cNvSpPr txBox="1"/>
          <p:nvPr/>
        </p:nvSpPr>
        <p:spPr>
          <a:xfrm>
            <a:off x="7121406" y="1034814"/>
            <a:ext cx="4092221"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a:solidFill>
                  <a:schemeClr val="dk1"/>
                </a:solidFill>
                <a:latin typeface="Calibri"/>
                <a:ea typeface="Calibri"/>
                <a:cs typeface="Calibri"/>
                <a:sym typeface="Calibri"/>
              </a:rPr>
              <a:t>Training dedicated to professionals in IDD to support the development of </a:t>
            </a:r>
            <a:endParaRPr sz="1800" b="0" i="0" u="none" strike="noStrike" cap="none">
              <a:solidFill>
                <a:schemeClr val="dk1"/>
              </a:solidFill>
              <a:latin typeface="Arial"/>
              <a:ea typeface="Arial"/>
              <a:cs typeface="Arial"/>
              <a:sym typeface="Arial"/>
            </a:endParaRPr>
          </a:p>
          <a:p>
            <a:pPr marL="0" marR="0" lvl="0" indent="0" algn="ctr" rtl="0">
              <a:spcBef>
                <a:spcPts val="0"/>
              </a:spcBef>
              <a:spcAft>
                <a:spcPts val="0"/>
              </a:spcAft>
              <a:buNone/>
            </a:pPr>
            <a:r>
              <a:rPr lang="en-US" sz="1800" b="1" i="0" u="none" strike="noStrike" cap="none">
                <a:solidFill>
                  <a:schemeClr val="dk1"/>
                </a:solidFill>
                <a:latin typeface="Calibri"/>
                <a:ea typeface="Calibri"/>
                <a:cs typeface="Calibri"/>
                <a:sym typeface="Calibri"/>
              </a:rPr>
              <a:t>Social Communicative Abilities</a:t>
            </a:r>
            <a:endParaRPr sz="1800" b="0" i="0" u="none" strike="noStrike" cap="none">
              <a:solidFill>
                <a:schemeClr val="dk1"/>
              </a:solidFill>
              <a:latin typeface="Arial"/>
              <a:ea typeface="Arial"/>
              <a:cs typeface="Arial"/>
              <a:sym typeface="Arial"/>
            </a:endParaRPr>
          </a:p>
        </p:txBody>
      </p:sp>
      <p:pic>
        <p:nvPicPr>
          <p:cNvPr id="13" name="Image 12">
            <a:extLst>
              <a:ext uri="{FF2B5EF4-FFF2-40B4-BE49-F238E27FC236}">
                <a16:creationId xmlns:a16="http://schemas.microsoft.com/office/drawing/2014/main" id="{F7FB3CAA-54AF-4FA3-AD21-B18A23BC1E3C}"/>
              </a:ext>
            </a:extLst>
          </p:cNvPr>
          <p:cNvPicPr>
            <a:picLocks noChangeAspect="1"/>
          </p:cNvPicPr>
          <p:nvPr/>
        </p:nvPicPr>
        <p:blipFill>
          <a:blip r:embed="rId4"/>
          <a:stretch>
            <a:fillRect/>
          </a:stretch>
        </p:blipFill>
        <p:spPr>
          <a:xfrm>
            <a:off x="285277" y="5485784"/>
            <a:ext cx="1231614" cy="1296000"/>
          </a:xfrm>
          <a:prstGeom prst="rect">
            <a:avLst/>
          </a:prstGeom>
        </p:spPr>
      </p:pic>
      <p:sp>
        <p:nvSpPr>
          <p:cNvPr id="14" name="ZoneTexte 14">
            <a:extLst>
              <a:ext uri="{FF2B5EF4-FFF2-40B4-BE49-F238E27FC236}">
                <a16:creationId xmlns:a16="http://schemas.microsoft.com/office/drawing/2014/main" id="{6E11121A-6E8C-475D-9C30-97D08F65ACB1}"/>
              </a:ext>
            </a:extLst>
          </p:cNvPr>
          <p:cNvSpPr txBox="1"/>
          <p:nvPr/>
        </p:nvSpPr>
        <p:spPr>
          <a:xfrm>
            <a:off x="1802168" y="6487235"/>
            <a:ext cx="10139988" cy="332467"/>
          </a:xfrm>
          <a:prstGeom prst="rect">
            <a:avLst/>
          </a:prstGeom>
          <a:noFill/>
        </p:spPr>
        <p:txBody>
          <a:bodyPr wrap="square">
            <a:noAutofit/>
          </a:bodyPr>
          <a:lstStyle/>
          <a:p>
            <a:pPr algn="r">
              <a:lnSpc>
                <a:spcPct val="115000"/>
              </a:lnSpc>
            </a:pPr>
            <a:r>
              <a:rPr lang="en-US" sz="1000" dirty="0">
                <a:solidFill>
                  <a:srgbClr val="000000"/>
                </a:solidFill>
                <a:effectLst/>
                <a:latin typeface="Arial" panose="020B0604020202020204" pitchFamily="34" charset="0"/>
                <a:ea typeface="Arial" panose="020B0604020202020204" pitchFamily="34" charset="0"/>
              </a:rPr>
              <a:t>COM-IN KA220-VET-9A87A6EF © is licensed under CC BY-NC-SA 4.0</a:t>
            </a:r>
            <a:endParaRPr lang="fr-FR" sz="1100" dirty="0">
              <a:effectLst/>
              <a:latin typeface="Arial" panose="020B0604020202020204" pitchFamily="34" charset="0"/>
              <a:ea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9">
          <a:extLst>
            <a:ext uri="{FF2B5EF4-FFF2-40B4-BE49-F238E27FC236}">
              <a16:creationId xmlns:a16="http://schemas.microsoft.com/office/drawing/2014/main" id="{D1AEFE64-981F-9831-C993-7BE84D961ADF}"/>
            </a:ext>
          </a:extLst>
        </p:cNvPr>
        <p:cNvGrpSpPr/>
        <p:nvPr/>
      </p:nvGrpSpPr>
      <p:grpSpPr>
        <a:xfrm>
          <a:off x="0" y="0"/>
          <a:ext cx="0" cy="0"/>
          <a:chOff x="0" y="0"/>
          <a:chExt cx="0" cy="0"/>
        </a:xfrm>
      </p:grpSpPr>
      <p:pic>
        <p:nvPicPr>
          <p:cNvPr id="120" name="Google Shape;120;p3" descr="A blue and yellow logo&#10;&#10;Description automatically generated">
            <a:extLst>
              <a:ext uri="{FF2B5EF4-FFF2-40B4-BE49-F238E27FC236}">
                <a16:creationId xmlns:a16="http://schemas.microsoft.com/office/drawing/2014/main" id="{8370A969-8A2E-2B8F-4356-8E01F985ADD3}"/>
              </a:ext>
            </a:extLst>
          </p:cNvPr>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21" name="Google Shape;121;p3" descr="A group of people with a infinity symbol&#10;&#10;Description automatically generated">
            <a:extLst>
              <a:ext uri="{FF2B5EF4-FFF2-40B4-BE49-F238E27FC236}">
                <a16:creationId xmlns:a16="http://schemas.microsoft.com/office/drawing/2014/main" id="{6C2E03ED-B405-1BC1-5EC0-D23EC9DA5AF1}"/>
              </a:ext>
            </a:extLst>
          </p:cNvPr>
          <p:cNvPicPr preferRelativeResize="0"/>
          <p:nvPr/>
        </p:nvPicPr>
        <p:blipFill rotWithShape="1">
          <a:blip r:embed="rId4">
            <a:alphaModFix/>
          </a:blip>
          <a:srcRect/>
          <a:stretch/>
        </p:blipFill>
        <p:spPr>
          <a:xfrm>
            <a:off x="388360" y="219050"/>
            <a:ext cx="1595740" cy="1194625"/>
          </a:xfrm>
          <a:prstGeom prst="rect">
            <a:avLst/>
          </a:prstGeom>
          <a:noFill/>
          <a:ln>
            <a:noFill/>
          </a:ln>
        </p:spPr>
      </p:pic>
      <p:sp>
        <p:nvSpPr>
          <p:cNvPr id="123" name="Google Shape;123;p3">
            <a:extLst>
              <a:ext uri="{FF2B5EF4-FFF2-40B4-BE49-F238E27FC236}">
                <a16:creationId xmlns:a16="http://schemas.microsoft.com/office/drawing/2014/main" id="{5E97AEE3-A1B0-E10B-04A9-623355B97D29}"/>
              </a:ext>
            </a:extLst>
          </p:cNvPr>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smtClean="0"/>
              <a:t>10</a:t>
            </a:fld>
            <a:endParaRPr lang="en-GB"/>
          </a:p>
        </p:txBody>
      </p:sp>
      <p:sp>
        <p:nvSpPr>
          <p:cNvPr id="124" name="Google Shape;124;p3">
            <a:extLst>
              <a:ext uri="{FF2B5EF4-FFF2-40B4-BE49-F238E27FC236}">
                <a16:creationId xmlns:a16="http://schemas.microsoft.com/office/drawing/2014/main" id="{9D58CFDE-4ACF-CA82-A81D-69808E51A813}"/>
              </a:ext>
            </a:extLst>
          </p:cNvPr>
          <p:cNvSpPr txBox="1"/>
          <p:nvPr/>
        </p:nvSpPr>
        <p:spPr>
          <a:xfrm>
            <a:off x="2245600" y="194927"/>
            <a:ext cx="7209000" cy="752400"/>
          </a:xfrm>
          <a:prstGeom prst="rect">
            <a:avLst/>
          </a:prstGeom>
          <a:noFill/>
          <a:ln>
            <a:noFill/>
          </a:ln>
        </p:spPr>
        <p:txBody>
          <a:bodyPr spcFirstLastPara="1" wrap="square" lIns="91425" tIns="45700" rIns="91425" bIns="45700" anchor="b" anchorCtr="0">
            <a:normAutofit/>
          </a:bodyPr>
          <a:lstStyle/>
          <a:p>
            <a:pPr marL="0" marR="0" lvl="0" indent="0" algn="ctr" rtl="0">
              <a:lnSpc>
                <a:spcPct val="110000"/>
              </a:lnSpc>
              <a:spcBef>
                <a:spcPts val="0"/>
              </a:spcBef>
              <a:spcAft>
                <a:spcPts val="0"/>
              </a:spcAft>
              <a:buClr>
                <a:srgbClr val="674EA7"/>
              </a:buClr>
              <a:buSzPts val="4000"/>
              <a:buFont typeface="Calibri"/>
              <a:buNone/>
            </a:pPr>
            <a:r>
              <a:rPr lang="en-GB" sz="3200" b="1" cap="none">
                <a:solidFill>
                  <a:srgbClr val="674EA7"/>
                </a:solidFill>
                <a:latin typeface="Calibri"/>
                <a:ea typeface="Calibri"/>
                <a:cs typeface="Calibri"/>
                <a:sym typeface="Calibri"/>
              </a:rPr>
              <a:t> The roles</a:t>
            </a:r>
            <a:endParaRPr lang="en-GB" sz="3200" b="1" cap="none">
              <a:solidFill>
                <a:schemeClr val="dk2"/>
              </a:solidFill>
              <a:latin typeface="Calibri"/>
              <a:ea typeface="Calibri"/>
              <a:cs typeface="Calibri"/>
              <a:sym typeface="Calibri"/>
            </a:endParaRPr>
          </a:p>
        </p:txBody>
      </p:sp>
      <p:sp>
        <p:nvSpPr>
          <p:cNvPr id="125" name="Google Shape;125;p3">
            <a:extLst>
              <a:ext uri="{FF2B5EF4-FFF2-40B4-BE49-F238E27FC236}">
                <a16:creationId xmlns:a16="http://schemas.microsoft.com/office/drawing/2014/main" id="{973919B7-82E0-CB82-BD14-9EA024D7281A}"/>
              </a:ext>
            </a:extLst>
          </p:cNvPr>
          <p:cNvSpPr txBox="1"/>
          <p:nvPr/>
        </p:nvSpPr>
        <p:spPr>
          <a:xfrm>
            <a:off x="2410000" y="1016000"/>
            <a:ext cx="70446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lang="en-GB" b="1"/>
          </a:p>
        </p:txBody>
      </p:sp>
      <p:sp>
        <p:nvSpPr>
          <p:cNvPr id="122" name="Google Shape;122;p3">
            <a:extLst>
              <a:ext uri="{FF2B5EF4-FFF2-40B4-BE49-F238E27FC236}">
                <a16:creationId xmlns:a16="http://schemas.microsoft.com/office/drawing/2014/main" id="{9377AE20-2CEB-5DBC-65B6-CEE861A6493F}"/>
              </a:ext>
            </a:extLst>
          </p:cNvPr>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Erasmus+ 2021-1-FR01-KA220-VET-000033251</a:t>
            </a:r>
          </a:p>
        </p:txBody>
      </p:sp>
      <p:pic>
        <p:nvPicPr>
          <p:cNvPr id="2" name="Image 1">
            <a:extLst>
              <a:ext uri="{FF2B5EF4-FFF2-40B4-BE49-F238E27FC236}">
                <a16:creationId xmlns:a16="http://schemas.microsoft.com/office/drawing/2014/main" id="{265097F2-CFB0-FEE9-DF30-BCCA55D627AA}"/>
              </a:ext>
            </a:extLst>
          </p:cNvPr>
          <p:cNvPicPr>
            <a:picLocks noChangeAspect="1"/>
          </p:cNvPicPr>
          <p:nvPr/>
        </p:nvPicPr>
        <p:blipFill>
          <a:blip r:embed="rId5"/>
          <a:stretch>
            <a:fillRect/>
          </a:stretch>
        </p:blipFill>
        <p:spPr>
          <a:xfrm>
            <a:off x="1019165" y="2833455"/>
            <a:ext cx="2351429" cy="1592852"/>
          </a:xfrm>
          <a:prstGeom prst="rect">
            <a:avLst/>
          </a:prstGeom>
        </p:spPr>
      </p:pic>
      <p:pic>
        <p:nvPicPr>
          <p:cNvPr id="3" name="Image 2">
            <a:extLst>
              <a:ext uri="{FF2B5EF4-FFF2-40B4-BE49-F238E27FC236}">
                <a16:creationId xmlns:a16="http://schemas.microsoft.com/office/drawing/2014/main" id="{595DCB5F-ADCB-92DD-99B6-77942756BD11}"/>
              </a:ext>
            </a:extLst>
          </p:cNvPr>
          <p:cNvPicPr>
            <a:picLocks noChangeAspect="1"/>
          </p:cNvPicPr>
          <p:nvPr/>
        </p:nvPicPr>
        <p:blipFill>
          <a:blip r:embed="rId6"/>
          <a:stretch>
            <a:fillRect/>
          </a:stretch>
        </p:blipFill>
        <p:spPr>
          <a:xfrm>
            <a:off x="9062326" y="2685890"/>
            <a:ext cx="1376530" cy="1783460"/>
          </a:xfrm>
          <a:prstGeom prst="rect">
            <a:avLst/>
          </a:prstGeom>
        </p:spPr>
      </p:pic>
      <p:sp>
        <p:nvSpPr>
          <p:cNvPr id="5" name="ZoneTexte 4">
            <a:extLst>
              <a:ext uri="{FF2B5EF4-FFF2-40B4-BE49-F238E27FC236}">
                <a16:creationId xmlns:a16="http://schemas.microsoft.com/office/drawing/2014/main" id="{91A341BA-C88E-5C99-1477-B839799ECDE4}"/>
              </a:ext>
            </a:extLst>
          </p:cNvPr>
          <p:cNvSpPr txBox="1"/>
          <p:nvPr/>
        </p:nvSpPr>
        <p:spPr>
          <a:xfrm>
            <a:off x="1355216" y="4503609"/>
            <a:ext cx="1851789" cy="369332"/>
          </a:xfrm>
          <a:prstGeom prst="rect">
            <a:avLst/>
          </a:prstGeom>
          <a:noFill/>
        </p:spPr>
        <p:txBody>
          <a:bodyPr wrap="none" rtlCol="0">
            <a:spAutoFit/>
          </a:bodyPr>
          <a:lstStyle/>
          <a:p>
            <a:r>
              <a:rPr lang="en-GB" sz="1800">
                <a:solidFill>
                  <a:srgbClr val="7030A0"/>
                </a:solidFill>
              </a:rPr>
              <a:t>The </a:t>
            </a:r>
            <a:r>
              <a:rPr lang="en-GB" sz="1800" b="1">
                <a:solidFill>
                  <a:srgbClr val="7030A0"/>
                </a:solidFill>
              </a:rPr>
              <a:t>transmitter</a:t>
            </a:r>
          </a:p>
        </p:txBody>
      </p:sp>
      <p:sp>
        <p:nvSpPr>
          <p:cNvPr id="10" name="ZoneTexte 9">
            <a:extLst>
              <a:ext uri="{FF2B5EF4-FFF2-40B4-BE49-F238E27FC236}">
                <a16:creationId xmlns:a16="http://schemas.microsoft.com/office/drawing/2014/main" id="{4FAC59E2-D91B-7CE7-EE85-06338CC55F7C}"/>
              </a:ext>
            </a:extLst>
          </p:cNvPr>
          <p:cNvSpPr txBox="1"/>
          <p:nvPr/>
        </p:nvSpPr>
        <p:spPr>
          <a:xfrm>
            <a:off x="547951" y="1778073"/>
            <a:ext cx="3724096" cy="723275"/>
          </a:xfrm>
          <a:prstGeom prst="rect">
            <a:avLst/>
          </a:prstGeom>
          <a:noFill/>
        </p:spPr>
        <p:txBody>
          <a:bodyPr wrap="none" rtlCol="0">
            <a:spAutoFit/>
          </a:bodyPr>
          <a:lstStyle/>
          <a:p>
            <a:pPr algn="ctr">
              <a:spcBef>
                <a:spcPts val="600"/>
              </a:spcBef>
            </a:pPr>
            <a:r>
              <a:rPr lang="en-GB" sz="1800">
                <a:solidFill>
                  <a:srgbClr val="7030A0"/>
                </a:solidFill>
              </a:rPr>
              <a:t>Who is transmitting the message ?</a:t>
            </a:r>
          </a:p>
          <a:p>
            <a:pPr algn="ctr">
              <a:spcBef>
                <a:spcPts val="600"/>
              </a:spcBef>
            </a:pPr>
            <a:r>
              <a:rPr lang="en-GB" sz="1800" b="1">
                <a:solidFill>
                  <a:srgbClr val="7030A0"/>
                </a:solidFill>
              </a:rPr>
              <a:t>Expressive function</a:t>
            </a:r>
          </a:p>
        </p:txBody>
      </p:sp>
      <p:sp>
        <p:nvSpPr>
          <p:cNvPr id="13" name="ZoneTexte 12">
            <a:extLst>
              <a:ext uri="{FF2B5EF4-FFF2-40B4-BE49-F238E27FC236}">
                <a16:creationId xmlns:a16="http://schemas.microsoft.com/office/drawing/2014/main" id="{1063CEF1-A8F6-524B-1CE7-146037B26183}"/>
              </a:ext>
            </a:extLst>
          </p:cNvPr>
          <p:cNvSpPr txBox="1"/>
          <p:nvPr/>
        </p:nvSpPr>
        <p:spPr>
          <a:xfrm>
            <a:off x="8660241" y="1716393"/>
            <a:ext cx="2133918" cy="723275"/>
          </a:xfrm>
          <a:prstGeom prst="rect">
            <a:avLst/>
          </a:prstGeom>
          <a:noFill/>
        </p:spPr>
        <p:txBody>
          <a:bodyPr wrap="none" rtlCol="0">
            <a:spAutoFit/>
          </a:bodyPr>
          <a:lstStyle/>
          <a:p>
            <a:pPr algn="ctr">
              <a:spcBef>
                <a:spcPts val="600"/>
              </a:spcBef>
            </a:pPr>
            <a:r>
              <a:rPr lang="en-GB" sz="1800">
                <a:solidFill>
                  <a:srgbClr val="7030A0"/>
                </a:solidFill>
              </a:rPr>
              <a:t>To whom</a:t>
            </a:r>
          </a:p>
          <a:p>
            <a:pPr algn="ctr">
              <a:spcBef>
                <a:spcPts val="600"/>
              </a:spcBef>
            </a:pPr>
            <a:r>
              <a:rPr lang="en-GB" sz="1800" b="1">
                <a:solidFill>
                  <a:srgbClr val="7030A0"/>
                </a:solidFill>
              </a:rPr>
              <a:t>Conative function</a:t>
            </a:r>
          </a:p>
        </p:txBody>
      </p:sp>
      <p:sp>
        <p:nvSpPr>
          <p:cNvPr id="14" name="ZoneTexte 13">
            <a:extLst>
              <a:ext uri="{FF2B5EF4-FFF2-40B4-BE49-F238E27FC236}">
                <a16:creationId xmlns:a16="http://schemas.microsoft.com/office/drawing/2014/main" id="{0A0ED9F0-F0C5-4FB2-03D5-B24EDC3FDB02}"/>
              </a:ext>
            </a:extLst>
          </p:cNvPr>
          <p:cNvSpPr txBox="1"/>
          <p:nvPr/>
        </p:nvSpPr>
        <p:spPr>
          <a:xfrm>
            <a:off x="8984997" y="4577245"/>
            <a:ext cx="1531188" cy="369332"/>
          </a:xfrm>
          <a:prstGeom prst="rect">
            <a:avLst/>
          </a:prstGeom>
          <a:noFill/>
        </p:spPr>
        <p:txBody>
          <a:bodyPr wrap="none" rtlCol="0">
            <a:spAutoFit/>
          </a:bodyPr>
          <a:lstStyle/>
          <a:p>
            <a:r>
              <a:rPr lang="en-GB" sz="1800">
                <a:solidFill>
                  <a:srgbClr val="7030A0"/>
                </a:solidFill>
              </a:rPr>
              <a:t>The </a:t>
            </a:r>
            <a:r>
              <a:rPr lang="en-GB" sz="1800" b="1">
                <a:solidFill>
                  <a:srgbClr val="7030A0"/>
                </a:solidFill>
              </a:rPr>
              <a:t>receiver</a:t>
            </a:r>
          </a:p>
        </p:txBody>
      </p:sp>
      <mc:AlternateContent xmlns:mc="http://schemas.openxmlformats.org/markup-compatibility/2006">
        <mc:Choice xmlns:am3d="http://schemas.microsoft.com/office/drawing/2017/model3d" Requires="am3d">
          <p:graphicFrame>
            <p:nvGraphicFramePr>
              <p:cNvPr id="15" name="Modèle 3D 14" descr="Avertissement">
                <a:extLst>
                  <a:ext uri="{FF2B5EF4-FFF2-40B4-BE49-F238E27FC236}">
                    <a16:creationId xmlns:a16="http://schemas.microsoft.com/office/drawing/2014/main" id="{D9556283-2474-81BA-BD99-F1B3CC0081AC}"/>
                  </a:ext>
                </a:extLst>
              </p:cNvPr>
              <p:cNvGraphicFramePr>
                <a:graphicFrameLocks noChangeAspect="1"/>
              </p:cNvGraphicFramePr>
              <p:nvPr>
                <p:extLst>
                  <p:ext uri="{D42A27DB-BD31-4B8C-83A1-F6EECF244321}">
                    <p14:modId xmlns:p14="http://schemas.microsoft.com/office/powerpoint/2010/main" val="1473303441"/>
                  </p:ext>
                </p:extLst>
              </p:nvPr>
            </p:nvGraphicFramePr>
            <p:xfrm>
              <a:off x="5529296" y="2107428"/>
              <a:ext cx="1631725" cy="1538165"/>
            </p:xfrm>
            <a:graphic>
              <a:graphicData uri="http://schemas.microsoft.com/office/drawing/2017/model3d">
                <am3d:model3d r:embed="rId7">
                  <am3d:spPr>
                    <a:xfrm>
                      <a:off x="0" y="0"/>
                      <a:ext cx="1631725" cy="1538165"/>
                    </a:xfrm>
                    <a:prstGeom prst="rect">
                      <a:avLst/>
                    </a:prstGeom>
                  </am3d:spPr>
                  <am3d:camera>
                    <am3d:pos x="0" y="0" z="63351631"/>
                    <am3d:up dx="0" dy="36000000" dz="0"/>
                    <am3d:lookAt x="0" y="0" z="0"/>
                    <am3d:perspective fov="2700000"/>
                  </am3d:camera>
                  <am3d:trans>
                    <am3d:meterPerModelUnit n="20271560" d="1000000"/>
                    <am3d:preTrans dx="0" dy="-16278167" dz="-464067"/>
                    <am3d:scale>
                      <am3d:sx n="1000000" d="1000000"/>
                      <am3d:sy n="1000000" d="1000000"/>
                      <am3d:sz n="1000000" d="1000000"/>
                    </am3d:scale>
                    <am3d:rot ax="61763" ay="895111" az="15903"/>
                    <am3d:postTrans dx="0" dy="0" dz="0"/>
                  </am3d:trans>
                  <am3d:raster rName="Office3DRenderer" rVer="16.0.8326">
                    <am3d:blip r:embed="rId8"/>
                  </am3d:raster>
                  <am3d:objViewport viewportSz="226666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5" name="Modèle 3D 14" descr="Avertissement">
                <a:extLst>
                  <a:ext uri="{FF2B5EF4-FFF2-40B4-BE49-F238E27FC236}">
                    <a16:creationId xmlns:a16="http://schemas.microsoft.com/office/drawing/2014/main" id="{D9556283-2474-81BA-BD99-F1B3CC0081AC}"/>
                  </a:ext>
                </a:extLst>
              </p:cNvPr>
              <p:cNvPicPr>
                <a:picLocks noGrp="1" noRot="1" noChangeAspect="1" noMove="1" noResize="1" noEditPoints="1" noAdjustHandles="1" noChangeArrowheads="1" noChangeShapeType="1" noCrop="1"/>
              </p:cNvPicPr>
              <p:nvPr/>
            </p:nvPicPr>
            <p:blipFill>
              <a:blip r:embed="rId8"/>
              <a:stretch>
                <a:fillRect/>
              </a:stretch>
            </p:blipFill>
            <p:spPr>
              <a:xfrm>
                <a:off x="5529296" y="2107428"/>
                <a:ext cx="1631725" cy="1538165"/>
              </a:xfrm>
              <a:prstGeom prst="rect">
                <a:avLst/>
              </a:prstGeom>
            </p:spPr>
          </p:pic>
        </mc:Fallback>
      </mc:AlternateContent>
      <p:sp>
        <p:nvSpPr>
          <p:cNvPr id="16" name="ZoneTexte 15">
            <a:extLst>
              <a:ext uri="{FF2B5EF4-FFF2-40B4-BE49-F238E27FC236}">
                <a16:creationId xmlns:a16="http://schemas.microsoft.com/office/drawing/2014/main" id="{C6E41802-6451-AF65-65B3-817613DBA804}"/>
              </a:ext>
            </a:extLst>
          </p:cNvPr>
          <p:cNvSpPr txBox="1"/>
          <p:nvPr/>
        </p:nvSpPr>
        <p:spPr>
          <a:xfrm>
            <a:off x="5333502" y="4010638"/>
            <a:ext cx="2023311" cy="400110"/>
          </a:xfrm>
          <a:prstGeom prst="rect">
            <a:avLst/>
          </a:prstGeom>
          <a:noFill/>
        </p:spPr>
        <p:txBody>
          <a:bodyPr wrap="none" rtlCol="0">
            <a:spAutoFit/>
          </a:bodyPr>
          <a:lstStyle/>
          <a:p>
            <a:r>
              <a:rPr lang="en-GB" sz="2000">
                <a:solidFill>
                  <a:srgbClr val="C00000"/>
                </a:solidFill>
              </a:rPr>
              <a:t>Interchangeable</a:t>
            </a:r>
            <a:endParaRPr lang="en-GB" sz="2000" b="1">
              <a:solidFill>
                <a:srgbClr val="C00000"/>
              </a:solidFill>
            </a:endParaRPr>
          </a:p>
        </p:txBody>
      </p:sp>
      <p:sp>
        <p:nvSpPr>
          <p:cNvPr id="17" name="ZoneTexte 16">
            <a:extLst>
              <a:ext uri="{FF2B5EF4-FFF2-40B4-BE49-F238E27FC236}">
                <a16:creationId xmlns:a16="http://schemas.microsoft.com/office/drawing/2014/main" id="{6E8C4E63-3DFB-19CF-B29D-18A3E17BF99B}"/>
              </a:ext>
            </a:extLst>
          </p:cNvPr>
          <p:cNvSpPr txBox="1"/>
          <p:nvPr/>
        </p:nvSpPr>
        <p:spPr>
          <a:xfrm>
            <a:off x="534990" y="4964638"/>
            <a:ext cx="4578807" cy="1268681"/>
          </a:xfrm>
          <a:prstGeom prst="rect">
            <a:avLst/>
          </a:prstGeom>
          <a:noFill/>
        </p:spPr>
        <p:txBody>
          <a:bodyPr wrap="square" rtlCol="0">
            <a:spAutoFit/>
          </a:bodyPr>
          <a:lstStyle/>
          <a:p>
            <a:pPr marL="285750" indent="-285750">
              <a:lnSpc>
                <a:spcPct val="114000"/>
              </a:lnSpc>
              <a:spcBef>
                <a:spcPts val="600"/>
              </a:spcBef>
              <a:buFont typeface="Arial" panose="020B0604020202020204" pitchFamily="34" charset="0"/>
              <a:buChar char="•"/>
            </a:pPr>
            <a:r>
              <a:rPr lang="en-GB" sz="1600"/>
              <a:t>Inform the receiver about the transmitter’s thoughts</a:t>
            </a:r>
          </a:p>
          <a:p>
            <a:pPr marL="285750" indent="-285750">
              <a:lnSpc>
                <a:spcPct val="114000"/>
              </a:lnSpc>
              <a:spcBef>
                <a:spcPts val="600"/>
              </a:spcBef>
              <a:buFont typeface="Arial" panose="020B0604020202020204" pitchFamily="34" charset="0"/>
              <a:buChar char="•"/>
            </a:pPr>
            <a:r>
              <a:rPr lang="en-GB" sz="1600"/>
              <a:t>Direct expression of what the he is talking about</a:t>
            </a:r>
          </a:p>
        </p:txBody>
      </p:sp>
      <p:sp>
        <p:nvSpPr>
          <p:cNvPr id="18" name="ZoneTexte 17">
            <a:extLst>
              <a:ext uri="{FF2B5EF4-FFF2-40B4-BE49-F238E27FC236}">
                <a16:creationId xmlns:a16="http://schemas.microsoft.com/office/drawing/2014/main" id="{0E83194D-CB5F-AB95-8582-1055A34D7379}"/>
              </a:ext>
            </a:extLst>
          </p:cNvPr>
          <p:cNvSpPr txBox="1"/>
          <p:nvPr/>
        </p:nvSpPr>
        <p:spPr>
          <a:xfrm>
            <a:off x="7165196" y="4968969"/>
            <a:ext cx="4578807" cy="911019"/>
          </a:xfrm>
          <a:prstGeom prst="rect">
            <a:avLst/>
          </a:prstGeom>
          <a:noFill/>
        </p:spPr>
        <p:txBody>
          <a:bodyPr wrap="square" rtlCol="0">
            <a:spAutoFit/>
          </a:bodyPr>
          <a:lstStyle/>
          <a:p>
            <a:pPr marL="285750" indent="-285750">
              <a:lnSpc>
                <a:spcPct val="114000"/>
              </a:lnSpc>
              <a:spcBef>
                <a:spcPts val="600"/>
              </a:spcBef>
              <a:buFont typeface="Arial" panose="020B0604020202020204" pitchFamily="34" charset="0"/>
              <a:buChar char="•"/>
            </a:pPr>
            <a:r>
              <a:rPr lang="en-GB" sz="1600"/>
              <a:t>By his expression, the transmitter makes the receiver act (by asking, proposing, affirming, etc.)</a:t>
            </a:r>
          </a:p>
        </p:txBody>
      </p:sp>
    </p:spTree>
    <p:extLst>
      <p:ext uri="{BB962C8B-B14F-4D97-AF65-F5344CB8AC3E}">
        <p14:creationId xmlns:p14="http://schemas.microsoft.com/office/powerpoint/2010/main" val="10581866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9">
          <a:extLst>
            <a:ext uri="{FF2B5EF4-FFF2-40B4-BE49-F238E27FC236}">
              <a16:creationId xmlns:a16="http://schemas.microsoft.com/office/drawing/2014/main" id="{1A9237FD-CA9E-559A-4E9A-85C2C65187DF}"/>
            </a:ext>
          </a:extLst>
        </p:cNvPr>
        <p:cNvGrpSpPr/>
        <p:nvPr/>
      </p:nvGrpSpPr>
      <p:grpSpPr>
        <a:xfrm>
          <a:off x="0" y="0"/>
          <a:ext cx="0" cy="0"/>
          <a:chOff x="0" y="0"/>
          <a:chExt cx="0" cy="0"/>
        </a:xfrm>
      </p:grpSpPr>
      <p:pic>
        <p:nvPicPr>
          <p:cNvPr id="120" name="Google Shape;120;p3" descr="A blue and yellow logo&#10;&#10;Description automatically generated">
            <a:extLst>
              <a:ext uri="{FF2B5EF4-FFF2-40B4-BE49-F238E27FC236}">
                <a16:creationId xmlns:a16="http://schemas.microsoft.com/office/drawing/2014/main" id="{04E39C5C-46FD-6151-5DFE-06BDE37C0FEE}"/>
              </a:ext>
            </a:extLst>
          </p:cNvPr>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21" name="Google Shape;121;p3" descr="A group of people with a infinity symbol&#10;&#10;Description automatically generated">
            <a:extLst>
              <a:ext uri="{FF2B5EF4-FFF2-40B4-BE49-F238E27FC236}">
                <a16:creationId xmlns:a16="http://schemas.microsoft.com/office/drawing/2014/main" id="{5AAD1DCE-0EDA-E80E-C05A-066DB662FAF0}"/>
              </a:ext>
            </a:extLst>
          </p:cNvPr>
          <p:cNvPicPr preferRelativeResize="0"/>
          <p:nvPr/>
        </p:nvPicPr>
        <p:blipFill rotWithShape="1">
          <a:blip r:embed="rId4">
            <a:alphaModFix/>
          </a:blip>
          <a:srcRect/>
          <a:stretch/>
        </p:blipFill>
        <p:spPr>
          <a:xfrm>
            <a:off x="388360" y="219050"/>
            <a:ext cx="1595740" cy="1194625"/>
          </a:xfrm>
          <a:prstGeom prst="rect">
            <a:avLst/>
          </a:prstGeom>
          <a:noFill/>
          <a:ln>
            <a:noFill/>
          </a:ln>
        </p:spPr>
      </p:pic>
      <p:sp>
        <p:nvSpPr>
          <p:cNvPr id="123" name="Google Shape;123;p3">
            <a:extLst>
              <a:ext uri="{FF2B5EF4-FFF2-40B4-BE49-F238E27FC236}">
                <a16:creationId xmlns:a16="http://schemas.microsoft.com/office/drawing/2014/main" id="{A2248F8E-258C-5D67-066C-32B9B2A6D4A0}"/>
              </a:ext>
            </a:extLst>
          </p:cNvPr>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smtClean="0"/>
              <a:t>11</a:t>
            </a:fld>
            <a:endParaRPr lang="en-GB"/>
          </a:p>
        </p:txBody>
      </p:sp>
      <p:sp>
        <p:nvSpPr>
          <p:cNvPr id="124" name="Google Shape;124;p3">
            <a:extLst>
              <a:ext uri="{FF2B5EF4-FFF2-40B4-BE49-F238E27FC236}">
                <a16:creationId xmlns:a16="http://schemas.microsoft.com/office/drawing/2014/main" id="{F52A2335-F547-0572-A430-9F9DB8114AE1}"/>
              </a:ext>
            </a:extLst>
          </p:cNvPr>
          <p:cNvSpPr txBox="1"/>
          <p:nvPr/>
        </p:nvSpPr>
        <p:spPr>
          <a:xfrm>
            <a:off x="2245599" y="301531"/>
            <a:ext cx="7209000" cy="752400"/>
          </a:xfrm>
          <a:prstGeom prst="rect">
            <a:avLst/>
          </a:prstGeom>
          <a:noFill/>
          <a:ln>
            <a:noFill/>
          </a:ln>
        </p:spPr>
        <p:txBody>
          <a:bodyPr spcFirstLastPara="1" wrap="square" lIns="91425" tIns="45700" rIns="91425" bIns="45700" anchor="b" anchorCtr="0">
            <a:normAutofit/>
          </a:bodyPr>
          <a:lstStyle/>
          <a:p>
            <a:pPr marL="0" marR="0" lvl="0" indent="0" algn="ctr" rtl="0">
              <a:lnSpc>
                <a:spcPct val="110000"/>
              </a:lnSpc>
              <a:spcBef>
                <a:spcPts val="0"/>
              </a:spcBef>
              <a:spcAft>
                <a:spcPts val="0"/>
              </a:spcAft>
              <a:buClr>
                <a:srgbClr val="674EA7"/>
              </a:buClr>
              <a:buSzPts val="4000"/>
              <a:buFont typeface="Calibri"/>
              <a:buNone/>
            </a:pPr>
            <a:r>
              <a:rPr lang="en-GB" sz="3200" b="1" cap="none">
                <a:solidFill>
                  <a:srgbClr val="674EA7"/>
                </a:solidFill>
                <a:latin typeface="Calibri"/>
                <a:ea typeface="Calibri"/>
                <a:cs typeface="Calibri"/>
                <a:sym typeface="Calibri"/>
              </a:rPr>
              <a:t> The message</a:t>
            </a:r>
            <a:endParaRPr lang="en-GB" sz="3200" b="1" cap="none">
              <a:solidFill>
                <a:schemeClr val="dk2"/>
              </a:solidFill>
              <a:latin typeface="Calibri"/>
              <a:ea typeface="Calibri"/>
              <a:cs typeface="Calibri"/>
              <a:sym typeface="Calibri"/>
            </a:endParaRPr>
          </a:p>
        </p:txBody>
      </p:sp>
      <p:sp>
        <p:nvSpPr>
          <p:cNvPr id="125" name="Google Shape;125;p3">
            <a:extLst>
              <a:ext uri="{FF2B5EF4-FFF2-40B4-BE49-F238E27FC236}">
                <a16:creationId xmlns:a16="http://schemas.microsoft.com/office/drawing/2014/main" id="{1219CC72-4915-167C-771E-38AEA8844101}"/>
              </a:ext>
            </a:extLst>
          </p:cNvPr>
          <p:cNvSpPr txBox="1"/>
          <p:nvPr/>
        </p:nvSpPr>
        <p:spPr>
          <a:xfrm>
            <a:off x="2410000" y="1016000"/>
            <a:ext cx="70446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lang="en-GB" b="1"/>
          </a:p>
        </p:txBody>
      </p:sp>
      <p:sp>
        <p:nvSpPr>
          <p:cNvPr id="122" name="Google Shape;122;p3">
            <a:extLst>
              <a:ext uri="{FF2B5EF4-FFF2-40B4-BE49-F238E27FC236}">
                <a16:creationId xmlns:a16="http://schemas.microsoft.com/office/drawing/2014/main" id="{F6DC02EC-B99E-6704-D08F-182A83C7293F}"/>
              </a:ext>
            </a:extLst>
          </p:cNvPr>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Erasmus+ 2021-1-FR01-KA220-VET-000033251</a:t>
            </a:r>
          </a:p>
        </p:txBody>
      </p:sp>
      <p:sp>
        <p:nvSpPr>
          <p:cNvPr id="10" name="ZoneTexte 9">
            <a:extLst>
              <a:ext uri="{FF2B5EF4-FFF2-40B4-BE49-F238E27FC236}">
                <a16:creationId xmlns:a16="http://schemas.microsoft.com/office/drawing/2014/main" id="{86E602E3-B7C8-F939-C86A-C12F4C9DCB5D}"/>
              </a:ext>
            </a:extLst>
          </p:cNvPr>
          <p:cNvSpPr txBox="1"/>
          <p:nvPr/>
        </p:nvSpPr>
        <p:spPr>
          <a:xfrm>
            <a:off x="1319704" y="1939241"/>
            <a:ext cx="1851790" cy="723275"/>
          </a:xfrm>
          <a:prstGeom prst="rect">
            <a:avLst/>
          </a:prstGeom>
          <a:noFill/>
        </p:spPr>
        <p:txBody>
          <a:bodyPr wrap="none" rtlCol="0">
            <a:spAutoFit/>
          </a:bodyPr>
          <a:lstStyle/>
          <a:p>
            <a:pPr algn="ctr">
              <a:spcBef>
                <a:spcPts val="600"/>
              </a:spcBef>
            </a:pPr>
            <a:r>
              <a:rPr lang="en-GB" sz="1800">
                <a:solidFill>
                  <a:srgbClr val="7030A0"/>
                </a:solidFill>
              </a:rPr>
              <a:t>The form</a:t>
            </a:r>
          </a:p>
          <a:p>
            <a:pPr algn="ctr">
              <a:spcBef>
                <a:spcPts val="600"/>
              </a:spcBef>
            </a:pPr>
            <a:r>
              <a:rPr lang="en-GB" sz="1800" b="1">
                <a:solidFill>
                  <a:srgbClr val="7030A0"/>
                </a:solidFill>
              </a:rPr>
              <a:t>Poetic function</a:t>
            </a:r>
          </a:p>
        </p:txBody>
      </p:sp>
      <p:sp>
        <p:nvSpPr>
          <p:cNvPr id="13" name="ZoneTexte 12">
            <a:extLst>
              <a:ext uri="{FF2B5EF4-FFF2-40B4-BE49-F238E27FC236}">
                <a16:creationId xmlns:a16="http://schemas.microsoft.com/office/drawing/2014/main" id="{77D50D44-4ADF-EE7A-C3D3-AD88AE7F3E11}"/>
              </a:ext>
            </a:extLst>
          </p:cNvPr>
          <p:cNvSpPr txBox="1"/>
          <p:nvPr/>
        </p:nvSpPr>
        <p:spPr>
          <a:xfrm>
            <a:off x="8770437" y="2045062"/>
            <a:ext cx="2351926" cy="723275"/>
          </a:xfrm>
          <a:prstGeom prst="rect">
            <a:avLst/>
          </a:prstGeom>
          <a:noFill/>
        </p:spPr>
        <p:txBody>
          <a:bodyPr wrap="none" rtlCol="0">
            <a:spAutoFit/>
          </a:bodyPr>
          <a:lstStyle/>
          <a:p>
            <a:pPr algn="ctr">
              <a:spcBef>
                <a:spcPts val="600"/>
              </a:spcBef>
            </a:pPr>
            <a:r>
              <a:rPr lang="en-GB" sz="1800">
                <a:solidFill>
                  <a:srgbClr val="7030A0"/>
                </a:solidFill>
              </a:rPr>
              <a:t>The content</a:t>
            </a:r>
          </a:p>
          <a:p>
            <a:pPr algn="ctr">
              <a:spcBef>
                <a:spcPts val="600"/>
              </a:spcBef>
            </a:pPr>
            <a:r>
              <a:rPr lang="en-GB" sz="1800" b="1">
                <a:solidFill>
                  <a:srgbClr val="7030A0"/>
                </a:solidFill>
              </a:rPr>
              <a:t>Referential function</a:t>
            </a:r>
          </a:p>
        </p:txBody>
      </p:sp>
      <p:sp>
        <p:nvSpPr>
          <p:cNvPr id="17" name="ZoneTexte 16">
            <a:extLst>
              <a:ext uri="{FF2B5EF4-FFF2-40B4-BE49-F238E27FC236}">
                <a16:creationId xmlns:a16="http://schemas.microsoft.com/office/drawing/2014/main" id="{8EEAD711-7199-A254-6962-C26C13593403}"/>
              </a:ext>
            </a:extLst>
          </p:cNvPr>
          <p:cNvSpPr txBox="1"/>
          <p:nvPr/>
        </p:nvSpPr>
        <p:spPr>
          <a:xfrm>
            <a:off x="447997" y="4968969"/>
            <a:ext cx="4578807" cy="630301"/>
          </a:xfrm>
          <a:prstGeom prst="rect">
            <a:avLst/>
          </a:prstGeom>
          <a:noFill/>
        </p:spPr>
        <p:txBody>
          <a:bodyPr wrap="square" rtlCol="0">
            <a:spAutoFit/>
          </a:bodyPr>
          <a:lstStyle/>
          <a:p>
            <a:pPr marL="285750" indent="-285750">
              <a:lnSpc>
                <a:spcPct val="114000"/>
              </a:lnSpc>
              <a:spcBef>
                <a:spcPts val="600"/>
              </a:spcBef>
              <a:buFont typeface="Arial" panose="020B0604020202020204" pitchFamily="34" charset="0"/>
              <a:buChar char="•"/>
            </a:pPr>
            <a:r>
              <a:rPr lang="en-GB" sz="1600"/>
              <a:t>The way the message is said : tone, timbre, pitch</a:t>
            </a:r>
          </a:p>
        </p:txBody>
      </p:sp>
      <p:sp>
        <p:nvSpPr>
          <p:cNvPr id="18" name="ZoneTexte 17">
            <a:extLst>
              <a:ext uri="{FF2B5EF4-FFF2-40B4-BE49-F238E27FC236}">
                <a16:creationId xmlns:a16="http://schemas.microsoft.com/office/drawing/2014/main" id="{280E116B-0E95-3E9E-9398-310BCC2E8D95}"/>
              </a:ext>
            </a:extLst>
          </p:cNvPr>
          <p:cNvSpPr txBox="1"/>
          <p:nvPr/>
        </p:nvSpPr>
        <p:spPr>
          <a:xfrm>
            <a:off x="7279964" y="4968969"/>
            <a:ext cx="4578807" cy="349583"/>
          </a:xfrm>
          <a:prstGeom prst="rect">
            <a:avLst/>
          </a:prstGeom>
          <a:noFill/>
        </p:spPr>
        <p:txBody>
          <a:bodyPr wrap="square" rtlCol="0">
            <a:spAutoFit/>
          </a:bodyPr>
          <a:lstStyle/>
          <a:p>
            <a:pPr marL="285750" indent="-285750">
              <a:lnSpc>
                <a:spcPct val="114000"/>
              </a:lnSpc>
              <a:spcBef>
                <a:spcPts val="600"/>
              </a:spcBef>
              <a:buFont typeface="Arial" panose="020B0604020202020204" pitchFamily="34" charset="0"/>
              <a:buChar char="•"/>
            </a:pPr>
            <a:r>
              <a:rPr lang="en-GB" sz="1600"/>
              <a:t>Describe a reality, an event, an object, etc.</a:t>
            </a:r>
          </a:p>
        </p:txBody>
      </p:sp>
      <p:pic>
        <p:nvPicPr>
          <p:cNvPr id="4" name="Image 3">
            <a:extLst>
              <a:ext uri="{FF2B5EF4-FFF2-40B4-BE49-F238E27FC236}">
                <a16:creationId xmlns:a16="http://schemas.microsoft.com/office/drawing/2014/main" id="{42F83F3D-9F8D-6AE3-2A29-33B285DF55B3}"/>
              </a:ext>
            </a:extLst>
          </p:cNvPr>
          <p:cNvPicPr>
            <a:picLocks noChangeAspect="1"/>
          </p:cNvPicPr>
          <p:nvPr/>
        </p:nvPicPr>
        <p:blipFill>
          <a:blip r:embed="rId5"/>
          <a:stretch>
            <a:fillRect/>
          </a:stretch>
        </p:blipFill>
        <p:spPr>
          <a:xfrm rot="10800000" flipV="1">
            <a:off x="1608746" y="3110298"/>
            <a:ext cx="1220649" cy="1218150"/>
          </a:xfrm>
          <a:prstGeom prst="rect">
            <a:avLst/>
          </a:prstGeom>
        </p:spPr>
      </p:pic>
      <p:pic>
        <p:nvPicPr>
          <p:cNvPr id="6" name="Image 5">
            <a:extLst>
              <a:ext uri="{FF2B5EF4-FFF2-40B4-BE49-F238E27FC236}">
                <a16:creationId xmlns:a16="http://schemas.microsoft.com/office/drawing/2014/main" id="{01E9C10C-3759-3315-7694-C9B2150ECCAD}"/>
              </a:ext>
            </a:extLst>
          </p:cNvPr>
          <p:cNvPicPr>
            <a:picLocks noChangeAspect="1"/>
          </p:cNvPicPr>
          <p:nvPr/>
        </p:nvPicPr>
        <p:blipFill>
          <a:blip r:embed="rId6"/>
          <a:stretch>
            <a:fillRect/>
          </a:stretch>
        </p:blipFill>
        <p:spPr>
          <a:xfrm>
            <a:off x="9336075" y="3110298"/>
            <a:ext cx="1220650" cy="1218011"/>
          </a:xfrm>
          <a:prstGeom prst="rect">
            <a:avLst/>
          </a:prstGeom>
        </p:spPr>
      </p:pic>
      <p:sp>
        <p:nvSpPr>
          <p:cNvPr id="9" name="ZoneTexte 8">
            <a:extLst>
              <a:ext uri="{FF2B5EF4-FFF2-40B4-BE49-F238E27FC236}">
                <a16:creationId xmlns:a16="http://schemas.microsoft.com/office/drawing/2014/main" id="{5DB714B7-8321-1917-FEB4-C094EFFDDEFC}"/>
              </a:ext>
            </a:extLst>
          </p:cNvPr>
          <p:cNvSpPr txBox="1"/>
          <p:nvPr/>
        </p:nvSpPr>
        <p:spPr>
          <a:xfrm>
            <a:off x="4030796" y="5732044"/>
            <a:ext cx="4486904" cy="584775"/>
          </a:xfrm>
          <a:prstGeom prst="rect">
            <a:avLst/>
          </a:prstGeom>
          <a:noFill/>
        </p:spPr>
        <p:txBody>
          <a:bodyPr wrap="square" rtlCol="0">
            <a:spAutoFit/>
          </a:bodyPr>
          <a:lstStyle/>
          <a:p>
            <a:r>
              <a:rPr lang="en-GB" sz="1600">
                <a:solidFill>
                  <a:srgbClr val="C00000"/>
                </a:solidFill>
              </a:rPr>
              <a:t>can be discordant, particularly in the context of sarcasm, humour, irony, etc.</a:t>
            </a:r>
            <a:endParaRPr lang="en-GB" sz="1600" b="1">
              <a:solidFill>
                <a:srgbClr val="C00000"/>
              </a:solidFill>
            </a:endParaRPr>
          </a:p>
        </p:txBody>
      </p:sp>
      <mc:AlternateContent xmlns:mc="http://schemas.openxmlformats.org/markup-compatibility/2006">
        <mc:Choice xmlns:am3d="http://schemas.microsoft.com/office/drawing/2017/model3d" Requires="am3d">
          <p:graphicFrame>
            <p:nvGraphicFramePr>
              <p:cNvPr id="11" name="Modèle 3D 10" descr="Enveloppe">
                <a:extLst>
                  <a:ext uri="{FF2B5EF4-FFF2-40B4-BE49-F238E27FC236}">
                    <a16:creationId xmlns:a16="http://schemas.microsoft.com/office/drawing/2014/main" id="{CF566032-CDB0-BB33-6683-D6063EFC9CCE}"/>
                  </a:ext>
                </a:extLst>
              </p:cNvPr>
              <p:cNvGraphicFramePr>
                <a:graphicFrameLocks noChangeAspect="1"/>
              </p:cNvGraphicFramePr>
              <p:nvPr>
                <p:extLst>
                  <p:ext uri="{D42A27DB-BD31-4B8C-83A1-F6EECF244321}">
                    <p14:modId xmlns:p14="http://schemas.microsoft.com/office/powerpoint/2010/main" val="3930076452"/>
                  </p:ext>
                </p:extLst>
              </p:nvPr>
            </p:nvGraphicFramePr>
            <p:xfrm>
              <a:off x="4953689" y="1367520"/>
              <a:ext cx="1952737" cy="1439619"/>
            </p:xfrm>
            <a:graphic>
              <a:graphicData uri="http://schemas.microsoft.com/office/drawing/2017/model3d">
                <am3d:model3d r:embed="rId7">
                  <am3d:spPr>
                    <a:xfrm>
                      <a:off x="0" y="0"/>
                      <a:ext cx="1952737" cy="1439619"/>
                    </a:xfrm>
                    <a:prstGeom prst="rect">
                      <a:avLst/>
                    </a:prstGeom>
                  </am3d:spPr>
                  <am3d:camera>
                    <am3d:pos x="0" y="0" z="57720344"/>
                    <am3d:up dx="0" dy="36000000" dz="0"/>
                    <am3d:lookAt x="0" y="0" z="0"/>
                    <am3d:perspective fov="2700000"/>
                  </am3d:camera>
                  <am3d:trans>
                    <am3d:meterPerModelUnit n="3257329" d="1000000"/>
                    <am3d:preTrans dx="0" dy="-12687009" dz="-1482110"/>
                    <am3d:scale>
                      <am3d:sx n="1000000" d="1000000"/>
                      <am3d:sy n="1000000" d="1000000"/>
                      <am3d:sz n="1000000" d="1000000"/>
                    </am3d:scale>
                    <am3d:rot ax="-79241" ay="940712" az="-21419"/>
                    <am3d:postTrans dx="0" dy="0" dz="0"/>
                  </am3d:trans>
                  <am3d:raster rName="Office3DRenderer" rVer="16.0.8326">
                    <am3d:blip r:embed="rId8"/>
                  </am3d:raster>
                  <am3d:objViewport viewportSz="244210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1" name="Modèle 3D 10" descr="Enveloppe">
                <a:extLst>
                  <a:ext uri="{FF2B5EF4-FFF2-40B4-BE49-F238E27FC236}">
                    <a16:creationId xmlns:a16="http://schemas.microsoft.com/office/drawing/2014/main" id="{CF566032-CDB0-BB33-6683-D6063EFC9CCE}"/>
                  </a:ext>
                </a:extLst>
              </p:cNvPr>
              <p:cNvPicPr>
                <a:picLocks noGrp="1" noRot="1" noChangeAspect="1" noMove="1" noResize="1" noEditPoints="1" noAdjustHandles="1" noChangeArrowheads="1" noChangeShapeType="1" noCrop="1"/>
              </p:cNvPicPr>
              <p:nvPr/>
            </p:nvPicPr>
            <p:blipFill>
              <a:blip r:embed="rId8"/>
              <a:stretch>
                <a:fillRect/>
              </a:stretch>
            </p:blipFill>
            <p:spPr>
              <a:xfrm>
                <a:off x="4953689" y="1367520"/>
                <a:ext cx="1952737" cy="1439619"/>
              </a:xfrm>
              <a:prstGeom prst="rect">
                <a:avLst/>
              </a:prstGeom>
            </p:spPr>
          </p:pic>
        </mc:Fallback>
      </mc:AlternateContent>
    </p:spTree>
    <p:extLst>
      <p:ext uri="{BB962C8B-B14F-4D97-AF65-F5344CB8AC3E}">
        <p14:creationId xmlns:p14="http://schemas.microsoft.com/office/powerpoint/2010/main" val="22633747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9">
          <a:extLst>
            <a:ext uri="{FF2B5EF4-FFF2-40B4-BE49-F238E27FC236}">
              <a16:creationId xmlns:a16="http://schemas.microsoft.com/office/drawing/2014/main" id="{7A636955-CAAE-6ADD-71F8-F91903749345}"/>
            </a:ext>
          </a:extLst>
        </p:cNvPr>
        <p:cNvGrpSpPr/>
        <p:nvPr/>
      </p:nvGrpSpPr>
      <p:grpSpPr>
        <a:xfrm>
          <a:off x="0" y="0"/>
          <a:ext cx="0" cy="0"/>
          <a:chOff x="0" y="0"/>
          <a:chExt cx="0" cy="0"/>
        </a:xfrm>
      </p:grpSpPr>
      <p:pic>
        <p:nvPicPr>
          <p:cNvPr id="120" name="Google Shape;120;p3" descr="A blue and yellow logo&#10;&#10;Description automatically generated">
            <a:extLst>
              <a:ext uri="{FF2B5EF4-FFF2-40B4-BE49-F238E27FC236}">
                <a16:creationId xmlns:a16="http://schemas.microsoft.com/office/drawing/2014/main" id="{C6BE2884-889A-AD9D-D23A-8C822D6EC7D2}"/>
              </a:ext>
            </a:extLst>
          </p:cNvPr>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21" name="Google Shape;121;p3" descr="A group of people with a infinity symbol&#10;&#10;Description automatically generated">
            <a:extLst>
              <a:ext uri="{FF2B5EF4-FFF2-40B4-BE49-F238E27FC236}">
                <a16:creationId xmlns:a16="http://schemas.microsoft.com/office/drawing/2014/main" id="{6AB86049-4097-B912-53EC-8884E7D76B13}"/>
              </a:ext>
            </a:extLst>
          </p:cNvPr>
          <p:cNvPicPr preferRelativeResize="0"/>
          <p:nvPr/>
        </p:nvPicPr>
        <p:blipFill rotWithShape="1">
          <a:blip r:embed="rId4">
            <a:alphaModFix/>
          </a:blip>
          <a:srcRect/>
          <a:stretch/>
        </p:blipFill>
        <p:spPr>
          <a:xfrm>
            <a:off x="388360" y="219050"/>
            <a:ext cx="1595740" cy="1194625"/>
          </a:xfrm>
          <a:prstGeom prst="rect">
            <a:avLst/>
          </a:prstGeom>
          <a:noFill/>
          <a:ln>
            <a:noFill/>
          </a:ln>
        </p:spPr>
      </p:pic>
      <p:sp>
        <p:nvSpPr>
          <p:cNvPr id="123" name="Google Shape;123;p3">
            <a:extLst>
              <a:ext uri="{FF2B5EF4-FFF2-40B4-BE49-F238E27FC236}">
                <a16:creationId xmlns:a16="http://schemas.microsoft.com/office/drawing/2014/main" id="{3CC58422-6807-E7F3-23BD-37632C80E8FA}"/>
              </a:ext>
            </a:extLst>
          </p:cNvPr>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smtClean="0"/>
              <a:t>12</a:t>
            </a:fld>
            <a:endParaRPr lang="en-GB"/>
          </a:p>
        </p:txBody>
      </p:sp>
      <p:sp>
        <p:nvSpPr>
          <p:cNvPr id="124" name="Google Shape;124;p3">
            <a:extLst>
              <a:ext uri="{FF2B5EF4-FFF2-40B4-BE49-F238E27FC236}">
                <a16:creationId xmlns:a16="http://schemas.microsoft.com/office/drawing/2014/main" id="{ACB872BE-BFB7-D573-74D7-C05C96FBF7EE}"/>
              </a:ext>
            </a:extLst>
          </p:cNvPr>
          <p:cNvSpPr txBox="1"/>
          <p:nvPr/>
        </p:nvSpPr>
        <p:spPr>
          <a:xfrm>
            <a:off x="2245599" y="301531"/>
            <a:ext cx="7209000" cy="752400"/>
          </a:xfrm>
          <a:prstGeom prst="rect">
            <a:avLst/>
          </a:prstGeom>
          <a:noFill/>
          <a:ln>
            <a:noFill/>
          </a:ln>
        </p:spPr>
        <p:txBody>
          <a:bodyPr spcFirstLastPara="1" wrap="square" lIns="91425" tIns="45700" rIns="91425" bIns="45700" anchor="b" anchorCtr="0">
            <a:normAutofit/>
          </a:bodyPr>
          <a:lstStyle/>
          <a:p>
            <a:pPr marL="0" marR="0" lvl="0" indent="0" algn="ctr" rtl="0">
              <a:lnSpc>
                <a:spcPct val="110000"/>
              </a:lnSpc>
              <a:spcBef>
                <a:spcPts val="0"/>
              </a:spcBef>
              <a:spcAft>
                <a:spcPts val="0"/>
              </a:spcAft>
              <a:buClr>
                <a:srgbClr val="674EA7"/>
              </a:buClr>
              <a:buSzPts val="4000"/>
              <a:buFont typeface="Calibri"/>
              <a:buNone/>
            </a:pPr>
            <a:r>
              <a:rPr lang="en-GB" sz="3200" b="1" cap="none">
                <a:solidFill>
                  <a:srgbClr val="674EA7"/>
                </a:solidFill>
                <a:latin typeface="Calibri"/>
                <a:ea typeface="Calibri"/>
                <a:cs typeface="Calibri"/>
                <a:sym typeface="Calibri"/>
              </a:rPr>
              <a:t> The mean</a:t>
            </a:r>
            <a:endParaRPr lang="en-GB" sz="3200" b="1" cap="none">
              <a:solidFill>
                <a:schemeClr val="dk2"/>
              </a:solidFill>
              <a:latin typeface="Calibri"/>
              <a:ea typeface="Calibri"/>
              <a:cs typeface="Calibri"/>
              <a:sym typeface="Calibri"/>
            </a:endParaRPr>
          </a:p>
        </p:txBody>
      </p:sp>
      <p:sp>
        <p:nvSpPr>
          <p:cNvPr id="125" name="Google Shape;125;p3">
            <a:extLst>
              <a:ext uri="{FF2B5EF4-FFF2-40B4-BE49-F238E27FC236}">
                <a16:creationId xmlns:a16="http://schemas.microsoft.com/office/drawing/2014/main" id="{E6F0EBE7-3D0A-AAD9-AFA0-85A0745F4EB9}"/>
              </a:ext>
            </a:extLst>
          </p:cNvPr>
          <p:cNvSpPr txBox="1"/>
          <p:nvPr/>
        </p:nvSpPr>
        <p:spPr>
          <a:xfrm>
            <a:off x="2410000" y="1016000"/>
            <a:ext cx="70446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lang="en-GB" b="1"/>
          </a:p>
        </p:txBody>
      </p:sp>
      <p:sp>
        <p:nvSpPr>
          <p:cNvPr id="122" name="Google Shape;122;p3">
            <a:extLst>
              <a:ext uri="{FF2B5EF4-FFF2-40B4-BE49-F238E27FC236}">
                <a16:creationId xmlns:a16="http://schemas.microsoft.com/office/drawing/2014/main" id="{7C9CCB19-A95F-57BA-448A-C0554CE96FE7}"/>
              </a:ext>
            </a:extLst>
          </p:cNvPr>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Erasmus+ 2021-1-FR01-KA220-VET-000033251</a:t>
            </a:r>
          </a:p>
        </p:txBody>
      </p:sp>
      <p:sp>
        <p:nvSpPr>
          <p:cNvPr id="10" name="ZoneTexte 9">
            <a:extLst>
              <a:ext uri="{FF2B5EF4-FFF2-40B4-BE49-F238E27FC236}">
                <a16:creationId xmlns:a16="http://schemas.microsoft.com/office/drawing/2014/main" id="{D6F72278-4C97-659B-FDE0-D24D719D040C}"/>
              </a:ext>
            </a:extLst>
          </p:cNvPr>
          <p:cNvSpPr txBox="1"/>
          <p:nvPr/>
        </p:nvSpPr>
        <p:spPr>
          <a:xfrm>
            <a:off x="896515" y="1939241"/>
            <a:ext cx="2698175" cy="723275"/>
          </a:xfrm>
          <a:prstGeom prst="rect">
            <a:avLst/>
          </a:prstGeom>
          <a:noFill/>
        </p:spPr>
        <p:txBody>
          <a:bodyPr wrap="none" rtlCol="0">
            <a:spAutoFit/>
          </a:bodyPr>
          <a:lstStyle/>
          <a:p>
            <a:pPr algn="ctr">
              <a:spcBef>
                <a:spcPts val="600"/>
              </a:spcBef>
            </a:pPr>
            <a:r>
              <a:rPr lang="en-GB" sz="1800">
                <a:solidFill>
                  <a:srgbClr val="7030A0"/>
                </a:solidFill>
              </a:rPr>
              <a:t>The code</a:t>
            </a:r>
          </a:p>
          <a:p>
            <a:pPr algn="ctr">
              <a:spcBef>
                <a:spcPts val="600"/>
              </a:spcBef>
            </a:pPr>
            <a:r>
              <a:rPr lang="en-GB" sz="1800" b="1">
                <a:solidFill>
                  <a:srgbClr val="7030A0"/>
                </a:solidFill>
              </a:rPr>
              <a:t>Metalinguistic function</a:t>
            </a:r>
          </a:p>
        </p:txBody>
      </p:sp>
      <p:sp>
        <p:nvSpPr>
          <p:cNvPr id="13" name="ZoneTexte 12">
            <a:extLst>
              <a:ext uri="{FF2B5EF4-FFF2-40B4-BE49-F238E27FC236}">
                <a16:creationId xmlns:a16="http://schemas.microsoft.com/office/drawing/2014/main" id="{730CC468-F4F1-8AF8-36F3-0EBF4F36C20D}"/>
              </a:ext>
            </a:extLst>
          </p:cNvPr>
          <p:cNvSpPr txBox="1"/>
          <p:nvPr/>
        </p:nvSpPr>
        <p:spPr>
          <a:xfrm>
            <a:off x="9023172" y="1975361"/>
            <a:ext cx="1851790" cy="723275"/>
          </a:xfrm>
          <a:prstGeom prst="rect">
            <a:avLst/>
          </a:prstGeom>
          <a:noFill/>
        </p:spPr>
        <p:txBody>
          <a:bodyPr wrap="none" rtlCol="0">
            <a:spAutoFit/>
          </a:bodyPr>
          <a:lstStyle/>
          <a:p>
            <a:pPr algn="ctr">
              <a:spcBef>
                <a:spcPts val="600"/>
              </a:spcBef>
            </a:pPr>
            <a:r>
              <a:rPr lang="en-GB" sz="1800">
                <a:solidFill>
                  <a:srgbClr val="7030A0"/>
                </a:solidFill>
              </a:rPr>
              <a:t>The Channel</a:t>
            </a:r>
          </a:p>
          <a:p>
            <a:pPr algn="ctr">
              <a:spcBef>
                <a:spcPts val="600"/>
              </a:spcBef>
            </a:pPr>
            <a:r>
              <a:rPr lang="en-GB" sz="1800" b="1">
                <a:solidFill>
                  <a:srgbClr val="7030A0"/>
                </a:solidFill>
              </a:rPr>
              <a:t>Phatic function</a:t>
            </a:r>
          </a:p>
        </p:txBody>
      </p:sp>
      <p:sp>
        <p:nvSpPr>
          <p:cNvPr id="17" name="ZoneTexte 16">
            <a:extLst>
              <a:ext uri="{FF2B5EF4-FFF2-40B4-BE49-F238E27FC236}">
                <a16:creationId xmlns:a16="http://schemas.microsoft.com/office/drawing/2014/main" id="{057B8894-3D5B-D76E-EE5B-8024B628D175}"/>
              </a:ext>
            </a:extLst>
          </p:cNvPr>
          <p:cNvSpPr txBox="1"/>
          <p:nvPr/>
        </p:nvSpPr>
        <p:spPr>
          <a:xfrm>
            <a:off x="7224835" y="2927945"/>
            <a:ext cx="4578807" cy="1907061"/>
          </a:xfrm>
          <a:prstGeom prst="rect">
            <a:avLst/>
          </a:prstGeom>
          <a:noFill/>
        </p:spPr>
        <p:txBody>
          <a:bodyPr wrap="square" rtlCol="0">
            <a:spAutoFit/>
          </a:bodyPr>
          <a:lstStyle/>
          <a:p>
            <a:pPr marL="285750" indent="-285750">
              <a:lnSpc>
                <a:spcPct val="114000"/>
              </a:lnSpc>
              <a:spcBef>
                <a:spcPts val="600"/>
              </a:spcBef>
              <a:buFont typeface="Arial" panose="020B0604020202020204" pitchFamily="34" charset="0"/>
              <a:buChar char="•"/>
            </a:pPr>
            <a:r>
              <a:rPr lang="en-GB" sz="1600"/>
              <a:t>The mean used to establish, maintain or interrupt physical and psychological contact with the receiver</a:t>
            </a:r>
          </a:p>
          <a:p>
            <a:pPr algn="ctr">
              <a:lnSpc>
                <a:spcPct val="114000"/>
              </a:lnSpc>
              <a:spcBef>
                <a:spcPts val="600"/>
              </a:spcBef>
            </a:pPr>
            <a:r>
              <a:rPr lang="en-GB" sz="1600"/>
              <a:t>⬇︎</a:t>
            </a:r>
          </a:p>
          <a:p>
            <a:pPr>
              <a:lnSpc>
                <a:spcPct val="114000"/>
              </a:lnSpc>
              <a:spcBef>
                <a:spcPts val="600"/>
              </a:spcBef>
            </a:pPr>
            <a:r>
              <a:rPr lang="en-GB" sz="1600"/>
              <a:t>The aim is to make the communication effective and to confirm the information is received</a:t>
            </a:r>
          </a:p>
        </p:txBody>
      </p:sp>
      <p:pic>
        <p:nvPicPr>
          <p:cNvPr id="2" name="Image 1">
            <a:extLst>
              <a:ext uri="{FF2B5EF4-FFF2-40B4-BE49-F238E27FC236}">
                <a16:creationId xmlns:a16="http://schemas.microsoft.com/office/drawing/2014/main" id="{DA037DB9-0354-729E-A92D-D483C062D09C}"/>
              </a:ext>
            </a:extLst>
          </p:cNvPr>
          <p:cNvPicPr>
            <a:picLocks noChangeAspect="1"/>
          </p:cNvPicPr>
          <p:nvPr/>
        </p:nvPicPr>
        <p:blipFill>
          <a:blip r:embed="rId5"/>
          <a:stretch>
            <a:fillRect/>
          </a:stretch>
        </p:blipFill>
        <p:spPr>
          <a:xfrm>
            <a:off x="5400566" y="1683571"/>
            <a:ext cx="1220651" cy="1220651"/>
          </a:xfrm>
          <a:prstGeom prst="rect">
            <a:avLst/>
          </a:prstGeom>
        </p:spPr>
      </p:pic>
      <p:pic>
        <p:nvPicPr>
          <p:cNvPr id="3" name="Image 2">
            <a:extLst>
              <a:ext uri="{FF2B5EF4-FFF2-40B4-BE49-F238E27FC236}">
                <a16:creationId xmlns:a16="http://schemas.microsoft.com/office/drawing/2014/main" id="{0CB1DDFC-7F9D-9814-73BF-345C60983F15}"/>
              </a:ext>
            </a:extLst>
          </p:cNvPr>
          <p:cNvPicPr>
            <a:picLocks noChangeAspect="1"/>
          </p:cNvPicPr>
          <p:nvPr/>
        </p:nvPicPr>
        <p:blipFill>
          <a:blip r:embed="rId6" cstate="print">
            <a:extLst>
              <a:ext uri="{BEBA8EAE-BF5A-486C-A8C5-ECC9F3942E4B}">
                <a14:imgProps xmlns:a14="http://schemas.microsoft.com/office/drawing/2010/main">
                  <a14:imgLayer r:embed="rId7">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5405604" y="3271152"/>
            <a:ext cx="1220651" cy="1220651"/>
          </a:xfrm>
          <a:prstGeom prst="rect">
            <a:avLst/>
          </a:prstGeom>
        </p:spPr>
      </p:pic>
      <p:pic>
        <p:nvPicPr>
          <p:cNvPr id="7" name="Image 6">
            <a:extLst>
              <a:ext uri="{FF2B5EF4-FFF2-40B4-BE49-F238E27FC236}">
                <a16:creationId xmlns:a16="http://schemas.microsoft.com/office/drawing/2014/main" id="{9B2BEFDB-3795-961B-FBCD-78B8A93B7497}"/>
              </a:ext>
            </a:extLst>
          </p:cNvPr>
          <p:cNvPicPr>
            <a:picLocks noChangeAspect="1"/>
          </p:cNvPicPr>
          <p:nvPr/>
        </p:nvPicPr>
        <p:blipFill>
          <a:blip r:embed="rId8">
            <a:extLst>
              <a:ext uri="{BEBA8EAE-BF5A-486C-A8C5-ECC9F3942E4B}">
                <a14:imgProps xmlns:a14="http://schemas.microsoft.com/office/drawing/2010/main">
                  <a14:imgLayer r:embed="rId9">
                    <a14:imgEffect>
                      <a14:saturation sat="0"/>
                    </a14:imgEffect>
                  </a14:imgLayer>
                </a14:imgProps>
              </a:ext>
            </a:extLst>
          </a:blip>
          <a:stretch>
            <a:fillRect/>
          </a:stretch>
        </p:blipFill>
        <p:spPr>
          <a:xfrm>
            <a:off x="5405604" y="5102871"/>
            <a:ext cx="1220651" cy="1220651"/>
          </a:xfrm>
          <a:prstGeom prst="rect">
            <a:avLst/>
          </a:prstGeom>
        </p:spPr>
      </p:pic>
      <p:sp>
        <p:nvSpPr>
          <p:cNvPr id="8" name="ZoneTexte 7">
            <a:extLst>
              <a:ext uri="{FF2B5EF4-FFF2-40B4-BE49-F238E27FC236}">
                <a16:creationId xmlns:a16="http://schemas.microsoft.com/office/drawing/2014/main" id="{85DC4BAB-4C57-ADD9-5F5A-B6F61FF43F55}"/>
              </a:ext>
            </a:extLst>
          </p:cNvPr>
          <p:cNvSpPr txBox="1"/>
          <p:nvPr/>
        </p:nvSpPr>
        <p:spPr>
          <a:xfrm>
            <a:off x="388360" y="2927946"/>
            <a:ext cx="4578807" cy="1626343"/>
          </a:xfrm>
          <a:prstGeom prst="rect">
            <a:avLst/>
          </a:prstGeom>
          <a:noFill/>
        </p:spPr>
        <p:txBody>
          <a:bodyPr wrap="square" rtlCol="0">
            <a:spAutoFit/>
          </a:bodyPr>
          <a:lstStyle/>
          <a:p>
            <a:pPr marL="285750" indent="-285750">
              <a:lnSpc>
                <a:spcPct val="114000"/>
              </a:lnSpc>
              <a:spcBef>
                <a:spcPts val="600"/>
              </a:spcBef>
              <a:buFont typeface="Arial" panose="020B0604020202020204" pitchFamily="34" charset="0"/>
              <a:buChar char="•"/>
            </a:pPr>
            <a:r>
              <a:rPr lang="en-GB" sz="1600"/>
              <a:t>“the instruction for use” of communication</a:t>
            </a:r>
          </a:p>
          <a:p>
            <a:pPr marL="285750" indent="-285750">
              <a:lnSpc>
                <a:spcPct val="114000"/>
              </a:lnSpc>
              <a:spcBef>
                <a:spcPts val="600"/>
              </a:spcBef>
              <a:buFont typeface="Arial" panose="020B0604020202020204" pitchFamily="34" charset="0"/>
              <a:buChar char="•"/>
            </a:pPr>
            <a:r>
              <a:rPr lang="en-GB" sz="1600"/>
              <a:t>Ensure that the code (e.g. the French language) is share by the partners in the exchange</a:t>
            </a:r>
          </a:p>
          <a:p>
            <a:pPr algn="ctr">
              <a:lnSpc>
                <a:spcPct val="114000"/>
              </a:lnSpc>
              <a:spcBef>
                <a:spcPts val="600"/>
              </a:spcBef>
            </a:pPr>
            <a:endParaRPr lang="en-GB" sz="1600"/>
          </a:p>
        </p:txBody>
      </p:sp>
    </p:spTree>
    <p:extLst>
      <p:ext uri="{BB962C8B-B14F-4D97-AF65-F5344CB8AC3E}">
        <p14:creationId xmlns:p14="http://schemas.microsoft.com/office/powerpoint/2010/main" val="24622924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sp>
        <p:nvSpPr>
          <p:cNvPr id="115" name="Google Shape;115;p2"/>
          <p:cNvSpPr/>
          <p:nvPr/>
        </p:nvSpPr>
        <p:spPr>
          <a:xfrm>
            <a:off x="442976" y="2473612"/>
            <a:ext cx="11009327" cy="2485742"/>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pPr marL="0" marR="0" lvl="0" indent="0">
              <a:spcBef>
                <a:spcPts val="0"/>
              </a:spcBef>
              <a:spcAft>
                <a:spcPts val="0"/>
              </a:spcAft>
              <a:buNone/>
            </a:pPr>
            <a:r>
              <a:rPr lang="en-US" sz="2800" b="1" i="0" u="none" strike="noStrike" cap="none">
                <a:solidFill>
                  <a:schemeClr val="dk1"/>
                </a:solidFill>
                <a:latin typeface="Calibri"/>
                <a:ea typeface="Calibri"/>
                <a:cs typeface="Calibri"/>
                <a:sym typeface="Calibri"/>
              </a:rPr>
              <a:t>Chapter 1</a:t>
            </a:r>
            <a:r>
              <a:rPr lang="en-US" sz="2800" b="0" i="0" u="none" strike="noStrike" cap="none">
                <a:solidFill>
                  <a:schemeClr val="dk1"/>
                </a:solidFill>
                <a:latin typeface="Calibri"/>
                <a:ea typeface="Calibri"/>
                <a:cs typeface="Calibri"/>
                <a:sym typeface="Calibri"/>
              </a:rPr>
              <a:t>: </a:t>
            </a:r>
            <a:r>
              <a:rPr lang="en-US" sz="2800" b="1" i="0" u="none" strike="noStrike" cap="none">
                <a:solidFill>
                  <a:schemeClr val="dk1"/>
                </a:solidFill>
                <a:latin typeface="Calibri"/>
                <a:ea typeface="Calibri"/>
                <a:cs typeface="Calibri"/>
                <a:sym typeface="Calibri"/>
              </a:rPr>
              <a:t>Communication and communicative </a:t>
            </a:r>
            <a:r>
              <a:rPr lang="en-US" sz="2800" b="1">
                <a:solidFill>
                  <a:schemeClr val="dk1"/>
                </a:solidFill>
                <a:latin typeface="Calibri"/>
                <a:ea typeface="Calibri"/>
                <a:cs typeface="Calibri"/>
                <a:sym typeface="Calibri"/>
              </a:rPr>
              <a:t>functions</a:t>
            </a:r>
            <a:endParaRPr lang="es-ES" sz="1100" b="1">
              <a:solidFill>
                <a:schemeClr val="dk1"/>
              </a:solidFill>
            </a:endParaRPr>
          </a:p>
          <a:p>
            <a:r>
              <a:rPr lang="en-US" sz="2800" b="1">
                <a:solidFill>
                  <a:schemeClr val="dk1"/>
                </a:solidFill>
                <a:latin typeface="Calibri"/>
                <a:ea typeface="Calibri"/>
                <a:cs typeface="Calibri"/>
                <a:sym typeface="Calibri"/>
              </a:rPr>
              <a:t>Chapter 2</a:t>
            </a:r>
            <a:r>
              <a:rPr lang="en-US" sz="2800">
                <a:solidFill>
                  <a:schemeClr val="dk1"/>
                </a:solidFill>
                <a:latin typeface="Calibri"/>
                <a:ea typeface="Calibri"/>
                <a:cs typeface="Calibri"/>
                <a:sym typeface="Calibri"/>
              </a:rPr>
              <a:t>: </a:t>
            </a:r>
            <a:r>
              <a:rPr lang="en-US" sz="2800">
                <a:solidFill>
                  <a:schemeClr val="dk1"/>
                </a:solidFill>
                <a:latin typeface="Calibri"/>
                <a:ea typeface="Calibri"/>
                <a:cs typeface="Calibri"/>
              </a:rPr>
              <a:t>Communication partners and their roles </a:t>
            </a:r>
            <a:endParaRPr lang="en-US" sz="2800">
              <a:solidFill>
                <a:schemeClr val="dk1"/>
              </a:solidFill>
              <a:latin typeface="Calibri"/>
              <a:ea typeface="Calibri"/>
              <a:cs typeface="Calibri"/>
              <a:sym typeface="Calibri"/>
            </a:endParaRPr>
          </a:p>
          <a:p>
            <a:pPr lvl="0"/>
            <a:r>
              <a:rPr lang="en-US" sz="2800" b="1">
                <a:solidFill>
                  <a:schemeClr val="dk1"/>
                </a:solidFill>
                <a:latin typeface="Calibri"/>
                <a:cs typeface="Calibri"/>
              </a:rPr>
              <a:t>Chapter 3</a:t>
            </a:r>
            <a:r>
              <a:rPr lang="en-US" sz="2800">
                <a:solidFill>
                  <a:schemeClr val="dk1"/>
                </a:solidFill>
                <a:latin typeface="Calibri"/>
                <a:cs typeface="Calibri"/>
              </a:rPr>
              <a:t>: Impact of IDD on communicative functions - </a:t>
            </a:r>
            <a:r>
              <a:rPr lang="en-US" sz="2800">
                <a:solidFill>
                  <a:schemeClr val="dk1"/>
                </a:solidFill>
                <a:latin typeface="Calibri"/>
                <a:ea typeface="Calibri"/>
                <a:cs typeface="Calibri"/>
              </a:rPr>
              <a:t>Support needs</a:t>
            </a:r>
            <a:endParaRPr lang="en-US" sz="2800">
              <a:solidFill>
                <a:schemeClr val="dk1"/>
              </a:solidFill>
              <a:latin typeface="Calibri"/>
              <a:cs typeface="Calibri"/>
            </a:endParaRPr>
          </a:p>
          <a:p>
            <a:r>
              <a:rPr lang="en-US" sz="2800" b="1">
                <a:solidFill>
                  <a:schemeClr val="dk1"/>
                </a:solidFill>
                <a:latin typeface="Calibri"/>
                <a:cs typeface="Calibri"/>
              </a:rPr>
              <a:t>Chapter 4</a:t>
            </a:r>
            <a:r>
              <a:rPr lang="en-US" sz="2800">
                <a:solidFill>
                  <a:schemeClr val="dk1"/>
                </a:solidFill>
                <a:latin typeface="Calibri"/>
                <a:cs typeface="Calibri"/>
              </a:rPr>
              <a:t>:</a:t>
            </a:r>
            <a:r>
              <a:rPr lang="en-US" sz="2800" b="1">
                <a:solidFill>
                  <a:schemeClr val="dk1"/>
                </a:solidFill>
                <a:latin typeface="Calibri"/>
                <a:ea typeface="Calibri"/>
                <a:cs typeface="Calibri"/>
                <a:sym typeface="Calibri"/>
              </a:rPr>
              <a:t> </a:t>
            </a:r>
            <a:r>
              <a:rPr lang="en-US" sz="2800">
                <a:solidFill>
                  <a:schemeClr val="dk1"/>
                </a:solidFill>
                <a:latin typeface="Calibri"/>
                <a:ea typeface="Calibri"/>
                <a:cs typeface="Calibri"/>
                <a:sym typeface="Calibri"/>
              </a:rPr>
              <a:t>What is inclusive communication</a:t>
            </a:r>
            <a:endParaRPr lang="en-US" sz="2800">
              <a:solidFill>
                <a:schemeClr val="dk1"/>
              </a:solidFill>
              <a:latin typeface="Calibri"/>
              <a:cs typeface="Calibri"/>
            </a:endParaRPr>
          </a:p>
          <a:p>
            <a:r>
              <a:rPr lang="en-US" sz="2800" b="1">
                <a:solidFill>
                  <a:schemeClr val="dk1"/>
                </a:solidFill>
                <a:latin typeface="Calibri"/>
                <a:ea typeface="Calibri"/>
                <a:cs typeface="Calibri"/>
              </a:rPr>
              <a:t>Chapter 5: </a:t>
            </a:r>
            <a:r>
              <a:rPr lang="en-US" sz="2800">
                <a:solidFill>
                  <a:schemeClr val="dk1"/>
                </a:solidFill>
                <a:latin typeface="Calibri"/>
                <a:cs typeface="Calibri"/>
              </a:rPr>
              <a:t>Support decision making</a:t>
            </a:r>
            <a:endParaRPr lang="en-US" sz="2800">
              <a:solidFill>
                <a:schemeClr val="dk1"/>
              </a:solidFill>
              <a:latin typeface="Calibri"/>
              <a:ea typeface="Calibri"/>
              <a:cs typeface="Calibri"/>
            </a:endParaRPr>
          </a:p>
        </p:txBody>
      </p:sp>
      <p:sp>
        <p:nvSpPr>
          <p:cNvPr id="8" name="Google Shape;131;p3">
            <a:extLst>
              <a:ext uri="{FF2B5EF4-FFF2-40B4-BE49-F238E27FC236}">
                <a16:creationId xmlns:a16="http://schemas.microsoft.com/office/drawing/2014/main" id="{C2A08571-DAD0-4340-A5D4-409AA8F96667}"/>
              </a:ext>
            </a:extLst>
          </p:cNvPr>
          <p:cNvSpPr/>
          <p:nvPr/>
        </p:nvSpPr>
        <p:spPr>
          <a:xfrm>
            <a:off x="1968575" y="460215"/>
            <a:ext cx="7660799" cy="677108"/>
          </a:xfrm>
          <a:prstGeom prst="roundRect">
            <a:avLst>
              <a:gd name="adj" fmla="val 16667"/>
            </a:avLst>
          </a:prstGeom>
          <a:no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ctr" rtl="0">
              <a:lnSpc>
                <a:spcPct val="110000"/>
              </a:lnSpc>
              <a:spcBef>
                <a:spcPts val="0"/>
              </a:spcBef>
              <a:spcAft>
                <a:spcPts val="0"/>
              </a:spcAft>
              <a:buClr>
                <a:srgbClr val="674EA7"/>
              </a:buClr>
              <a:buSzPts val="4000"/>
              <a:buFont typeface="Calibri"/>
              <a:buNone/>
            </a:pPr>
            <a:r>
              <a:rPr lang="en-US" sz="2800" b="1">
                <a:solidFill>
                  <a:srgbClr val="674EA7"/>
                </a:solidFill>
                <a:latin typeface="Calibri"/>
                <a:ea typeface="Calibri"/>
                <a:cs typeface="Calibri"/>
                <a:sym typeface="Calibri"/>
              </a:rPr>
              <a:t>Module 2. Communication needs and importance</a:t>
            </a:r>
            <a:endParaRPr sz="400"/>
          </a:p>
          <a:p>
            <a:pPr marL="0" marR="0" lvl="0" indent="0" algn="ctr" rtl="0">
              <a:spcBef>
                <a:spcPts val="0"/>
              </a:spcBef>
              <a:spcAft>
                <a:spcPts val="0"/>
              </a:spcAft>
              <a:buNone/>
            </a:pPr>
            <a:endParaRPr sz="1600">
              <a:solidFill>
                <a:schemeClr val="dk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id="{BDF1A10C-B56A-2109-D7AB-7387152C60B2}"/>
            </a:ext>
          </a:extLst>
        </p:cNvPr>
        <p:cNvGrpSpPr/>
        <p:nvPr/>
      </p:nvGrpSpPr>
      <p:grpSpPr>
        <a:xfrm>
          <a:off x="0" y="0"/>
          <a:ext cx="0" cy="0"/>
          <a:chOff x="0" y="0"/>
          <a:chExt cx="0" cy="0"/>
        </a:xfrm>
      </p:grpSpPr>
      <p:pic>
        <p:nvPicPr>
          <p:cNvPr id="111" name="Google Shape;111;p2" descr="A blue and yellow logo&#10;&#10;Description automatically generated">
            <a:extLst>
              <a:ext uri="{FF2B5EF4-FFF2-40B4-BE49-F238E27FC236}">
                <a16:creationId xmlns:a16="http://schemas.microsoft.com/office/drawing/2014/main" id="{B1F2A9D6-D9C8-B733-017D-5F6890AD6879}"/>
              </a:ext>
            </a:extLst>
          </p:cNvPr>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a:extLst>
              <a:ext uri="{FF2B5EF4-FFF2-40B4-BE49-F238E27FC236}">
                <a16:creationId xmlns:a16="http://schemas.microsoft.com/office/drawing/2014/main" id="{D9831E36-55EA-1F20-9794-7AD36F6F400A}"/>
              </a:ext>
            </a:extLst>
          </p:cNvPr>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a:extLst>
              <a:ext uri="{FF2B5EF4-FFF2-40B4-BE49-F238E27FC236}">
                <a16:creationId xmlns:a16="http://schemas.microsoft.com/office/drawing/2014/main" id="{1D652E57-35B2-8EC6-3327-66A0582C29B0}"/>
              </a:ext>
            </a:extLst>
          </p:cNvPr>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a:extLst>
              <a:ext uri="{FF2B5EF4-FFF2-40B4-BE49-F238E27FC236}">
                <a16:creationId xmlns:a16="http://schemas.microsoft.com/office/drawing/2014/main" id="{727EBF62-B067-DBD8-921E-A937B9E07487}"/>
              </a:ext>
            </a:extLst>
          </p:cNvPr>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8" name="Google Shape;131;p3">
            <a:extLst>
              <a:ext uri="{FF2B5EF4-FFF2-40B4-BE49-F238E27FC236}">
                <a16:creationId xmlns:a16="http://schemas.microsoft.com/office/drawing/2014/main" id="{27B56B03-2F51-DAEF-45D9-A929277E9EED}"/>
              </a:ext>
            </a:extLst>
          </p:cNvPr>
          <p:cNvSpPr/>
          <p:nvPr/>
        </p:nvSpPr>
        <p:spPr>
          <a:xfrm>
            <a:off x="2024359" y="361514"/>
            <a:ext cx="7564186" cy="1097775"/>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10000"/>
              </a:lnSpc>
              <a:spcBef>
                <a:spcPts val="0"/>
              </a:spcBef>
              <a:spcAft>
                <a:spcPts val="0"/>
              </a:spcAft>
              <a:buClr>
                <a:srgbClr val="674EA7"/>
              </a:buClr>
              <a:buSzPts val="4000"/>
              <a:buFont typeface="Calibri"/>
              <a:buNone/>
            </a:pPr>
            <a:r>
              <a:rPr lang="en-US" sz="3100" b="1">
                <a:solidFill>
                  <a:srgbClr val="674EA7"/>
                </a:solidFill>
                <a:latin typeface="Calibri"/>
                <a:ea typeface="Calibri"/>
                <a:cs typeface="Calibri"/>
                <a:sym typeface="Calibri"/>
              </a:rPr>
              <a:t>Module 2. Communication- needs and importance</a:t>
            </a:r>
            <a:endParaRPr lang="en-US" sz="500"/>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0" name="Google Shape;115;p2">
            <a:extLst>
              <a:ext uri="{FF2B5EF4-FFF2-40B4-BE49-F238E27FC236}">
                <a16:creationId xmlns:a16="http://schemas.microsoft.com/office/drawing/2014/main" id="{963B4023-37B6-DE9C-0B4E-36A50CA2D9B0}"/>
              </a:ext>
            </a:extLst>
          </p:cNvPr>
          <p:cNvSpPr/>
          <p:nvPr/>
        </p:nvSpPr>
        <p:spPr>
          <a:xfrm>
            <a:off x="2593373" y="1754819"/>
            <a:ext cx="6426157" cy="919356"/>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n-US" sz="2400" b="1" i="0" u="none" strike="noStrike" cap="none">
                <a:solidFill>
                  <a:schemeClr val="dk1"/>
                </a:solidFill>
                <a:latin typeface="Calibri"/>
                <a:ea typeface="Calibri"/>
                <a:cs typeface="Calibri"/>
                <a:sym typeface="Calibri"/>
              </a:rPr>
              <a:t>Chapter </a:t>
            </a:r>
            <a:r>
              <a:rPr lang="en-US" sz="2400" b="1">
                <a:solidFill>
                  <a:schemeClr val="dk1"/>
                </a:solidFill>
                <a:latin typeface="Calibri"/>
                <a:ea typeface="Calibri"/>
                <a:cs typeface="Calibri"/>
                <a:sym typeface="Calibri"/>
              </a:rPr>
              <a:t>1: Communication and communicative functions</a:t>
            </a:r>
            <a:endParaRPr lang="en-US" sz="2400">
              <a:solidFill>
                <a:schemeClr val="dk1"/>
              </a:solidFill>
              <a:latin typeface="Calibri"/>
              <a:cs typeface="Calibri"/>
            </a:endParaRPr>
          </a:p>
        </p:txBody>
      </p:sp>
      <p:sp>
        <p:nvSpPr>
          <p:cNvPr id="4" name="Google Shape;115;p2">
            <a:extLst>
              <a:ext uri="{FF2B5EF4-FFF2-40B4-BE49-F238E27FC236}">
                <a16:creationId xmlns:a16="http://schemas.microsoft.com/office/drawing/2014/main" id="{2295E068-1D18-72E4-5D36-885B3DB21FBE}"/>
              </a:ext>
            </a:extLst>
          </p:cNvPr>
          <p:cNvSpPr/>
          <p:nvPr/>
        </p:nvSpPr>
        <p:spPr>
          <a:xfrm>
            <a:off x="2778991" y="3046485"/>
            <a:ext cx="5768050" cy="2366561"/>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n-US" sz="3300" b="1">
                <a:solidFill>
                  <a:schemeClr val="dk1"/>
                </a:solidFill>
                <a:latin typeface="Calibri"/>
                <a:cs typeface="Calibri"/>
                <a:sym typeface="Calibri"/>
              </a:rPr>
              <a:t>Learning Objectives</a:t>
            </a:r>
          </a:p>
          <a:p>
            <a:pPr marL="342900" indent="-342900">
              <a:buChar char="•"/>
            </a:pPr>
            <a:r>
              <a:rPr lang="en-US" sz="2000">
                <a:solidFill>
                  <a:schemeClr val="dk1"/>
                </a:solidFill>
              </a:rPr>
              <a:t>Understand what is communication</a:t>
            </a:r>
          </a:p>
          <a:p>
            <a:pPr marL="342900" indent="-342900">
              <a:buChar char="•"/>
            </a:pPr>
            <a:r>
              <a:rPr lang="en-US" sz="2000">
                <a:solidFill>
                  <a:schemeClr val="dk1"/>
                </a:solidFill>
              </a:rPr>
              <a:t>Understand the different functions of communication</a:t>
            </a:r>
          </a:p>
          <a:p>
            <a:pPr marL="342900" indent="-342900">
              <a:buChar char="•"/>
            </a:pPr>
            <a:r>
              <a:rPr lang="en-US" sz="2000">
                <a:solidFill>
                  <a:schemeClr val="dk1"/>
                </a:solidFill>
              </a:rPr>
              <a:t>Understand the purpose of communication and its different components</a:t>
            </a:r>
          </a:p>
        </p:txBody>
      </p:sp>
    </p:spTree>
    <p:extLst>
      <p:ext uri="{BB962C8B-B14F-4D97-AF65-F5344CB8AC3E}">
        <p14:creationId xmlns:p14="http://schemas.microsoft.com/office/powerpoint/2010/main" val="33382244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1" name="Google Shape;111;p2" descr="A blue and yellow logo&#10;&#10;Description automatically generated"/>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12" name="Google Shape;112;p2" descr="A group of people with a infinity symbol&#10;&#10;Description automatically generated"/>
          <p:cNvPicPr preferRelativeResize="0"/>
          <p:nvPr/>
        </p:nvPicPr>
        <p:blipFill rotWithShape="1">
          <a:blip r:embed="rId4">
            <a:alphaModFix/>
          </a:blip>
          <a:srcRect/>
          <a:stretch/>
        </p:blipFill>
        <p:spPr>
          <a:xfrm>
            <a:off x="404350" y="267475"/>
            <a:ext cx="1466400" cy="1097775"/>
          </a:xfrm>
          <a:prstGeom prst="rect">
            <a:avLst/>
          </a:prstGeom>
          <a:noFill/>
          <a:ln>
            <a:noFill/>
          </a:ln>
        </p:spPr>
      </p:pic>
      <p:sp>
        <p:nvSpPr>
          <p:cNvPr id="113" name="Google Shape;113;p2"/>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114" name="Google Shape;114;p2"/>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dirty="0"/>
              <a:t>4</a:t>
            </a:fld>
            <a:endParaRPr/>
          </a:p>
        </p:txBody>
      </p:sp>
      <p:sp>
        <p:nvSpPr>
          <p:cNvPr id="8" name="Google Shape;131;p3">
            <a:extLst>
              <a:ext uri="{FF2B5EF4-FFF2-40B4-BE49-F238E27FC236}">
                <a16:creationId xmlns:a16="http://schemas.microsoft.com/office/drawing/2014/main" id="{33F8ADDD-6060-018C-F605-AD2446DAB488}"/>
              </a:ext>
            </a:extLst>
          </p:cNvPr>
          <p:cNvSpPr/>
          <p:nvPr/>
        </p:nvSpPr>
        <p:spPr>
          <a:xfrm>
            <a:off x="2163013" y="349012"/>
            <a:ext cx="7303715" cy="1097775"/>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t" anchorCtr="0">
            <a:noAutofit/>
          </a:bodyPr>
          <a:lstStyle/>
          <a:p>
            <a:pPr marL="0" lvl="0" indent="0" algn="l" rtl="0">
              <a:lnSpc>
                <a:spcPct val="110000"/>
              </a:lnSpc>
              <a:spcBef>
                <a:spcPts val="0"/>
              </a:spcBef>
              <a:spcAft>
                <a:spcPts val="0"/>
              </a:spcAft>
              <a:buClr>
                <a:srgbClr val="674EA7"/>
              </a:buClr>
              <a:buSzPts val="4000"/>
              <a:buFont typeface="Calibri"/>
              <a:buNone/>
            </a:pPr>
            <a:r>
              <a:rPr lang="en-US" sz="3100" b="1">
                <a:solidFill>
                  <a:srgbClr val="674EA7"/>
                </a:solidFill>
                <a:latin typeface="Calibri"/>
                <a:ea typeface="Calibri"/>
                <a:cs typeface="Calibri"/>
                <a:sym typeface="Calibri"/>
              </a:rPr>
              <a:t>Module 2. Communication- needs and importance</a:t>
            </a:r>
            <a:endParaRPr lang="en-US" sz="500"/>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3" name="Google Shape;115;p2">
            <a:extLst>
              <a:ext uri="{FF2B5EF4-FFF2-40B4-BE49-F238E27FC236}">
                <a16:creationId xmlns:a16="http://schemas.microsoft.com/office/drawing/2014/main" id="{4AFB8E46-F25C-24F4-A5AE-77D5D65E24CB}"/>
              </a:ext>
            </a:extLst>
          </p:cNvPr>
          <p:cNvSpPr/>
          <p:nvPr/>
        </p:nvSpPr>
        <p:spPr>
          <a:xfrm>
            <a:off x="2429537" y="2982207"/>
            <a:ext cx="6753828" cy="3047598"/>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n-US" sz="3300" b="1">
                <a:solidFill>
                  <a:schemeClr val="dk1"/>
                </a:solidFill>
                <a:latin typeface="Calibri"/>
                <a:cs typeface="Calibri"/>
                <a:sym typeface="Calibri"/>
              </a:rPr>
              <a:t>Sections</a:t>
            </a:r>
          </a:p>
          <a:p>
            <a:r>
              <a:rPr lang="en-US" sz="2000">
                <a:solidFill>
                  <a:schemeClr val="dk1"/>
                </a:solidFill>
              </a:rPr>
              <a:t>1.1 How do we communicate ? </a:t>
            </a:r>
          </a:p>
          <a:p>
            <a:r>
              <a:rPr lang="en-US" sz="2000">
                <a:solidFill>
                  <a:schemeClr val="dk1"/>
                </a:solidFill>
              </a:rPr>
              <a:t>1.2. Early communication</a:t>
            </a:r>
          </a:p>
          <a:p>
            <a:r>
              <a:rPr lang="en-US" sz="2000">
                <a:solidFill>
                  <a:schemeClr val="dk1"/>
                </a:solidFill>
              </a:rPr>
              <a:t>1.3. Communicate with symbols – communicative functions</a:t>
            </a:r>
          </a:p>
          <a:p>
            <a:pPr marL="762000" indent="-355600">
              <a:buFont typeface="Arial" panose="020B0604020202020204" pitchFamily="34" charset="0"/>
              <a:buChar char="•"/>
            </a:pPr>
            <a:r>
              <a:rPr lang="en-US" sz="2000">
                <a:solidFill>
                  <a:schemeClr val="dk1"/>
                </a:solidFill>
              </a:rPr>
              <a:t>The roles</a:t>
            </a:r>
          </a:p>
          <a:p>
            <a:pPr marL="762000" indent="-355600">
              <a:buFont typeface="Arial" panose="020B0604020202020204" pitchFamily="34" charset="0"/>
              <a:buChar char="•"/>
            </a:pPr>
            <a:r>
              <a:rPr lang="en-US" sz="2000">
                <a:solidFill>
                  <a:schemeClr val="dk1"/>
                </a:solidFill>
              </a:rPr>
              <a:t>The message</a:t>
            </a:r>
          </a:p>
          <a:p>
            <a:pPr marL="762000" indent="-355600">
              <a:buFont typeface="Arial" panose="020B0604020202020204" pitchFamily="34" charset="0"/>
              <a:buChar char="•"/>
            </a:pPr>
            <a:r>
              <a:rPr lang="en-US" sz="2000">
                <a:solidFill>
                  <a:schemeClr val="dk1"/>
                </a:solidFill>
              </a:rPr>
              <a:t>The means</a:t>
            </a:r>
            <a:endParaRPr lang="en-US">
              <a:solidFill>
                <a:schemeClr val="dk1"/>
              </a:solidFill>
            </a:endParaRPr>
          </a:p>
        </p:txBody>
      </p:sp>
      <p:sp>
        <p:nvSpPr>
          <p:cNvPr id="2" name="Google Shape;115;p2">
            <a:extLst>
              <a:ext uri="{FF2B5EF4-FFF2-40B4-BE49-F238E27FC236}">
                <a16:creationId xmlns:a16="http://schemas.microsoft.com/office/drawing/2014/main" id="{964FEA35-5DC0-9965-479B-F3A7E0C7DE78}"/>
              </a:ext>
            </a:extLst>
          </p:cNvPr>
          <p:cNvSpPr/>
          <p:nvPr/>
        </p:nvSpPr>
        <p:spPr>
          <a:xfrm>
            <a:off x="3291283" y="1774788"/>
            <a:ext cx="5030337" cy="510733"/>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n-US" sz="2400" b="1" i="0" u="none" strike="noStrike" cap="none">
                <a:solidFill>
                  <a:schemeClr val="dk1"/>
                </a:solidFill>
                <a:latin typeface="Calibri"/>
                <a:ea typeface="Calibri"/>
                <a:cs typeface="Calibri"/>
                <a:sym typeface="Calibri"/>
              </a:rPr>
              <a:t>Chapter 2</a:t>
            </a:r>
            <a:r>
              <a:rPr lang="en-US" sz="2400" b="1">
                <a:solidFill>
                  <a:schemeClr val="dk1"/>
                </a:solidFill>
                <a:latin typeface="Calibri"/>
                <a:ea typeface="Calibri"/>
                <a:cs typeface="Calibri"/>
                <a:sym typeface="Calibri"/>
              </a:rPr>
              <a:t>: Communication functions</a:t>
            </a:r>
            <a:endParaRPr lang="en-US" sz="2400">
              <a:solidFill>
                <a:schemeClr val="dk1"/>
              </a:solidFill>
              <a:latin typeface="Calibri"/>
              <a:cs typeface="Calibri"/>
            </a:endParaRPr>
          </a:p>
        </p:txBody>
      </p:sp>
      <p:sp>
        <p:nvSpPr>
          <p:cNvPr id="3" name="Google Shape;115;p2">
            <a:extLst>
              <a:ext uri="{FF2B5EF4-FFF2-40B4-BE49-F238E27FC236}">
                <a16:creationId xmlns:a16="http://schemas.microsoft.com/office/drawing/2014/main" id="{1327AC78-4567-EDE7-CC45-E35C93DAA7BE}"/>
              </a:ext>
            </a:extLst>
          </p:cNvPr>
          <p:cNvSpPr/>
          <p:nvPr/>
        </p:nvSpPr>
        <p:spPr>
          <a:xfrm>
            <a:off x="2593373" y="1754819"/>
            <a:ext cx="6426157" cy="919356"/>
          </a:xfrm>
          <a:prstGeom prst="roundRect">
            <a:avLst>
              <a:gd name="adj" fmla="val 16667"/>
            </a:avLst>
          </a:prstGeom>
          <a:solidFill>
            <a:schemeClr val="lt1"/>
          </a:solidFill>
          <a:ln w="57150" cap="flat" cmpd="sng">
            <a:solidFill>
              <a:srgbClr val="FFC000"/>
            </a:solidFill>
            <a:prstDash val="solid"/>
            <a:miter lim="800000"/>
            <a:headEnd type="none" w="sm" len="sm"/>
            <a:tailEnd type="none" w="sm" len="sm"/>
          </a:ln>
        </p:spPr>
        <p:txBody>
          <a:bodyPr spcFirstLastPara="1" wrap="square" lIns="91425" tIns="45700" rIns="91425" bIns="45700" anchor="ctr" anchorCtr="0">
            <a:spAutoFit/>
          </a:bodyPr>
          <a:lstStyle/>
          <a:p>
            <a:r>
              <a:rPr lang="en-US" sz="2400" b="1" i="0" u="none" strike="noStrike" cap="none">
                <a:solidFill>
                  <a:schemeClr val="dk1"/>
                </a:solidFill>
                <a:latin typeface="Calibri"/>
                <a:ea typeface="Calibri"/>
                <a:cs typeface="Calibri"/>
                <a:sym typeface="Calibri"/>
              </a:rPr>
              <a:t>Chapter 1</a:t>
            </a:r>
            <a:r>
              <a:rPr lang="en-US" sz="2400" b="1">
                <a:solidFill>
                  <a:schemeClr val="dk1"/>
                </a:solidFill>
                <a:latin typeface="Calibri"/>
                <a:ea typeface="Calibri"/>
                <a:cs typeface="Calibri"/>
                <a:sym typeface="Calibri"/>
              </a:rPr>
              <a:t>: Communication and communicative functions</a:t>
            </a:r>
            <a:endParaRPr lang="en-US" sz="2400">
              <a:solidFill>
                <a:schemeClr val="dk1"/>
              </a:solidFill>
              <a:latin typeface="Calibri"/>
              <a:cs typeface="Calibri"/>
            </a:endParaRPr>
          </a:p>
        </p:txBody>
      </p:sp>
    </p:spTree>
    <p:extLst>
      <p:ext uri="{BB962C8B-B14F-4D97-AF65-F5344CB8AC3E}">
        <p14:creationId xmlns:p14="http://schemas.microsoft.com/office/powerpoint/2010/main" val="13141712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9">
          <a:extLst>
            <a:ext uri="{FF2B5EF4-FFF2-40B4-BE49-F238E27FC236}">
              <a16:creationId xmlns:a16="http://schemas.microsoft.com/office/drawing/2014/main" id="{CEE6E887-47BF-D697-3CB9-D5728BD9ED3E}"/>
            </a:ext>
          </a:extLst>
        </p:cNvPr>
        <p:cNvGrpSpPr/>
        <p:nvPr/>
      </p:nvGrpSpPr>
      <p:grpSpPr>
        <a:xfrm>
          <a:off x="0" y="0"/>
          <a:ext cx="0" cy="0"/>
          <a:chOff x="0" y="0"/>
          <a:chExt cx="0" cy="0"/>
        </a:xfrm>
      </p:grpSpPr>
      <p:pic>
        <p:nvPicPr>
          <p:cNvPr id="120" name="Google Shape;120;p3" descr="A blue and yellow logo&#10;&#10;Description automatically generated">
            <a:extLst>
              <a:ext uri="{FF2B5EF4-FFF2-40B4-BE49-F238E27FC236}">
                <a16:creationId xmlns:a16="http://schemas.microsoft.com/office/drawing/2014/main" id="{B9A8AB22-06DE-F4D6-27E7-3F40EF537287}"/>
              </a:ext>
            </a:extLst>
          </p:cNvPr>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21" name="Google Shape;121;p3" descr="A group of people with a infinity symbol&#10;&#10;Description automatically generated">
            <a:extLst>
              <a:ext uri="{FF2B5EF4-FFF2-40B4-BE49-F238E27FC236}">
                <a16:creationId xmlns:a16="http://schemas.microsoft.com/office/drawing/2014/main" id="{46C8C653-5B61-4CFB-D1E1-53B7410BA4B9}"/>
              </a:ext>
            </a:extLst>
          </p:cNvPr>
          <p:cNvPicPr preferRelativeResize="0"/>
          <p:nvPr/>
        </p:nvPicPr>
        <p:blipFill rotWithShape="1">
          <a:blip r:embed="rId4">
            <a:alphaModFix/>
          </a:blip>
          <a:srcRect/>
          <a:stretch/>
        </p:blipFill>
        <p:spPr>
          <a:xfrm>
            <a:off x="388360" y="219050"/>
            <a:ext cx="1595740" cy="1194625"/>
          </a:xfrm>
          <a:prstGeom prst="rect">
            <a:avLst/>
          </a:prstGeom>
          <a:noFill/>
          <a:ln>
            <a:noFill/>
          </a:ln>
        </p:spPr>
      </p:pic>
      <p:sp>
        <p:nvSpPr>
          <p:cNvPr id="123" name="Google Shape;123;p3">
            <a:extLst>
              <a:ext uri="{FF2B5EF4-FFF2-40B4-BE49-F238E27FC236}">
                <a16:creationId xmlns:a16="http://schemas.microsoft.com/office/drawing/2014/main" id="{811A7446-CDDD-BD05-534E-C35122F5A20D}"/>
              </a:ext>
            </a:extLst>
          </p:cNvPr>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smtClean="0"/>
              <a:t>5</a:t>
            </a:fld>
            <a:endParaRPr lang="en-GB"/>
          </a:p>
        </p:txBody>
      </p:sp>
      <p:sp>
        <p:nvSpPr>
          <p:cNvPr id="124" name="Google Shape;124;p3">
            <a:extLst>
              <a:ext uri="{FF2B5EF4-FFF2-40B4-BE49-F238E27FC236}">
                <a16:creationId xmlns:a16="http://schemas.microsoft.com/office/drawing/2014/main" id="{9C0E0C33-6099-B4A2-19C3-924A43A3FD22}"/>
              </a:ext>
            </a:extLst>
          </p:cNvPr>
          <p:cNvSpPr txBox="1"/>
          <p:nvPr/>
        </p:nvSpPr>
        <p:spPr>
          <a:xfrm>
            <a:off x="2245600" y="194927"/>
            <a:ext cx="7209000" cy="752400"/>
          </a:xfrm>
          <a:prstGeom prst="rect">
            <a:avLst/>
          </a:prstGeom>
          <a:noFill/>
          <a:ln>
            <a:noFill/>
          </a:ln>
        </p:spPr>
        <p:txBody>
          <a:bodyPr spcFirstLastPara="1" wrap="square" lIns="91425" tIns="45700" rIns="91425" bIns="45700" anchor="b" anchorCtr="0">
            <a:normAutofit/>
          </a:bodyPr>
          <a:lstStyle/>
          <a:p>
            <a:pPr marL="0" marR="0" lvl="0" indent="0" algn="ctr" rtl="0">
              <a:lnSpc>
                <a:spcPct val="110000"/>
              </a:lnSpc>
              <a:spcBef>
                <a:spcPts val="0"/>
              </a:spcBef>
              <a:spcAft>
                <a:spcPts val="0"/>
              </a:spcAft>
              <a:buClr>
                <a:srgbClr val="674EA7"/>
              </a:buClr>
              <a:buSzPts val="4000"/>
              <a:buFont typeface="Calibri"/>
              <a:buNone/>
            </a:pPr>
            <a:r>
              <a:rPr lang="en-GB" sz="3200" b="1" cap="none">
                <a:solidFill>
                  <a:srgbClr val="674EA7"/>
                </a:solidFill>
                <a:latin typeface="Calibri"/>
                <a:ea typeface="Calibri"/>
                <a:cs typeface="Calibri"/>
                <a:sym typeface="Calibri"/>
              </a:rPr>
              <a:t> Communication</a:t>
            </a:r>
            <a:endParaRPr lang="en-GB" sz="3200" b="1" cap="none">
              <a:solidFill>
                <a:schemeClr val="dk2"/>
              </a:solidFill>
              <a:latin typeface="Calibri"/>
              <a:ea typeface="Calibri"/>
              <a:cs typeface="Calibri"/>
              <a:sym typeface="Calibri"/>
            </a:endParaRPr>
          </a:p>
        </p:txBody>
      </p:sp>
      <p:sp>
        <p:nvSpPr>
          <p:cNvPr id="125" name="Google Shape;125;p3">
            <a:extLst>
              <a:ext uri="{FF2B5EF4-FFF2-40B4-BE49-F238E27FC236}">
                <a16:creationId xmlns:a16="http://schemas.microsoft.com/office/drawing/2014/main" id="{B3E3E60A-BD88-9BE2-72C4-3EBF870201BF}"/>
              </a:ext>
            </a:extLst>
          </p:cNvPr>
          <p:cNvSpPr txBox="1"/>
          <p:nvPr/>
        </p:nvSpPr>
        <p:spPr>
          <a:xfrm>
            <a:off x="2410000" y="1016000"/>
            <a:ext cx="70446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lang="en-GB" b="1"/>
          </a:p>
        </p:txBody>
      </p:sp>
      <p:sp>
        <p:nvSpPr>
          <p:cNvPr id="122" name="Google Shape;122;p3">
            <a:extLst>
              <a:ext uri="{FF2B5EF4-FFF2-40B4-BE49-F238E27FC236}">
                <a16:creationId xmlns:a16="http://schemas.microsoft.com/office/drawing/2014/main" id="{4657391A-29D1-181E-1DEF-05F385A9DC78}"/>
              </a:ext>
            </a:extLst>
          </p:cNvPr>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Erasmus+ 2021-1-FR01-KA220-VET-000033251</a:t>
            </a:r>
          </a:p>
        </p:txBody>
      </p:sp>
      <p:pic>
        <p:nvPicPr>
          <p:cNvPr id="2" name="Image 1">
            <a:extLst>
              <a:ext uri="{FF2B5EF4-FFF2-40B4-BE49-F238E27FC236}">
                <a16:creationId xmlns:a16="http://schemas.microsoft.com/office/drawing/2014/main" id="{C648CB3A-109C-51AF-2DAD-51967E2A10AD}"/>
              </a:ext>
            </a:extLst>
          </p:cNvPr>
          <p:cNvPicPr>
            <a:picLocks noChangeAspect="1"/>
          </p:cNvPicPr>
          <p:nvPr/>
        </p:nvPicPr>
        <p:blipFill>
          <a:blip r:embed="rId5"/>
          <a:stretch>
            <a:fillRect/>
          </a:stretch>
        </p:blipFill>
        <p:spPr>
          <a:xfrm>
            <a:off x="1984100" y="2434280"/>
            <a:ext cx="1861064" cy="1861064"/>
          </a:xfrm>
          <a:prstGeom prst="rect">
            <a:avLst/>
          </a:prstGeom>
        </p:spPr>
      </p:pic>
      <p:pic>
        <p:nvPicPr>
          <p:cNvPr id="3" name="Image 2">
            <a:extLst>
              <a:ext uri="{FF2B5EF4-FFF2-40B4-BE49-F238E27FC236}">
                <a16:creationId xmlns:a16="http://schemas.microsoft.com/office/drawing/2014/main" id="{9CB0F7EA-24A5-3236-AF5B-92BC3E6E64CC}"/>
              </a:ext>
            </a:extLst>
          </p:cNvPr>
          <p:cNvPicPr>
            <a:picLocks noChangeAspect="1"/>
          </p:cNvPicPr>
          <p:nvPr/>
        </p:nvPicPr>
        <p:blipFill>
          <a:blip r:embed="rId6"/>
          <a:stretch>
            <a:fillRect/>
          </a:stretch>
        </p:blipFill>
        <p:spPr>
          <a:xfrm>
            <a:off x="7866136" y="2434280"/>
            <a:ext cx="1861064" cy="1861064"/>
          </a:xfrm>
          <a:prstGeom prst="rect">
            <a:avLst/>
          </a:prstGeom>
        </p:spPr>
      </p:pic>
      <p:sp>
        <p:nvSpPr>
          <p:cNvPr id="5" name="ZoneTexte 4">
            <a:extLst>
              <a:ext uri="{FF2B5EF4-FFF2-40B4-BE49-F238E27FC236}">
                <a16:creationId xmlns:a16="http://schemas.microsoft.com/office/drawing/2014/main" id="{B2CF1A19-12BE-45E6-A3A8-2A36CA442BE7}"/>
              </a:ext>
            </a:extLst>
          </p:cNvPr>
          <p:cNvSpPr txBox="1"/>
          <p:nvPr/>
        </p:nvSpPr>
        <p:spPr>
          <a:xfrm>
            <a:off x="1984100" y="1783266"/>
            <a:ext cx="2069797" cy="369332"/>
          </a:xfrm>
          <a:prstGeom prst="rect">
            <a:avLst/>
          </a:prstGeom>
          <a:noFill/>
        </p:spPr>
        <p:txBody>
          <a:bodyPr wrap="none" rtlCol="0">
            <a:spAutoFit/>
          </a:bodyPr>
          <a:lstStyle/>
          <a:p>
            <a:r>
              <a:rPr lang="en-GB" sz="1800" b="1">
                <a:solidFill>
                  <a:srgbClr val="7030A0"/>
                </a:solidFill>
              </a:rPr>
              <a:t>Before 1 year-old</a:t>
            </a:r>
          </a:p>
        </p:txBody>
      </p:sp>
      <p:sp>
        <p:nvSpPr>
          <p:cNvPr id="10" name="ZoneTexte 9">
            <a:extLst>
              <a:ext uri="{FF2B5EF4-FFF2-40B4-BE49-F238E27FC236}">
                <a16:creationId xmlns:a16="http://schemas.microsoft.com/office/drawing/2014/main" id="{6881002B-B097-7235-EC89-B23E9108B382}"/>
              </a:ext>
            </a:extLst>
          </p:cNvPr>
          <p:cNvSpPr txBox="1"/>
          <p:nvPr/>
        </p:nvSpPr>
        <p:spPr>
          <a:xfrm>
            <a:off x="7866136" y="1788444"/>
            <a:ext cx="1877437" cy="369332"/>
          </a:xfrm>
          <a:prstGeom prst="rect">
            <a:avLst/>
          </a:prstGeom>
          <a:noFill/>
        </p:spPr>
        <p:txBody>
          <a:bodyPr wrap="none" rtlCol="0">
            <a:spAutoFit/>
          </a:bodyPr>
          <a:lstStyle/>
          <a:p>
            <a:r>
              <a:rPr lang="en-GB" sz="1800" b="1">
                <a:solidFill>
                  <a:srgbClr val="7030A0"/>
                </a:solidFill>
              </a:rPr>
              <a:t>After 1 year-old</a:t>
            </a:r>
          </a:p>
        </p:txBody>
      </p:sp>
      <p:sp>
        <p:nvSpPr>
          <p:cNvPr id="14" name="ZoneTexte 13">
            <a:extLst>
              <a:ext uri="{FF2B5EF4-FFF2-40B4-BE49-F238E27FC236}">
                <a16:creationId xmlns:a16="http://schemas.microsoft.com/office/drawing/2014/main" id="{E816BEAC-717A-8420-BC3D-D6BA7FFD32F7}"/>
              </a:ext>
            </a:extLst>
          </p:cNvPr>
          <p:cNvSpPr txBox="1"/>
          <p:nvPr/>
        </p:nvSpPr>
        <p:spPr>
          <a:xfrm>
            <a:off x="890233" y="4448254"/>
            <a:ext cx="4578807" cy="1482970"/>
          </a:xfrm>
          <a:prstGeom prst="rect">
            <a:avLst/>
          </a:prstGeom>
          <a:noFill/>
        </p:spPr>
        <p:txBody>
          <a:bodyPr wrap="square" rtlCol="0">
            <a:spAutoFit/>
          </a:bodyPr>
          <a:lstStyle/>
          <a:p>
            <a:pPr algn="ctr">
              <a:lnSpc>
                <a:spcPct val="114000"/>
              </a:lnSpc>
              <a:spcBef>
                <a:spcPts val="600"/>
              </a:spcBef>
            </a:pPr>
            <a:r>
              <a:rPr lang="en-GB" sz="1800"/>
              <a:t>Sounds, body movements, facial expression, gestures</a:t>
            </a:r>
          </a:p>
          <a:p>
            <a:pPr algn="ctr">
              <a:lnSpc>
                <a:spcPct val="114000"/>
              </a:lnSpc>
              <a:spcBef>
                <a:spcPts val="600"/>
              </a:spcBef>
            </a:pPr>
            <a:r>
              <a:rPr lang="en-GB" sz="1800"/>
              <a:t>⬇︎</a:t>
            </a:r>
          </a:p>
          <a:p>
            <a:pPr algn="ctr">
              <a:lnSpc>
                <a:spcPct val="114000"/>
              </a:lnSpc>
              <a:spcBef>
                <a:spcPts val="600"/>
              </a:spcBef>
            </a:pPr>
            <a:r>
              <a:rPr lang="en-GB" sz="1800"/>
              <a:t>Express elementary needs</a:t>
            </a:r>
          </a:p>
        </p:txBody>
      </p:sp>
      <p:sp>
        <p:nvSpPr>
          <p:cNvPr id="15" name="ZoneTexte 14">
            <a:extLst>
              <a:ext uri="{FF2B5EF4-FFF2-40B4-BE49-F238E27FC236}">
                <a16:creationId xmlns:a16="http://schemas.microsoft.com/office/drawing/2014/main" id="{44941E5A-3EE3-DA09-1C29-825AA72DCC0C}"/>
              </a:ext>
            </a:extLst>
          </p:cNvPr>
          <p:cNvSpPr txBox="1"/>
          <p:nvPr/>
        </p:nvSpPr>
        <p:spPr>
          <a:xfrm>
            <a:off x="7129849" y="4448254"/>
            <a:ext cx="4053120" cy="1482970"/>
          </a:xfrm>
          <a:prstGeom prst="rect">
            <a:avLst/>
          </a:prstGeom>
          <a:noFill/>
        </p:spPr>
        <p:txBody>
          <a:bodyPr wrap="square" lIns="91440" tIns="45720" rIns="91440" bIns="45720" rtlCol="0" anchor="t">
            <a:spAutoFit/>
          </a:bodyPr>
          <a:lstStyle/>
          <a:p>
            <a:pPr algn="ctr">
              <a:lnSpc>
                <a:spcPct val="114000"/>
              </a:lnSpc>
              <a:spcBef>
                <a:spcPts val="600"/>
              </a:spcBef>
            </a:pPr>
            <a:r>
              <a:rPr lang="en-GB" sz="1800"/>
              <a:t>Speech and language</a:t>
            </a:r>
          </a:p>
          <a:p>
            <a:pPr algn="ctr">
              <a:lnSpc>
                <a:spcPct val="114000"/>
              </a:lnSpc>
              <a:spcBef>
                <a:spcPts val="600"/>
              </a:spcBef>
            </a:pPr>
            <a:r>
              <a:rPr lang="en-GB" sz="1800"/>
              <a:t>⬇︎</a:t>
            </a:r>
          </a:p>
          <a:p>
            <a:pPr algn="ctr">
              <a:lnSpc>
                <a:spcPct val="114000"/>
              </a:lnSpc>
              <a:spcBef>
                <a:spcPts val="600"/>
              </a:spcBef>
            </a:pPr>
            <a:r>
              <a:rPr lang="en-GB" sz="1800"/>
              <a:t>Express more and more complex significations by combining words</a:t>
            </a:r>
          </a:p>
        </p:txBody>
      </p:sp>
      <p:cxnSp>
        <p:nvCxnSpPr>
          <p:cNvPr id="17" name="Connecteur droit avec flèche 16">
            <a:extLst>
              <a:ext uri="{FF2B5EF4-FFF2-40B4-BE49-F238E27FC236}">
                <a16:creationId xmlns:a16="http://schemas.microsoft.com/office/drawing/2014/main" id="{7E78351E-9F5F-6599-CE10-C4BDD2542BFC}"/>
              </a:ext>
            </a:extLst>
          </p:cNvPr>
          <p:cNvCxnSpPr/>
          <p:nvPr/>
        </p:nvCxnSpPr>
        <p:spPr>
          <a:xfrm>
            <a:off x="4312508" y="3364812"/>
            <a:ext cx="2817341" cy="0"/>
          </a:xfrm>
          <a:prstGeom prst="straightConnector1">
            <a:avLst/>
          </a:prstGeom>
          <a:ln w="762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9" name="Bulle rectangulaire à coins arrondis 18">
            <a:extLst>
              <a:ext uri="{FF2B5EF4-FFF2-40B4-BE49-F238E27FC236}">
                <a16:creationId xmlns:a16="http://schemas.microsoft.com/office/drawing/2014/main" id="{7A500C42-2FB4-BF4C-A782-614C2B36450C}"/>
              </a:ext>
            </a:extLst>
          </p:cNvPr>
          <p:cNvSpPr/>
          <p:nvPr/>
        </p:nvSpPr>
        <p:spPr>
          <a:xfrm>
            <a:off x="1248032" y="1516798"/>
            <a:ext cx="9934937" cy="4682622"/>
          </a:xfrm>
          <a:prstGeom prst="wedgeRoundRectCallout">
            <a:avLst>
              <a:gd name="adj1" fmla="val -4540"/>
              <a:gd name="adj2" fmla="val -61177"/>
              <a:gd name="adj3" fmla="val 16667"/>
            </a:avLst>
          </a:prstGeom>
          <a:no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5857258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9">
          <a:extLst>
            <a:ext uri="{FF2B5EF4-FFF2-40B4-BE49-F238E27FC236}">
              <a16:creationId xmlns:a16="http://schemas.microsoft.com/office/drawing/2014/main" id="{B5DB5DC5-26FE-D686-3D9C-9521DB38E2CF}"/>
            </a:ext>
          </a:extLst>
        </p:cNvPr>
        <p:cNvGrpSpPr/>
        <p:nvPr/>
      </p:nvGrpSpPr>
      <p:grpSpPr>
        <a:xfrm>
          <a:off x="0" y="0"/>
          <a:ext cx="0" cy="0"/>
          <a:chOff x="0" y="0"/>
          <a:chExt cx="0" cy="0"/>
        </a:xfrm>
      </p:grpSpPr>
      <p:pic>
        <p:nvPicPr>
          <p:cNvPr id="120" name="Google Shape;120;p3" descr="A blue and yellow logo&#10;&#10;Description automatically generated">
            <a:extLst>
              <a:ext uri="{FF2B5EF4-FFF2-40B4-BE49-F238E27FC236}">
                <a16:creationId xmlns:a16="http://schemas.microsoft.com/office/drawing/2014/main" id="{D946DF5F-B183-7904-4330-12848DE80445}"/>
              </a:ext>
            </a:extLst>
          </p:cNvPr>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21" name="Google Shape;121;p3" descr="A group of people with a infinity symbol&#10;&#10;Description automatically generated">
            <a:extLst>
              <a:ext uri="{FF2B5EF4-FFF2-40B4-BE49-F238E27FC236}">
                <a16:creationId xmlns:a16="http://schemas.microsoft.com/office/drawing/2014/main" id="{99B58985-F05B-0CF4-6676-06073FF1056C}"/>
              </a:ext>
            </a:extLst>
          </p:cNvPr>
          <p:cNvPicPr preferRelativeResize="0"/>
          <p:nvPr/>
        </p:nvPicPr>
        <p:blipFill rotWithShape="1">
          <a:blip r:embed="rId4">
            <a:alphaModFix/>
          </a:blip>
          <a:srcRect/>
          <a:stretch/>
        </p:blipFill>
        <p:spPr>
          <a:xfrm>
            <a:off x="388360" y="219050"/>
            <a:ext cx="1595740" cy="1194625"/>
          </a:xfrm>
          <a:prstGeom prst="rect">
            <a:avLst/>
          </a:prstGeom>
          <a:noFill/>
          <a:ln>
            <a:noFill/>
          </a:ln>
        </p:spPr>
      </p:pic>
      <p:sp>
        <p:nvSpPr>
          <p:cNvPr id="123" name="Google Shape;123;p3">
            <a:extLst>
              <a:ext uri="{FF2B5EF4-FFF2-40B4-BE49-F238E27FC236}">
                <a16:creationId xmlns:a16="http://schemas.microsoft.com/office/drawing/2014/main" id="{D2F145B9-4BE0-E039-40E6-128901A9179B}"/>
              </a:ext>
            </a:extLst>
          </p:cNvPr>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smtClean="0"/>
              <a:t>6</a:t>
            </a:fld>
            <a:endParaRPr lang="en-GB"/>
          </a:p>
        </p:txBody>
      </p:sp>
      <p:sp>
        <p:nvSpPr>
          <p:cNvPr id="124" name="Google Shape;124;p3">
            <a:extLst>
              <a:ext uri="{FF2B5EF4-FFF2-40B4-BE49-F238E27FC236}">
                <a16:creationId xmlns:a16="http://schemas.microsoft.com/office/drawing/2014/main" id="{FE8D8D8A-AE80-B573-0000-39773CD52FD9}"/>
              </a:ext>
            </a:extLst>
          </p:cNvPr>
          <p:cNvSpPr txBox="1"/>
          <p:nvPr/>
        </p:nvSpPr>
        <p:spPr>
          <a:xfrm>
            <a:off x="2245600" y="227735"/>
            <a:ext cx="7209000" cy="752400"/>
          </a:xfrm>
          <a:prstGeom prst="rect">
            <a:avLst/>
          </a:prstGeom>
          <a:noFill/>
          <a:ln>
            <a:noFill/>
          </a:ln>
        </p:spPr>
        <p:txBody>
          <a:bodyPr spcFirstLastPara="1" wrap="square" lIns="91425" tIns="45700" rIns="91425" bIns="45700" anchor="b" anchorCtr="0">
            <a:normAutofit/>
          </a:bodyPr>
          <a:lstStyle/>
          <a:p>
            <a:pPr marL="0" marR="0" lvl="0" indent="0" algn="ctr" rtl="0">
              <a:lnSpc>
                <a:spcPct val="110000"/>
              </a:lnSpc>
              <a:spcBef>
                <a:spcPts val="0"/>
              </a:spcBef>
              <a:spcAft>
                <a:spcPts val="0"/>
              </a:spcAft>
              <a:buClr>
                <a:srgbClr val="674EA7"/>
              </a:buClr>
              <a:buSzPts val="4000"/>
              <a:buFont typeface="Calibri"/>
              <a:buNone/>
            </a:pPr>
            <a:r>
              <a:rPr lang="en-GB" sz="3200" b="1" cap="none">
                <a:solidFill>
                  <a:srgbClr val="674EA7"/>
                </a:solidFill>
                <a:latin typeface="Calibri"/>
                <a:ea typeface="Calibri"/>
                <a:cs typeface="Calibri"/>
                <a:sym typeface="Calibri"/>
              </a:rPr>
              <a:t> Early communication acts</a:t>
            </a:r>
          </a:p>
        </p:txBody>
      </p:sp>
      <p:sp>
        <p:nvSpPr>
          <p:cNvPr id="125" name="Google Shape;125;p3">
            <a:extLst>
              <a:ext uri="{FF2B5EF4-FFF2-40B4-BE49-F238E27FC236}">
                <a16:creationId xmlns:a16="http://schemas.microsoft.com/office/drawing/2014/main" id="{AB9334D0-90C2-F6EE-6700-F4272C9F23C9}"/>
              </a:ext>
            </a:extLst>
          </p:cNvPr>
          <p:cNvSpPr txBox="1"/>
          <p:nvPr/>
        </p:nvSpPr>
        <p:spPr>
          <a:xfrm>
            <a:off x="2410000" y="1016000"/>
            <a:ext cx="70446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lang="en-GB" b="1"/>
          </a:p>
        </p:txBody>
      </p:sp>
      <p:sp>
        <p:nvSpPr>
          <p:cNvPr id="122" name="Google Shape;122;p3">
            <a:extLst>
              <a:ext uri="{FF2B5EF4-FFF2-40B4-BE49-F238E27FC236}">
                <a16:creationId xmlns:a16="http://schemas.microsoft.com/office/drawing/2014/main" id="{499ABA46-F928-DF8F-7BE3-4705BF0D750C}"/>
              </a:ext>
            </a:extLst>
          </p:cNvPr>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Erasmus+ 2021-1-FR01-KA220-VET-000033251</a:t>
            </a:r>
          </a:p>
        </p:txBody>
      </p:sp>
      <p:graphicFrame>
        <p:nvGraphicFramePr>
          <p:cNvPr id="2" name="Diagramme 1">
            <a:extLst>
              <a:ext uri="{FF2B5EF4-FFF2-40B4-BE49-F238E27FC236}">
                <a16:creationId xmlns:a16="http://schemas.microsoft.com/office/drawing/2014/main" id="{869A258B-F12A-5FFB-1934-9EA68851BA9B}"/>
              </a:ext>
            </a:extLst>
          </p:cNvPr>
          <p:cNvGraphicFramePr/>
          <p:nvPr/>
        </p:nvGraphicFramePr>
        <p:xfrm>
          <a:off x="1984100" y="1008927"/>
          <a:ext cx="8395576" cy="563002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 name="Ellipse 2">
            <a:extLst>
              <a:ext uri="{FF2B5EF4-FFF2-40B4-BE49-F238E27FC236}">
                <a16:creationId xmlns:a16="http://schemas.microsoft.com/office/drawing/2014/main" id="{234C33D1-D863-F2CA-5DB6-4DA6B3DFEDF5}"/>
              </a:ext>
            </a:extLst>
          </p:cNvPr>
          <p:cNvSpPr/>
          <p:nvPr/>
        </p:nvSpPr>
        <p:spPr>
          <a:xfrm>
            <a:off x="4878860" y="2644345"/>
            <a:ext cx="2434280" cy="2286001"/>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800"/>
              <a:t>Essential </a:t>
            </a:r>
            <a:r>
              <a:rPr lang="fr-FR" sz="1800" err="1"/>
              <a:t>acts</a:t>
            </a:r>
            <a:r>
              <a:rPr lang="fr-FR" sz="1800"/>
              <a:t> of communication</a:t>
            </a:r>
          </a:p>
        </p:txBody>
      </p:sp>
    </p:spTree>
    <p:extLst>
      <p:ext uri="{BB962C8B-B14F-4D97-AF65-F5344CB8AC3E}">
        <p14:creationId xmlns:p14="http://schemas.microsoft.com/office/powerpoint/2010/main" val="16137203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9">
          <a:extLst>
            <a:ext uri="{FF2B5EF4-FFF2-40B4-BE49-F238E27FC236}">
              <a16:creationId xmlns:a16="http://schemas.microsoft.com/office/drawing/2014/main" id="{10C4CDBA-4FBC-62AB-F5D9-CB752A994152}"/>
            </a:ext>
          </a:extLst>
        </p:cNvPr>
        <p:cNvGrpSpPr/>
        <p:nvPr/>
      </p:nvGrpSpPr>
      <p:grpSpPr>
        <a:xfrm>
          <a:off x="0" y="0"/>
          <a:ext cx="0" cy="0"/>
          <a:chOff x="0" y="0"/>
          <a:chExt cx="0" cy="0"/>
        </a:xfrm>
      </p:grpSpPr>
      <p:pic>
        <p:nvPicPr>
          <p:cNvPr id="120" name="Google Shape;120;p3" descr="A blue and yellow logo&#10;&#10;Description automatically generated">
            <a:extLst>
              <a:ext uri="{FF2B5EF4-FFF2-40B4-BE49-F238E27FC236}">
                <a16:creationId xmlns:a16="http://schemas.microsoft.com/office/drawing/2014/main" id="{84F1CEE3-208B-30A4-F90B-98FEFECD7C1D}"/>
              </a:ext>
            </a:extLst>
          </p:cNvPr>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21" name="Google Shape;121;p3" descr="A group of people with a infinity symbol&#10;&#10;Description automatically generated">
            <a:extLst>
              <a:ext uri="{FF2B5EF4-FFF2-40B4-BE49-F238E27FC236}">
                <a16:creationId xmlns:a16="http://schemas.microsoft.com/office/drawing/2014/main" id="{FD70BF65-EF1D-A5CF-F0AD-07A0FDEE4C14}"/>
              </a:ext>
            </a:extLst>
          </p:cNvPr>
          <p:cNvPicPr preferRelativeResize="0"/>
          <p:nvPr/>
        </p:nvPicPr>
        <p:blipFill rotWithShape="1">
          <a:blip r:embed="rId4">
            <a:alphaModFix/>
          </a:blip>
          <a:srcRect/>
          <a:stretch/>
        </p:blipFill>
        <p:spPr>
          <a:xfrm>
            <a:off x="388360" y="219050"/>
            <a:ext cx="1595740" cy="1194625"/>
          </a:xfrm>
          <a:prstGeom prst="rect">
            <a:avLst/>
          </a:prstGeom>
          <a:noFill/>
          <a:ln>
            <a:noFill/>
          </a:ln>
        </p:spPr>
      </p:pic>
      <p:sp>
        <p:nvSpPr>
          <p:cNvPr id="123" name="Google Shape;123;p3">
            <a:extLst>
              <a:ext uri="{FF2B5EF4-FFF2-40B4-BE49-F238E27FC236}">
                <a16:creationId xmlns:a16="http://schemas.microsoft.com/office/drawing/2014/main" id="{DBF673BA-D616-99FA-9E5E-5905BDC441EC}"/>
              </a:ext>
            </a:extLst>
          </p:cNvPr>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smtClean="0"/>
              <a:t>7</a:t>
            </a:fld>
            <a:endParaRPr lang="en-GB"/>
          </a:p>
        </p:txBody>
      </p:sp>
      <p:sp>
        <p:nvSpPr>
          <p:cNvPr id="124" name="Google Shape;124;p3">
            <a:extLst>
              <a:ext uri="{FF2B5EF4-FFF2-40B4-BE49-F238E27FC236}">
                <a16:creationId xmlns:a16="http://schemas.microsoft.com/office/drawing/2014/main" id="{1B542241-DF41-A024-D1F1-57BF61CD8535}"/>
              </a:ext>
            </a:extLst>
          </p:cNvPr>
          <p:cNvSpPr txBox="1"/>
          <p:nvPr/>
        </p:nvSpPr>
        <p:spPr>
          <a:xfrm>
            <a:off x="2245600" y="300472"/>
            <a:ext cx="7209000" cy="752400"/>
          </a:xfrm>
          <a:prstGeom prst="rect">
            <a:avLst/>
          </a:prstGeom>
          <a:noFill/>
          <a:ln>
            <a:noFill/>
          </a:ln>
        </p:spPr>
        <p:txBody>
          <a:bodyPr spcFirstLastPara="1" wrap="square" lIns="91425" tIns="45700" rIns="91425" bIns="45700" anchor="b" anchorCtr="0">
            <a:normAutofit/>
          </a:bodyPr>
          <a:lstStyle/>
          <a:p>
            <a:pPr marL="0" marR="0" lvl="0" indent="0" algn="ctr" rtl="0">
              <a:lnSpc>
                <a:spcPct val="110000"/>
              </a:lnSpc>
              <a:spcBef>
                <a:spcPts val="0"/>
              </a:spcBef>
              <a:spcAft>
                <a:spcPts val="0"/>
              </a:spcAft>
              <a:buClr>
                <a:srgbClr val="674EA7"/>
              </a:buClr>
              <a:buSzPts val="4000"/>
              <a:buFont typeface="Calibri"/>
              <a:buNone/>
            </a:pPr>
            <a:r>
              <a:rPr lang="en-GB" sz="3200" b="1" cap="none">
                <a:solidFill>
                  <a:srgbClr val="674EA7"/>
                </a:solidFill>
                <a:latin typeface="Calibri"/>
                <a:ea typeface="Calibri"/>
                <a:cs typeface="Calibri"/>
                <a:sym typeface="Calibri"/>
              </a:rPr>
              <a:t> Levels of communication</a:t>
            </a:r>
          </a:p>
        </p:txBody>
      </p:sp>
      <p:sp>
        <p:nvSpPr>
          <p:cNvPr id="125" name="Google Shape;125;p3">
            <a:extLst>
              <a:ext uri="{FF2B5EF4-FFF2-40B4-BE49-F238E27FC236}">
                <a16:creationId xmlns:a16="http://schemas.microsoft.com/office/drawing/2014/main" id="{0F08ADC8-5213-5A0C-DBC5-704778045F25}"/>
              </a:ext>
            </a:extLst>
          </p:cNvPr>
          <p:cNvSpPr txBox="1"/>
          <p:nvPr/>
        </p:nvSpPr>
        <p:spPr>
          <a:xfrm>
            <a:off x="2410000" y="745072"/>
            <a:ext cx="70446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lang="en-GB" b="1"/>
          </a:p>
        </p:txBody>
      </p:sp>
      <p:sp>
        <p:nvSpPr>
          <p:cNvPr id="122" name="Google Shape;122;p3">
            <a:extLst>
              <a:ext uri="{FF2B5EF4-FFF2-40B4-BE49-F238E27FC236}">
                <a16:creationId xmlns:a16="http://schemas.microsoft.com/office/drawing/2014/main" id="{A876274B-5671-081A-EFA2-B9282552919D}"/>
              </a:ext>
            </a:extLst>
          </p:cNvPr>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Erasmus+ 2021-1-FR01-KA220-VET-000033251</a:t>
            </a:r>
          </a:p>
        </p:txBody>
      </p:sp>
      <p:sp>
        <p:nvSpPr>
          <p:cNvPr id="2" name="ZoneTexte 1">
            <a:extLst>
              <a:ext uri="{FF2B5EF4-FFF2-40B4-BE49-F238E27FC236}">
                <a16:creationId xmlns:a16="http://schemas.microsoft.com/office/drawing/2014/main" id="{74CEED35-D482-F91A-1D6A-BBBDC11305A4}"/>
              </a:ext>
            </a:extLst>
          </p:cNvPr>
          <p:cNvSpPr txBox="1"/>
          <p:nvPr/>
        </p:nvSpPr>
        <p:spPr>
          <a:xfrm>
            <a:off x="2728538" y="1083450"/>
            <a:ext cx="6407523" cy="400110"/>
          </a:xfrm>
          <a:prstGeom prst="rect">
            <a:avLst/>
          </a:prstGeom>
          <a:noFill/>
        </p:spPr>
        <p:txBody>
          <a:bodyPr wrap="none" rtlCol="0">
            <a:spAutoFit/>
          </a:bodyPr>
          <a:lstStyle/>
          <a:p>
            <a:r>
              <a:rPr lang="fr-FR" sz="2000"/>
              <a:t>More and more </a:t>
            </a:r>
            <a:r>
              <a:rPr lang="fr-FR" sz="2000" err="1"/>
              <a:t>sophisticated</a:t>
            </a:r>
            <a:r>
              <a:rPr lang="fr-FR" sz="2000"/>
              <a:t> </a:t>
            </a:r>
            <a:r>
              <a:rPr lang="fr-FR" sz="2000" err="1"/>
              <a:t>means</a:t>
            </a:r>
            <a:r>
              <a:rPr lang="fr-FR" sz="2000"/>
              <a:t> of communication</a:t>
            </a:r>
          </a:p>
        </p:txBody>
      </p:sp>
      <p:graphicFrame>
        <p:nvGraphicFramePr>
          <p:cNvPr id="3" name="Diagramme 2">
            <a:extLst>
              <a:ext uri="{FF2B5EF4-FFF2-40B4-BE49-F238E27FC236}">
                <a16:creationId xmlns:a16="http://schemas.microsoft.com/office/drawing/2014/main" id="{9004F129-2DF5-2BA7-7A42-9EBB9EBACDDC}"/>
              </a:ext>
            </a:extLst>
          </p:cNvPr>
          <p:cNvGraphicFramePr/>
          <p:nvPr>
            <p:extLst>
              <p:ext uri="{D42A27DB-BD31-4B8C-83A1-F6EECF244321}">
                <p14:modId xmlns:p14="http://schemas.microsoft.com/office/powerpoint/2010/main" val="1360773189"/>
              </p:ext>
            </p:extLst>
          </p:nvPr>
        </p:nvGraphicFramePr>
        <p:xfrm>
          <a:off x="169275" y="778933"/>
          <a:ext cx="11749981" cy="583122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3313635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9">
          <a:extLst>
            <a:ext uri="{FF2B5EF4-FFF2-40B4-BE49-F238E27FC236}">
              <a16:creationId xmlns:a16="http://schemas.microsoft.com/office/drawing/2014/main" id="{B5DB5DC5-26FE-D686-3D9C-9521DB38E2CF}"/>
            </a:ext>
          </a:extLst>
        </p:cNvPr>
        <p:cNvGrpSpPr/>
        <p:nvPr/>
      </p:nvGrpSpPr>
      <p:grpSpPr>
        <a:xfrm>
          <a:off x="0" y="0"/>
          <a:ext cx="0" cy="0"/>
          <a:chOff x="0" y="0"/>
          <a:chExt cx="0" cy="0"/>
        </a:xfrm>
      </p:grpSpPr>
      <p:pic>
        <p:nvPicPr>
          <p:cNvPr id="120" name="Google Shape;120;p3" descr="A blue and yellow logo&#10;&#10;Description automatically generated">
            <a:extLst>
              <a:ext uri="{FF2B5EF4-FFF2-40B4-BE49-F238E27FC236}">
                <a16:creationId xmlns:a16="http://schemas.microsoft.com/office/drawing/2014/main" id="{D946DF5F-B183-7904-4330-12848DE80445}"/>
              </a:ext>
            </a:extLst>
          </p:cNvPr>
          <p:cNvPicPr preferRelativeResize="0">
            <a:picLocks noGrp="1"/>
          </p:cNvPicPr>
          <p:nvPr>
            <p:ph type="body" idx="1"/>
          </p:nvPr>
        </p:nvPicPr>
        <p:blipFill rotWithShape="1">
          <a:blip r:embed="rId4">
            <a:alphaModFix/>
          </a:blip>
          <a:srcRect/>
          <a:stretch/>
        </p:blipFill>
        <p:spPr>
          <a:xfrm>
            <a:off x="9727200" y="173414"/>
            <a:ext cx="2295525" cy="1285875"/>
          </a:xfrm>
          <a:prstGeom prst="rect">
            <a:avLst/>
          </a:prstGeom>
          <a:noFill/>
          <a:ln>
            <a:noFill/>
          </a:ln>
        </p:spPr>
      </p:pic>
      <p:pic>
        <p:nvPicPr>
          <p:cNvPr id="121" name="Google Shape;121;p3" descr="A group of people with a infinity symbol&#10;&#10;Description automatically generated">
            <a:extLst>
              <a:ext uri="{FF2B5EF4-FFF2-40B4-BE49-F238E27FC236}">
                <a16:creationId xmlns:a16="http://schemas.microsoft.com/office/drawing/2014/main" id="{99B58985-F05B-0CF4-6676-06073FF1056C}"/>
              </a:ext>
            </a:extLst>
          </p:cNvPr>
          <p:cNvPicPr preferRelativeResize="0"/>
          <p:nvPr/>
        </p:nvPicPr>
        <p:blipFill rotWithShape="1">
          <a:blip r:embed="rId5">
            <a:alphaModFix/>
          </a:blip>
          <a:srcRect/>
          <a:stretch/>
        </p:blipFill>
        <p:spPr>
          <a:xfrm>
            <a:off x="388360" y="219050"/>
            <a:ext cx="1595740" cy="1194625"/>
          </a:xfrm>
          <a:prstGeom prst="rect">
            <a:avLst/>
          </a:prstGeom>
          <a:noFill/>
          <a:ln>
            <a:noFill/>
          </a:ln>
        </p:spPr>
      </p:pic>
      <p:sp>
        <p:nvSpPr>
          <p:cNvPr id="123" name="Google Shape;123;p3">
            <a:extLst>
              <a:ext uri="{FF2B5EF4-FFF2-40B4-BE49-F238E27FC236}">
                <a16:creationId xmlns:a16="http://schemas.microsoft.com/office/drawing/2014/main" id="{D2F145B9-4BE0-E039-40E6-128901A9179B}"/>
              </a:ext>
            </a:extLst>
          </p:cNvPr>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smtClean="0"/>
              <a:t>8</a:t>
            </a:fld>
            <a:endParaRPr lang="en-GB"/>
          </a:p>
        </p:txBody>
      </p:sp>
      <p:sp>
        <p:nvSpPr>
          <p:cNvPr id="124" name="Google Shape;124;p3">
            <a:extLst>
              <a:ext uri="{FF2B5EF4-FFF2-40B4-BE49-F238E27FC236}">
                <a16:creationId xmlns:a16="http://schemas.microsoft.com/office/drawing/2014/main" id="{FE8D8D8A-AE80-B573-0000-39773CD52FD9}"/>
              </a:ext>
            </a:extLst>
          </p:cNvPr>
          <p:cNvSpPr txBox="1"/>
          <p:nvPr/>
        </p:nvSpPr>
        <p:spPr>
          <a:xfrm>
            <a:off x="2245600" y="194927"/>
            <a:ext cx="7209000" cy="752400"/>
          </a:xfrm>
          <a:prstGeom prst="rect">
            <a:avLst/>
          </a:prstGeom>
          <a:noFill/>
          <a:ln>
            <a:noFill/>
          </a:ln>
        </p:spPr>
        <p:txBody>
          <a:bodyPr spcFirstLastPara="1" wrap="square" lIns="91425" tIns="45700" rIns="91425" bIns="45700" anchor="b" anchorCtr="0">
            <a:normAutofit/>
          </a:bodyPr>
          <a:lstStyle/>
          <a:p>
            <a:pPr marL="0" marR="0" lvl="0" indent="0" algn="ctr" rtl="0">
              <a:lnSpc>
                <a:spcPct val="110000"/>
              </a:lnSpc>
              <a:spcBef>
                <a:spcPts val="0"/>
              </a:spcBef>
              <a:spcAft>
                <a:spcPts val="0"/>
              </a:spcAft>
              <a:buClr>
                <a:srgbClr val="674EA7"/>
              </a:buClr>
              <a:buSzPts val="4000"/>
              <a:buFont typeface="Calibri"/>
              <a:buNone/>
            </a:pPr>
            <a:r>
              <a:rPr lang="en-GB" sz="3200" b="1" cap="none">
                <a:solidFill>
                  <a:srgbClr val="674EA7"/>
                </a:solidFill>
                <a:latin typeface="Calibri"/>
                <a:ea typeface="Calibri"/>
                <a:cs typeface="Calibri"/>
                <a:sym typeface="Calibri"/>
              </a:rPr>
              <a:t> Communicate with symbols</a:t>
            </a:r>
            <a:endParaRPr lang="en-GB" sz="3200" b="1" cap="none">
              <a:solidFill>
                <a:schemeClr val="dk2"/>
              </a:solidFill>
              <a:latin typeface="Calibri"/>
              <a:ea typeface="Calibri"/>
              <a:cs typeface="Calibri"/>
              <a:sym typeface="Calibri"/>
            </a:endParaRPr>
          </a:p>
        </p:txBody>
      </p:sp>
      <p:sp>
        <p:nvSpPr>
          <p:cNvPr id="125" name="Google Shape;125;p3">
            <a:extLst>
              <a:ext uri="{FF2B5EF4-FFF2-40B4-BE49-F238E27FC236}">
                <a16:creationId xmlns:a16="http://schemas.microsoft.com/office/drawing/2014/main" id="{AB9334D0-90C2-F6EE-6700-F4272C9F23C9}"/>
              </a:ext>
            </a:extLst>
          </p:cNvPr>
          <p:cNvSpPr txBox="1"/>
          <p:nvPr/>
        </p:nvSpPr>
        <p:spPr>
          <a:xfrm>
            <a:off x="2410000" y="1016000"/>
            <a:ext cx="70446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lang="en-GB" b="1"/>
          </a:p>
        </p:txBody>
      </p:sp>
      <p:sp>
        <p:nvSpPr>
          <p:cNvPr id="122" name="Google Shape;122;p3">
            <a:extLst>
              <a:ext uri="{FF2B5EF4-FFF2-40B4-BE49-F238E27FC236}">
                <a16:creationId xmlns:a16="http://schemas.microsoft.com/office/drawing/2014/main" id="{499ABA46-F928-DF8F-7BE3-4705BF0D750C}"/>
              </a:ext>
            </a:extLst>
          </p:cNvPr>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GB"/>
              <a:t>Erasmus+ 2021-1-FR01-KA220-VET-000033251</a:t>
            </a:r>
          </a:p>
        </p:txBody>
      </p:sp>
      <p:pic>
        <p:nvPicPr>
          <p:cNvPr id="4" name="Image 3">
            <a:extLst>
              <a:ext uri="{FF2B5EF4-FFF2-40B4-BE49-F238E27FC236}">
                <a16:creationId xmlns:a16="http://schemas.microsoft.com/office/drawing/2014/main" id="{F01DED28-1E71-749F-F7B9-49D330D2D9A5}"/>
              </a:ext>
            </a:extLst>
          </p:cNvPr>
          <p:cNvPicPr>
            <a:picLocks noChangeAspect="1"/>
          </p:cNvPicPr>
          <p:nvPr/>
        </p:nvPicPr>
        <p:blipFill>
          <a:blip r:embed="rId6"/>
          <a:stretch>
            <a:fillRect/>
          </a:stretch>
        </p:blipFill>
        <p:spPr>
          <a:xfrm>
            <a:off x="3793989" y="2550851"/>
            <a:ext cx="4112222" cy="4112222"/>
          </a:xfrm>
          <a:prstGeom prst="rect">
            <a:avLst/>
          </a:prstGeom>
        </p:spPr>
      </p:pic>
      <p:sp>
        <p:nvSpPr>
          <p:cNvPr id="6" name="Arc 5">
            <a:extLst>
              <a:ext uri="{FF2B5EF4-FFF2-40B4-BE49-F238E27FC236}">
                <a16:creationId xmlns:a16="http://schemas.microsoft.com/office/drawing/2014/main" id="{93C1F038-2D7F-CC46-47EC-4691111C7D3F}"/>
              </a:ext>
            </a:extLst>
          </p:cNvPr>
          <p:cNvSpPr/>
          <p:nvPr/>
        </p:nvSpPr>
        <p:spPr>
          <a:xfrm>
            <a:off x="1743469" y="2852032"/>
            <a:ext cx="2598821" cy="654518"/>
          </a:xfrm>
          <a:prstGeom prst="arc">
            <a:avLst/>
          </a:prstGeom>
          <a:ln w="28575">
            <a:solidFill>
              <a:srgbClr val="7030A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Arc 6">
            <a:extLst>
              <a:ext uri="{FF2B5EF4-FFF2-40B4-BE49-F238E27FC236}">
                <a16:creationId xmlns:a16="http://schemas.microsoft.com/office/drawing/2014/main" id="{0E2DF3B1-5E77-20C7-D938-FFFDF240AD47}"/>
              </a:ext>
            </a:extLst>
          </p:cNvPr>
          <p:cNvSpPr/>
          <p:nvPr/>
        </p:nvSpPr>
        <p:spPr>
          <a:xfrm flipH="1">
            <a:off x="7274548" y="2773605"/>
            <a:ext cx="2598821" cy="654518"/>
          </a:xfrm>
          <a:prstGeom prst="arc">
            <a:avLst/>
          </a:prstGeom>
          <a:ln w="28575">
            <a:solidFill>
              <a:srgbClr val="7030A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 name="ZoneTexte 7">
            <a:extLst>
              <a:ext uri="{FF2B5EF4-FFF2-40B4-BE49-F238E27FC236}">
                <a16:creationId xmlns:a16="http://schemas.microsoft.com/office/drawing/2014/main" id="{EAFB4243-0EFA-91A0-6EFA-CE8EFDC7C19E}"/>
              </a:ext>
            </a:extLst>
          </p:cNvPr>
          <p:cNvSpPr txBox="1"/>
          <p:nvPr/>
        </p:nvSpPr>
        <p:spPr>
          <a:xfrm>
            <a:off x="1108705" y="2621432"/>
            <a:ext cx="1851789" cy="369332"/>
          </a:xfrm>
          <a:prstGeom prst="rect">
            <a:avLst/>
          </a:prstGeom>
          <a:noFill/>
        </p:spPr>
        <p:txBody>
          <a:bodyPr wrap="none" rtlCol="0">
            <a:spAutoFit/>
          </a:bodyPr>
          <a:lstStyle/>
          <a:p>
            <a:r>
              <a:rPr lang="en-GB" sz="1800">
                <a:solidFill>
                  <a:srgbClr val="7030A0"/>
                </a:solidFill>
              </a:rPr>
              <a:t>The </a:t>
            </a:r>
            <a:r>
              <a:rPr lang="en-GB" sz="1800" b="1">
                <a:solidFill>
                  <a:srgbClr val="7030A0"/>
                </a:solidFill>
              </a:rPr>
              <a:t>transmitter</a:t>
            </a:r>
          </a:p>
        </p:txBody>
      </p:sp>
      <p:sp>
        <p:nvSpPr>
          <p:cNvPr id="9" name="ZoneTexte 8">
            <a:extLst>
              <a:ext uri="{FF2B5EF4-FFF2-40B4-BE49-F238E27FC236}">
                <a16:creationId xmlns:a16="http://schemas.microsoft.com/office/drawing/2014/main" id="{74BEE1D6-B949-BBD2-6162-8EA168E6A960}"/>
              </a:ext>
            </a:extLst>
          </p:cNvPr>
          <p:cNvSpPr txBox="1"/>
          <p:nvPr/>
        </p:nvSpPr>
        <p:spPr>
          <a:xfrm>
            <a:off x="8718873" y="2532232"/>
            <a:ext cx="1531188" cy="369332"/>
          </a:xfrm>
          <a:prstGeom prst="rect">
            <a:avLst/>
          </a:prstGeom>
          <a:noFill/>
        </p:spPr>
        <p:txBody>
          <a:bodyPr wrap="none" rtlCol="0">
            <a:spAutoFit/>
          </a:bodyPr>
          <a:lstStyle/>
          <a:p>
            <a:r>
              <a:rPr lang="en-GB" sz="1800">
                <a:solidFill>
                  <a:srgbClr val="7030A0"/>
                </a:solidFill>
              </a:rPr>
              <a:t>The </a:t>
            </a:r>
            <a:r>
              <a:rPr lang="en-GB" sz="1800" b="1">
                <a:solidFill>
                  <a:srgbClr val="7030A0"/>
                </a:solidFill>
              </a:rPr>
              <a:t>receiver</a:t>
            </a:r>
          </a:p>
        </p:txBody>
      </p:sp>
      <p:cxnSp>
        <p:nvCxnSpPr>
          <p:cNvPr id="11" name="Connecteur droit avec flèche 10">
            <a:extLst>
              <a:ext uri="{FF2B5EF4-FFF2-40B4-BE49-F238E27FC236}">
                <a16:creationId xmlns:a16="http://schemas.microsoft.com/office/drawing/2014/main" id="{A623CA82-D09D-5C95-3191-EB8B89E85452}"/>
              </a:ext>
            </a:extLst>
          </p:cNvPr>
          <p:cNvCxnSpPr/>
          <p:nvPr/>
        </p:nvCxnSpPr>
        <p:spPr>
          <a:xfrm>
            <a:off x="5943433" y="2363817"/>
            <a:ext cx="0" cy="488215"/>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2" name="ZoneTexte 11">
            <a:extLst>
              <a:ext uri="{FF2B5EF4-FFF2-40B4-BE49-F238E27FC236}">
                <a16:creationId xmlns:a16="http://schemas.microsoft.com/office/drawing/2014/main" id="{5A3608B9-DF68-EBE3-CEBA-BD501C63952E}"/>
              </a:ext>
            </a:extLst>
          </p:cNvPr>
          <p:cNvSpPr txBox="1"/>
          <p:nvPr/>
        </p:nvSpPr>
        <p:spPr>
          <a:xfrm>
            <a:off x="3749106" y="1223145"/>
            <a:ext cx="4378123" cy="1077218"/>
          </a:xfrm>
          <a:prstGeom prst="rect">
            <a:avLst/>
          </a:prstGeom>
          <a:noFill/>
        </p:spPr>
        <p:txBody>
          <a:bodyPr wrap="none" rtlCol="0">
            <a:spAutoFit/>
          </a:bodyPr>
          <a:lstStyle/>
          <a:p>
            <a:pPr algn="ctr">
              <a:spcBef>
                <a:spcPts val="600"/>
              </a:spcBef>
            </a:pPr>
            <a:r>
              <a:rPr lang="en-GB" sz="1800">
                <a:solidFill>
                  <a:srgbClr val="00B050"/>
                </a:solidFill>
              </a:rPr>
              <a:t>The </a:t>
            </a:r>
            <a:r>
              <a:rPr lang="en-GB" sz="1800" b="1">
                <a:solidFill>
                  <a:srgbClr val="00B050"/>
                </a:solidFill>
              </a:rPr>
              <a:t>message</a:t>
            </a:r>
            <a:r>
              <a:rPr lang="en-GB" sz="1800">
                <a:solidFill>
                  <a:srgbClr val="00B050"/>
                </a:solidFill>
              </a:rPr>
              <a:t> in a shared </a:t>
            </a:r>
            <a:r>
              <a:rPr lang="en-GB" sz="1800" b="1">
                <a:solidFill>
                  <a:srgbClr val="00B050"/>
                </a:solidFill>
              </a:rPr>
              <a:t>code</a:t>
            </a:r>
          </a:p>
          <a:p>
            <a:pPr algn="ctr">
              <a:spcBef>
                <a:spcPts val="600"/>
              </a:spcBef>
            </a:pPr>
            <a:r>
              <a:rPr lang="en-GB" sz="1800">
                <a:solidFill>
                  <a:srgbClr val="00B050"/>
                </a:solidFill>
              </a:rPr>
              <a:t>About a </a:t>
            </a:r>
            <a:r>
              <a:rPr lang="en-GB" sz="1800" b="1">
                <a:solidFill>
                  <a:srgbClr val="00B050"/>
                </a:solidFill>
              </a:rPr>
              <a:t>referent</a:t>
            </a:r>
            <a:r>
              <a:rPr lang="en-GB" sz="1800">
                <a:solidFill>
                  <a:srgbClr val="00B050"/>
                </a:solidFill>
              </a:rPr>
              <a:t> in a particular </a:t>
            </a:r>
            <a:r>
              <a:rPr lang="en-GB" sz="1800" b="1">
                <a:solidFill>
                  <a:srgbClr val="00B050"/>
                </a:solidFill>
              </a:rPr>
              <a:t>situation</a:t>
            </a:r>
          </a:p>
          <a:p>
            <a:pPr algn="ctr">
              <a:spcBef>
                <a:spcPts val="600"/>
              </a:spcBef>
            </a:pPr>
            <a:r>
              <a:rPr lang="en-GB" sz="1800">
                <a:solidFill>
                  <a:srgbClr val="00B050"/>
                </a:solidFill>
              </a:rPr>
              <a:t>Through a specific </a:t>
            </a:r>
            <a:r>
              <a:rPr lang="en-GB" sz="1800" b="1">
                <a:solidFill>
                  <a:srgbClr val="00B050"/>
                </a:solidFill>
              </a:rPr>
              <a:t>channel</a:t>
            </a:r>
          </a:p>
        </p:txBody>
      </p:sp>
    </p:spTree>
    <p:extLst>
      <p:ext uri="{BB962C8B-B14F-4D97-AF65-F5344CB8AC3E}">
        <p14:creationId xmlns:p14="http://schemas.microsoft.com/office/powerpoint/2010/main" val="2243484853"/>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9">
          <a:extLst>
            <a:ext uri="{FF2B5EF4-FFF2-40B4-BE49-F238E27FC236}">
              <a16:creationId xmlns:a16="http://schemas.microsoft.com/office/drawing/2014/main" id="{BF31FEB7-0EA2-76E9-0A1A-64302084CB0D}"/>
            </a:ext>
          </a:extLst>
        </p:cNvPr>
        <p:cNvGrpSpPr/>
        <p:nvPr/>
      </p:nvGrpSpPr>
      <p:grpSpPr>
        <a:xfrm>
          <a:off x="0" y="0"/>
          <a:ext cx="0" cy="0"/>
          <a:chOff x="0" y="0"/>
          <a:chExt cx="0" cy="0"/>
        </a:xfrm>
      </p:grpSpPr>
      <p:pic>
        <p:nvPicPr>
          <p:cNvPr id="120" name="Google Shape;120;p3" descr="A blue and yellow logo&#10;&#10;Description automatically generated">
            <a:extLst>
              <a:ext uri="{FF2B5EF4-FFF2-40B4-BE49-F238E27FC236}">
                <a16:creationId xmlns:a16="http://schemas.microsoft.com/office/drawing/2014/main" id="{8537088C-E982-C28B-81D3-FB38FCD868EB}"/>
              </a:ext>
            </a:extLst>
          </p:cNvPr>
          <p:cNvPicPr preferRelativeResize="0">
            <a:picLocks noGrp="1"/>
          </p:cNvPicPr>
          <p:nvPr>
            <p:ph type="body" idx="1"/>
          </p:nvPr>
        </p:nvPicPr>
        <p:blipFill rotWithShape="1">
          <a:blip r:embed="rId3">
            <a:alphaModFix/>
          </a:blip>
          <a:srcRect/>
          <a:stretch/>
        </p:blipFill>
        <p:spPr>
          <a:xfrm>
            <a:off x="9727200" y="173414"/>
            <a:ext cx="2295525" cy="1285875"/>
          </a:xfrm>
          <a:prstGeom prst="rect">
            <a:avLst/>
          </a:prstGeom>
          <a:noFill/>
          <a:ln>
            <a:noFill/>
          </a:ln>
        </p:spPr>
      </p:pic>
      <p:pic>
        <p:nvPicPr>
          <p:cNvPr id="121" name="Google Shape;121;p3" descr="A group of people with a infinity symbol&#10;&#10;Description automatically generated">
            <a:extLst>
              <a:ext uri="{FF2B5EF4-FFF2-40B4-BE49-F238E27FC236}">
                <a16:creationId xmlns:a16="http://schemas.microsoft.com/office/drawing/2014/main" id="{D75257BB-D024-BABA-5A0C-4BFA42DA44FB}"/>
              </a:ext>
            </a:extLst>
          </p:cNvPr>
          <p:cNvPicPr preferRelativeResize="0"/>
          <p:nvPr/>
        </p:nvPicPr>
        <p:blipFill rotWithShape="1">
          <a:blip r:embed="rId4">
            <a:alphaModFix/>
          </a:blip>
          <a:srcRect/>
          <a:stretch/>
        </p:blipFill>
        <p:spPr>
          <a:xfrm>
            <a:off x="388360" y="219050"/>
            <a:ext cx="1595740" cy="1194625"/>
          </a:xfrm>
          <a:prstGeom prst="rect">
            <a:avLst/>
          </a:prstGeom>
          <a:noFill/>
          <a:ln>
            <a:noFill/>
          </a:ln>
        </p:spPr>
      </p:pic>
      <p:sp>
        <p:nvSpPr>
          <p:cNvPr id="123" name="Google Shape;123;p3">
            <a:extLst>
              <a:ext uri="{FF2B5EF4-FFF2-40B4-BE49-F238E27FC236}">
                <a16:creationId xmlns:a16="http://schemas.microsoft.com/office/drawing/2014/main" id="{421319AF-E9D7-0EA0-8F8F-E3734458F419}"/>
              </a:ext>
            </a:extLst>
          </p:cNvPr>
          <p:cNvSpPr txBox="1">
            <a:spLocks noGrp="1"/>
          </p:cNvSpPr>
          <p:nvPr>
            <p:ph type="sldNum" idx="12"/>
          </p:nvPr>
        </p:nvSpPr>
        <p:spPr>
          <a:xfrm>
            <a:off x="11394765" y="6245032"/>
            <a:ext cx="524491"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sp>
        <p:nvSpPr>
          <p:cNvPr id="124" name="Google Shape;124;p3">
            <a:extLst>
              <a:ext uri="{FF2B5EF4-FFF2-40B4-BE49-F238E27FC236}">
                <a16:creationId xmlns:a16="http://schemas.microsoft.com/office/drawing/2014/main" id="{009684BE-2815-4C65-B172-03375C2587FC}"/>
              </a:ext>
            </a:extLst>
          </p:cNvPr>
          <p:cNvSpPr txBox="1"/>
          <p:nvPr/>
        </p:nvSpPr>
        <p:spPr>
          <a:xfrm>
            <a:off x="2251143" y="262935"/>
            <a:ext cx="7209000" cy="752400"/>
          </a:xfrm>
          <a:prstGeom prst="rect">
            <a:avLst/>
          </a:prstGeom>
          <a:noFill/>
          <a:ln>
            <a:noFill/>
          </a:ln>
        </p:spPr>
        <p:txBody>
          <a:bodyPr spcFirstLastPara="1" wrap="square" lIns="91425" tIns="45700" rIns="91425" bIns="45700" anchor="b" anchorCtr="0">
            <a:normAutofit/>
          </a:bodyPr>
          <a:lstStyle/>
          <a:p>
            <a:pPr marL="0" marR="0" lvl="0" indent="0" algn="ctr" rtl="0">
              <a:lnSpc>
                <a:spcPct val="110000"/>
              </a:lnSpc>
              <a:spcBef>
                <a:spcPts val="0"/>
              </a:spcBef>
              <a:spcAft>
                <a:spcPts val="0"/>
              </a:spcAft>
              <a:buClr>
                <a:srgbClr val="674EA7"/>
              </a:buClr>
              <a:buSzPts val="4000"/>
              <a:buFont typeface="Calibri"/>
              <a:buNone/>
            </a:pPr>
            <a:r>
              <a:rPr lang="en-US" sz="3200" b="1" cap="none">
                <a:solidFill>
                  <a:srgbClr val="674EA7"/>
                </a:solidFill>
                <a:latin typeface="Calibri"/>
                <a:ea typeface="Calibri"/>
                <a:cs typeface="Calibri"/>
                <a:sym typeface="Calibri"/>
              </a:rPr>
              <a:t> </a:t>
            </a:r>
            <a:endParaRPr sz="3200" b="1" cap="none">
              <a:solidFill>
                <a:schemeClr val="dk2"/>
              </a:solidFill>
              <a:latin typeface="Calibri"/>
              <a:ea typeface="Calibri"/>
              <a:cs typeface="Calibri"/>
              <a:sym typeface="Calibri"/>
            </a:endParaRPr>
          </a:p>
        </p:txBody>
      </p:sp>
      <p:sp>
        <p:nvSpPr>
          <p:cNvPr id="125" name="Google Shape;125;p3">
            <a:extLst>
              <a:ext uri="{FF2B5EF4-FFF2-40B4-BE49-F238E27FC236}">
                <a16:creationId xmlns:a16="http://schemas.microsoft.com/office/drawing/2014/main" id="{224D5CCB-AA50-DF39-69F4-3B628ECD0C91}"/>
              </a:ext>
            </a:extLst>
          </p:cNvPr>
          <p:cNvSpPr txBox="1"/>
          <p:nvPr/>
        </p:nvSpPr>
        <p:spPr>
          <a:xfrm>
            <a:off x="2410000" y="1016000"/>
            <a:ext cx="70446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b="1"/>
          </a:p>
        </p:txBody>
      </p:sp>
      <p:pic>
        <p:nvPicPr>
          <p:cNvPr id="2" name="Image 1" descr="Une image contenant texte, capture d’écran, conception&#10;&#10;Description générée automatiquement">
            <a:extLst>
              <a:ext uri="{FF2B5EF4-FFF2-40B4-BE49-F238E27FC236}">
                <a16:creationId xmlns:a16="http://schemas.microsoft.com/office/drawing/2014/main" id="{A4367DA8-22B8-2A81-E77E-B7DA87D79A10}"/>
              </a:ext>
            </a:extLst>
          </p:cNvPr>
          <p:cNvPicPr>
            <a:picLocks noChangeAspect="1"/>
          </p:cNvPicPr>
          <p:nvPr/>
        </p:nvPicPr>
        <p:blipFill>
          <a:blip r:embed="rId5"/>
          <a:stretch>
            <a:fillRect/>
          </a:stretch>
        </p:blipFill>
        <p:spPr>
          <a:xfrm>
            <a:off x="2248564" y="385482"/>
            <a:ext cx="6836275" cy="6224675"/>
          </a:xfrm>
          <a:prstGeom prst="rect">
            <a:avLst/>
          </a:prstGeom>
        </p:spPr>
      </p:pic>
      <p:sp>
        <p:nvSpPr>
          <p:cNvPr id="122" name="Google Shape;122;p3">
            <a:extLst>
              <a:ext uri="{FF2B5EF4-FFF2-40B4-BE49-F238E27FC236}">
                <a16:creationId xmlns:a16="http://schemas.microsoft.com/office/drawing/2014/main" id="{844BADE3-5C4F-EB39-1B44-C31CA6B12CF7}"/>
              </a:ext>
            </a:extLst>
          </p:cNvPr>
          <p:cNvSpPr txBox="1">
            <a:spLocks noGrp="1"/>
          </p:cNvSpPr>
          <p:nvPr>
            <p:ph type="ftr" idx="11"/>
          </p:nvPr>
        </p:nvSpPr>
        <p:spPr>
          <a:xfrm>
            <a:off x="7279964" y="6245033"/>
            <a:ext cx="4112222"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Erasmus+ 2021-1-FR01-KA220-VET-000033251</a:t>
            </a:r>
            <a:endParaRPr/>
          </a:p>
        </p:txBody>
      </p:sp>
      <p:sp>
        <p:nvSpPr>
          <p:cNvPr id="3" name="ZoneTexte 2">
            <a:extLst>
              <a:ext uri="{FF2B5EF4-FFF2-40B4-BE49-F238E27FC236}">
                <a16:creationId xmlns:a16="http://schemas.microsoft.com/office/drawing/2014/main" id="{ED72B146-97A9-0C86-D0AA-D8E6CCA2E2BD}"/>
              </a:ext>
            </a:extLst>
          </p:cNvPr>
          <p:cNvSpPr txBox="1"/>
          <p:nvPr/>
        </p:nvSpPr>
        <p:spPr>
          <a:xfrm>
            <a:off x="292538" y="6245032"/>
            <a:ext cx="2316660" cy="276999"/>
          </a:xfrm>
          <a:prstGeom prst="rect">
            <a:avLst/>
          </a:prstGeom>
          <a:noFill/>
        </p:spPr>
        <p:txBody>
          <a:bodyPr wrap="none" rtlCol="0">
            <a:spAutoFit/>
          </a:bodyPr>
          <a:lstStyle/>
          <a:p>
            <a:r>
              <a:rPr lang="en-GB" sz="1200">
                <a:effectLst/>
                <a:latin typeface="+mn-lt"/>
                <a:ea typeface="Calibri" panose="020F0502020204030204" pitchFamily="34" charset="0"/>
                <a:cs typeface="Times New Roman" panose="02020603050405020304" pitchFamily="18" charset="0"/>
              </a:rPr>
              <a:t>adapted from Jakobson (1963)</a:t>
            </a:r>
            <a:r>
              <a:rPr lang="fr-BE" sz="1200">
                <a:effectLst/>
                <a:latin typeface="+mn-lt"/>
              </a:rPr>
              <a:t> </a:t>
            </a:r>
            <a:endParaRPr lang="fr-FR" sz="1200">
              <a:latin typeface="+mn-lt"/>
            </a:endParaRPr>
          </a:p>
        </p:txBody>
      </p:sp>
    </p:spTree>
    <p:extLst>
      <p:ext uri="{BB962C8B-B14F-4D97-AF65-F5344CB8AC3E}">
        <p14:creationId xmlns:p14="http://schemas.microsoft.com/office/powerpoint/2010/main" val="1381999691"/>
      </p:ext>
    </p:extLst>
  </p:cSld>
  <p:clrMapOvr>
    <a:masterClrMapping/>
  </p:clrMapOvr>
</p:sld>
</file>

<file path=ppt/theme/theme1.xml><?xml version="1.0" encoding="utf-8"?>
<a:theme xmlns:a="http://schemas.openxmlformats.org/drawingml/2006/main" name="AdornVTI">
  <a:themeElements>
    <a:clrScheme name="GC1">
      <a:dk1>
        <a:srgbClr val="000000"/>
      </a:dk1>
      <a:lt1>
        <a:srgbClr val="FFFFFF"/>
      </a:lt1>
      <a:dk2>
        <a:srgbClr val="2C2830"/>
      </a:dk2>
      <a:lt2>
        <a:srgbClr val="E0DCE1"/>
      </a:lt2>
      <a:accent1>
        <a:srgbClr val="908193"/>
      </a:accent1>
      <a:accent2>
        <a:srgbClr val="A08889"/>
      </a:accent2>
      <a:accent3>
        <a:srgbClr val="B48C7E"/>
      </a:accent3>
      <a:accent4>
        <a:srgbClr val="809C9B"/>
      </a:accent4>
      <a:accent5>
        <a:srgbClr val="899F91"/>
      </a:accent5>
      <a:accent6>
        <a:srgbClr val="728274"/>
      </a:accent6>
      <a:hlink>
        <a:srgbClr val="837585"/>
      </a:hlink>
      <a:folHlink>
        <a:srgbClr val="677E8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33f7f52-ca37-4ad5-a460-7ba203df2864">
      <Terms xmlns="http://schemas.microsoft.com/office/infopath/2007/PartnerControls"/>
    </lcf76f155ced4ddcb4097134ff3c332f>
    <TaxCatchAll xmlns="7a866126-7c09-4654-844e-0d48a974f41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EB5839759C3754EA665FAF15703D35E" ma:contentTypeVersion="18" ma:contentTypeDescription="Crée un document." ma:contentTypeScope="" ma:versionID="9aa131ede40c40720ba52900d1631b23">
  <xsd:schema xmlns:xsd="http://www.w3.org/2001/XMLSchema" xmlns:xs="http://www.w3.org/2001/XMLSchema" xmlns:p="http://schemas.microsoft.com/office/2006/metadata/properties" xmlns:ns2="833f7f52-ca37-4ad5-a460-7ba203df2864" xmlns:ns3="7a866126-7c09-4654-844e-0d48a974f41d" targetNamespace="http://schemas.microsoft.com/office/2006/metadata/properties" ma:root="true" ma:fieldsID="1ea870961917295b23ab75fabc61b51a" ns2:_="" ns3:_="">
    <xsd:import namespace="833f7f52-ca37-4ad5-a460-7ba203df2864"/>
    <xsd:import namespace="7a866126-7c09-4654-844e-0d48a974f41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3f7f52-ca37-4ad5-a460-7ba203df28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9463c496-16f3-45e4-b326-2a1a88d7a9d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a866126-7c09-4654-844e-0d48a974f41d" elementFormDefault="qualified">
    <xsd:import namespace="http://schemas.microsoft.com/office/2006/documentManagement/types"/>
    <xsd:import namespace="http://schemas.microsoft.com/office/infopath/2007/PartnerControls"/>
    <xsd:element name="SharedWithUsers" ma:index="17"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19474f2f-4944-4388-b4b2-2aa20f81b265}" ma:internalName="TaxCatchAll" ma:showField="CatchAllData" ma:web="7a866126-7c09-4654-844e-0d48a974f41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6EE3F76-5F07-4A06-AB32-E189D240DE73}">
  <ds:schemaRefs>
    <ds:schemaRef ds:uri="http://schemas.microsoft.com/sharepoint/v3/contenttype/forms"/>
  </ds:schemaRefs>
</ds:datastoreItem>
</file>

<file path=customXml/itemProps2.xml><?xml version="1.0" encoding="utf-8"?>
<ds:datastoreItem xmlns:ds="http://schemas.openxmlformats.org/officeDocument/2006/customXml" ds:itemID="{152B3263-EF49-4234-9689-D9203774EBA0}">
  <ds:schemaRefs>
    <ds:schemaRef ds:uri="7a866126-7c09-4654-844e-0d48a974f41d"/>
    <ds:schemaRef ds:uri="833f7f52-ca37-4ad5-a460-7ba203df286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DEFFCE3-7D2F-4AE0-9EFB-48488AD1385E}">
  <ds:schemaRefs>
    <ds:schemaRef ds:uri="7a866126-7c09-4654-844e-0d48a974f41d"/>
    <ds:schemaRef ds:uri="833f7f52-ca37-4ad5-a460-7ba203df286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1837</Words>
  <Application>Microsoft Office PowerPoint</Application>
  <PresentationFormat>Grand écran</PresentationFormat>
  <Paragraphs>229</Paragraphs>
  <Slides>12</Slides>
  <Notes>12</Notes>
  <HiddenSlides>0</HiddenSlides>
  <MMClips>0</MMClips>
  <ScaleCrop>false</ScaleCrop>
  <HeadingPairs>
    <vt:vector size="4" baseType="variant">
      <vt:variant>
        <vt:lpstr>Thème</vt:lpstr>
      </vt:variant>
      <vt:variant>
        <vt:i4>1</vt:i4>
      </vt:variant>
      <vt:variant>
        <vt:lpstr>Titres des diapositives</vt:lpstr>
      </vt:variant>
      <vt:variant>
        <vt:i4>12</vt:i4>
      </vt:variant>
    </vt:vector>
  </HeadingPairs>
  <TitlesOfParts>
    <vt:vector size="13" baseType="lpstr">
      <vt:lpstr>AdornVTI</vt:lpstr>
      <vt:lpstr>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Kalianne  Farren [EASPD]</dc:creator>
  <cp:lastModifiedBy>CHRISTELLE DECLERCQ</cp:lastModifiedBy>
  <cp:revision>3</cp:revision>
  <dcterms:created xsi:type="dcterms:W3CDTF">2023-11-23T08:37:25Z</dcterms:created>
  <dcterms:modified xsi:type="dcterms:W3CDTF">2024-12-05T08:45:33Z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0x010100FEB5839759C3754EA665FAF15703D35E</vt:lpwstr>
  </property>
  <property fmtid="{D5CDD505-2E9C-101B-9397-08002B2CF9AE}" pid="3" name="MediaServiceImageTags">
    <vt:lpwstr/>
  </property>
</Properties>
</file>