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57" r:id="rId6"/>
    <p:sldId id="264" r:id="rId7"/>
    <p:sldId id="263" r:id="rId8"/>
    <p:sldId id="271" r:id="rId9"/>
    <p:sldId id="274" r:id="rId10"/>
    <p:sldId id="275" r:id="rId11"/>
    <p:sldId id="276" r:id="rId12"/>
    <p:sldId id="277"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1D82B1-79DA-BCDC-629D-8EE325254C2E}" v="1" dt="2024-12-09T12:47:30.61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83"/>
    <p:restoredTop sz="71249"/>
  </p:normalViewPr>
  <p:slideViewPr>
    <p:cSldViewPr snapToGrid="0">
      <p:cViewPr varScale="1">
        <p:scale>
          <a:sx n="51" d="100"/>
          <a:sy n="51" d="100"/>
        </p:scale>
        <p:origin x="159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customschemas.google.com/relationships/presentationmetadata" Target="metadata"/><Relationship Id="rId2" Type="http://schemas.openxmlformats.org/officeDocument/2006/relationships/customXml" Target="../customXml/item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S::a.comblain_uliege.be#ext#@univreimsfr.onmicrosoft.com::63cd3b0e-86f2-4cef-93da-9afedf29e0a1" providerId="AD" clId="Web-{0C141246-1190-D24A-41F4-F0EC7FCC1D2B}"/>
    <pc:docChg chg="modSld">
      <pc:chgData name="Comblain Annick" userId="S::a.comblain_uliege.be#ext#@univreimsfr.onmicrosoft.com::63cd3b0e-86f2-4cef-93da-9afedf29e0a1" providerId="AD" clId="Web-{0C141246-1190-D24A-41F4-F0EC7FCC1D2B}" dt="2024-03-22T14:26:03.995" v="93"/>
      <pc:docMkLst>
        <pc:docMk/>
      </pc:docMkLst>
      <pc:sldChg chg="modNotes">
        <pc:chgData name="Comblain Annick" userId="S::a.comblain_uliege.be#ext#@univreimsfr.onmicrosoft.com::63cd3b0e-86f2-4cef-93da-9afedf29e0a1" providerId="AD" clId="Web-{0C141246-1190-D24A-41F4-F0EC7FCC1D2B}" dt="2024-03-22T13:59:10.744" v="58"/>
        <pc:sldMkLst>
          <pc:docMk/>
          <pc:sldMk cId="2462292404" sldId="271"/>
        </pc:sldMkLst>
      </pc:sldChg>
      <pc:sldChg chg="modNotes">
        <pc:chgData name="Comblain Annick" userId="S::a.comblain_uliege.be#ext#@univreimsfr.onmicrosoft.com::63cd3b0e-86f2-4cef-93da-9afedf29e0a1" providerId="AD" clId="Web-{0C141246-1190-D24A-41F4-F0EC7FCC1D2B}" dt="2024-03-22T14:00:21.352" v="63"/>
        <pc:sldMkLst>
          <pc:docMk/>
          <pc:sldMk cId="596600512" sldId="274"/>
        </pc:sldMkLst>
      </pc:sldChg>
      <pc:sldChg chg="modNotes">
        <pc:chgData name="Comblain Annick" userId="S::a.comblain_uliege.be#ext#@univreimsfr.onmicrosoft.com::63cd3b0e-86f2-4cef-93da-9afedf29e0a1" providerId="AD" clId="Web-{0C141246-1190-D24A-41F4-F0EC7FCC1D2B}" dt="2024-03-22T14:01:22.555" v="65"/>
        <pc:sldMkLst>
          <pc:docMk/>
          <pc:sldMk cId="2552856185" sldId="276"/>
        </pc:sldMkLst>
      </pc:sldChg>
      <pc:sldChg chg="modNotes">
        <pc:chgData name="Comblain Annick" userId="S::a.comblain_uliege.be#ext#@univreimsfr.onmicrosoft.com::63cd3b0e-86f2-4cef-93da-9afedf29e0a1" providerId="AD" clId="Web-{0C141246-1190-D24A-41F4-F0EC7FCC1D2B}" dt="2024-03-22T14:26:03.995" v="93"/>
        <pc:sldMkLst>
          <pc:docMk/>
          <pc:sldMk cId="2202459377" sldId="277"/>
        </pc:sldMkLst>
      </pc:sldChg>
    </pc:docChg>
  </pc:docChgLst>
  <pc:docChgLst>
    <pc:chgData name="Ευαγγελία Ανδρεάδη" userId="S::e.andreadi_eeamargarita.gr#ext#@univreimsfr.onmicrosoft.com::d3a0e632-7726-4be7-a705-dbe2330c3c76" providerId="AD" clId="Web-{991D82B1-79DA-BCDC-629D-8EE325254C2E}"/>
    <pc:docChg chg="modSld">
      <pc:chgData name="Ευαγγελία Ανδρεάδη" userId="S::e.andreadi_eeamargarita.gr#ext#@univreimsfr.onmicrosoft.com::d3a0e632-7726-4be7-a705-dbe2330c3c76" providerId="AD" clId="Web-{991D82B1-79DA-BCDC-629D-8EE325254C2E}" dt="2024-12-09T12:47:30.614" v="0" actId="1076"/>
      <pc:docMkLst>
        <pc:docMk/>
      </pc:docMkLst>
      <pc:sldChg chg="modSp">
        <pc:chgData name="Ευαγγελία Ανδρεάδη" userId="S::e.andreadi_eeamargarita.gr#ext#@univreimsfr.onmicrosoft.com::d3a0e632-7726-4be7-a705-dbe2330c3c76" providerId="AD" clId="Web-{991D82B1-79DA-BCDC-629D-8EE325254C2E}" dt="2024-12-09T12:47:30.614" v="0" actId="1076"/>
        <pc:sldMkLst>
          <pc:docMk/>
          <pc:sldMk cId="0" sldId="256"/>
        </pc:sldMkLst>
        <pc:picChg chg="mod">
          <ac:chgData name="Ευαγγελία Ανδρεάδη" userId="S::e.andreadi_eeamargarita.gr#ext#@univreimsfr.onmicrosoft.com::d3a0e632-7726-4be7-a705-dbe2330c3c76" providerId="AD" clId="Web-{991D82B1-79DA-BCDC-629D-8EE325254C2E}" dt="2024-12-09T12:47:30.614" v="0" actId="1076"/>
          <ac:picMkLst>
            <pc:docMk/>
            <pc:sldMk cId="0" sldId="256"/>
            <ac:picMk id="16" creationId="{FDDDE50E-F77E-4104-A6C4-3D405A149FD6}"/>
          </ac:picMkLst>
        </pc:picChg>
      </pc:sldChg>
    </pc:docChg>
  </pc:docChgLst>
  <pc:docChgLst>
    <pc:chgData name="CHRISTELLE DECLERCQ" userId="6105ae43-a600-46e8-812e-1762419aa502" providerId="ADAL" clId="{C05AE9AA-E628-4F2C-9ADC-4ADC7FA345D9}"/>
    <pc:docChg chg="addSld modSld">
      <pc:chgData name="CHRISTELLE DECLERCQ" userId="6105ae43-a600-46e8-812e-1762419aa502" providerId="ADAL" clId="{C05AE9AA-E628-4F2C-9ADC-4ADC7FA345D9}" dt="2024-02-07T20:51:01.491" v="3" actId="113"/>
      <pc:docMkLst>
        <pc:docMk/>
      </pc:docMkLst>
      <pc:sldChg chg="modSp add">
        <pc:chgData name="CHRISTELLE DECLERCQ" userId="6105ae43-a600-46e8-812e-1762419aa502" providerId="ADAL" clId="{C05AE9AA-E628-4F2C-9ADC-4ADC7FA345D9}" dt="2024-02-07T20:51:01.491" v="3" actId="113"/>
        <pc:sldMkLst>
          <pc:docMk/>
          <pc:sldMk cId="0" sldId="257"/>
        </pc:sldMkLst>
        <pc:spChg chg="mod">
          <ac:chgData name="CHRISTELLE DECLERCQ" userId="6105ae43-a600-46e8-812e-1762419aa502" providerId="ADAL" clId="{C05AE9AA-E628-4F2C-9ADC-4ADC7FA345D9}" dt="2024-02-07T20:51:01.491" v="3" actId="113"/>
          <ac:spMkLst>
            <pc:docMk/>
            <pc:sldMk cId="0" sldId="257"/>
            <ac:spMk id="115" creationId="{00000000-0000-0000-0000-000000000000}"/>
          </ac:spMkLst>
        </pc:spChg>
      </pc:sldChg>
    </pc:docChg>
  </pc:docChgLst>
  <pc:docChgLst>
    <pc:chgData name="CHRISTELLE DECLERCQ" userId="6105ae43-a600-46e8-812e-1762419aa502" providerId="ADAL" clId="{F6197DCF-7264-4EA1-A656-A4935690DB85}"/>
    <pc:docChg chg="custSel modSld">
      <pc:chgData name="CHRISTELLE DECLERCQ" userId="6105ae43-a600-46e8-812e-1762419aa502" providerId="ADAL" clId="{F6197DCF-7264-4EA1-A656-A4935690DB85}" dt="2024-11-28T10:09:12.990" v="4"/>
      <pc:docMkLst>
        <pc:docMk/>
      </pc:docMkLst>
      <pc:sldChg chg="addSp delSp modSp mod">
        <pc:chgData name="CHRISTELLE DECLERCQ" userId="6105ae43-a600-46e8-812e-1762419aa502" providerId="ADAL" clId="{F6197DCF-7264-4EA1-A656-A4935690DB85}" dt="2024-11-28T10:09:12.990" v="4"/>
        <pc:sldMkLst>
          <pc:docMk/>
          <pc:sldMk cId="0" sldId="256"/>
        </pc:sldMkLst>
        <pc:spChg chg="add del mod">
          <ac:chgData name="CHRISTELLE DECLERCQ" userId="6105ae43-a600-46e8-812e-1762419aa502" providerId="ADAL" clId="{F6197DCF-7264-4EA1-A656-A4935690DB85}" dt="2024-11-25T13:11:34.971" v="1"/>
          <ac:spMkLst>
            <pc:docMk/>
            <pc:sldMk cId="0" sldId="256"/>
            <ac:spMk id="13" creationId="{629BD3A2-4C95-4160-93F8-6587AFA1A2CA}"/>
          </ac:spMkLst>
        </pc:spChg>
        <pc:spChg chg="add mod">
          <ac:chgData name="CHRISTELLE DECLERCQ" userId="6105ae43-a600-46e8-812e-1762419aa502" providerId="ADAL" clId="{F6197DCF-7264-4EA1-A656-A4935690DB85}" dt="2024-11-28T10:09:12.990" v="4"/>
          <ac:spMkLst>
            <pc:docMk/>
            <pc:sldMk cId="0" sldId="256"/>
            <ac:spMk id="15" creationId="{621B7AF0-C2C6-4454-A3A0-10207341B1D2}"/>
          </ac:spMkLst>
        </pc:spChg>
        <pc:spChg chg="add del mod">
          <ac:chgData name="CHRISTELLE DECLERCQ" userId="6105ae43-a600-46e8-812e-1762419aa502" providerId="ADAL" clId="{F6197DCF-7264-4EA1-A656-A4935690DB85}" dt="2024-11-25T13:11:34.971" v="1"/>
          <ac:spMkLst>
            <pc:docMk/>
            <pc:sldMk cId="0" sldId="256"/>
            <ac:spMk id="15" creationId="{FCCCACA6-DD98-4597-AFEF-9C8447DBF410}"/>
          </ac:spMkLst>
        </pc:spChg>
        <pc:spChg chg="add del mod">
          <ac:chgData name="CHRISTELLE DECLERCQ" userId="6105ae43-a600-46e8-812e-1762419aa502" providerId="ADAL" clId="{F6197DCF-7264-4EA1-A656-A4935690DB85}" dt="2024-11-28T10:09:12.592" v="3" actId="478"/>
          <ac:spMkLst>
            <pc:docMk/>
            <pc:sldMk cId="0" sldId="256"/>
            <ac:spMk id="17" creationId="{31756579-2AFB-4CED-B398-9B2B79774991}"/>
          </ac:spMkLst>
        </pc:spChg>
        <pc:picChg chg="add del mod">
          <ac:chgData name="CHRISTELLE DECLERCQ" userId="6105ae43-a600-46e8-812e-1762419aa502" providerId="ADAL" clId="{F6197DCF-7264-4EA1-A656-A4935690DB85}" dt="2024-11-25T13:11:34.971" v="1"/>
          <ac:picMkLst>
            <pc:docMk/>
            <pc:sldMk cId="0" sldId="256"/>
            <ac:picMk id="14" creationId="{7E06226D-5DB5-457B-9E8B-7A142DF4C5AA}"/>
          </ac:picMkLst>
        </pc:picChg>
        <pc:picChg chg="add mod">
          <ac:chgData name="CHRISTELLE DECLERCQ" userId="6105ae43-a600-46e8-812e-1762419aa502" providerId="ADAL" clId="{F6197DCF-7264-4EA1-A656-A4935690DB85}" dt="2024-11-25T13:11:44.544" v="2"/>
          <ac:picMkLst>
            <pc:docMk/>
            <pc:sldMk cId="0" sldId="256"/>
            <ac:picMk id="16" creationId="{FDDDE50E-F77E-4104-A6C4-3D405A149FD6}"/>
          </ac:picMkLst>
        </pc:picChg>
      </pc:sldChg>
    </pc:docChg>
  </pc:docChgLst>
  <pc:docChgLst>
    <pc:chgData name="Comblain Annick" userId="0ff4da1e-1371-4eaf-8c34-52bef2e4889c" providerId="ADAL" clId="{8F862F29-95CF-9D43-9995-5DC01543DCAC}"/>
    <pc:docChg chg="custSel modSld">
      <pc:chgData name="Comblain Annick" userId="0ff4da1e-1371-4eaf-8c34-52bef2e4889c" providerId="ADAL" clId="{8F862F29-95CF-9D43-9995-5DC01543DCAC}" dt="2024-03-24T10:14:40.742" v="86"/>
      <pc:docMkLst>
        <pc:docMk/>
      </pc:docMkLst>
      <pc:sldChg chg="modSp mod modNotesTx">
        <pc:chgData name="Comblain Annick" userId="0ff4da1e-1371-4eaf-8c34-52bef2e4889c" providerId="ADAL" clId="{8F862F29-95CF-9D43-9995-5DC01543DCAC}" dt="2024-03-24T10:13:45.673" v="80" actId="20577"/>
        <pc:sldMkLst>
          <pc:docMk/>
          <pc:sldMk cId="3028920679" sldId="275"/>
        </pc:sldMkLst>
        <pc:spChg chg="mod">
          <ac:chgData name="Comblain Annick" userId="0ff4da1e-1371-4eaf-8c34-52bef2e4889c" providerId="ADAL" clId="{8F862F29-95CF-9D43-9995-5DC01543DCAC}" dt="2024-03-24T10:00:09.546" v="57" actId="20577"/>
          <ac:spMkLst>
            <pc:docMk/>
            <pc:sldMk cId="3028920679" sldId="275"/>
            <ac:spMk id="122" creationId="{55B1ADD4-E336-D008-07D9-F1B13AF4C956}"/>
          </ac:spMkLst>
        </pc:spChg>
      </pc:sldChg>
      <pc:sldChg chg="modNotesTx">
        <pc:chgData name="Comblain Annick" userId="0ff4da1e-1371-4eaf-8c34-52bef2e4889c" providerId="ADAL" clId="{8F862F29-95CF-9D43-9995-5DC01543DCAC}" dt="2024-03-24T10:14:40.742" v="86"/>
        <pc:sldMkLst>
          <pc:docMk/>
          <pc:sldMk cId="2552856185" sldId="276"/>
        </pc:sldMkLst>
      </pc:sldChg>
      <pc:sldChg chg="modNotesTx">
        <pc:chgData name="Comblain Annick" userId="0ff4da1e-1371-4eaf-8c34-52bef2e4889c" providerId="ADAL" clId="{8F862F29-95CF-9D43-9995-5DC01543DCAC}" dt="2024-03-24T09:46:40.726" v="19"/>
        <pc:sldMkLst>
          <pc:docMk/>
          <pc:sldMk cId="2202459377" sldId="27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4E53DD-FF90-DC4A-AF3F-7482AF92D80C}"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fr-FR"/>
        </a:p>
      </dgm:t>
    </dgm:pt>
    <dgm:pt modelId="{85913DD5-565C-F24B-AC59-B6621E828222}">
      <dgm:prSet phldrT="[Texte]"/>
      <dgm:spPr/>
      <dgm:t>
        <a:bodyPr/>
        <a:lstStyle/>
        <a:p>
          <a:r>
            <a:rPr lang="fr-FR" dirty="0"/>
            <a:t>Effective </a:t>
          </a:r>
          <a:r>
            <a:rPr lang="fr-FR" dirty="0" err="1"/>
            <a:t>with</a:t>
          </a:r>
          <a:r>
            <a:rPr lang="fr-FR" dirty="0"/>
            <a:t> all </a:t>
          </a:r>
          <a:r>
            <a:rPr lang="fr-FR" dirty="0" err="1"/>
            <a:t>partners</a:t>
          </a:r>
          <a:endParaRPr lang="fr-FR" dirty="0"/>
        </a:p>
      </dgm:t>
    </dgm:pt>
    <dgm:pt modelId="{40F83E92-E497-DB44-B375-4B15B7F3E32A}" type="parTrans" cxnId="{6EB56980-7BC9-6742-8C3C-4C75A3CC700D}">
      <dgm:prSet/>
      <dgm:spPr/>
      <dgm:t>
        <a:bodyPr/>
        <a:lstStyle/>
        <a:p>
          <a:endParaRPr lang="fr-FR"/>
        </a:p>
      </dgm:t>
    </dgm:pt>
    <dgm:pt modelId="{7B1D37BF-1D21-8147-9BD7-A099DD8582F2}" type="sibTrans" cxnId="{6EB56980-7BC9-6742-8C3C-4C75A3CC700D}">
      <dgm:prSet/>
      <dgm:spPr/>
      <dgm:t>
        <a:bodyPr/>
        <a:lstStyle/>
        <a:p>
          <a:endParaRPr lang="fr-FR"/>
        </a:p>
      </dgm:t>
    </dgm:pt>
    <dgm:pt modelId="{AF486336-C306-3645-B15B-5DCE6A313C12}">
      <dgm:prSet phldrT="[Texte]"/>
      <dgm:spPr/>
      <dgm:t>
        <a:bodyPr/>
        <a:lstStyle/>
        <a:p>
          <a:r>
            <a:rPr lang="fr-FR" dirty="0" err="1"/>
            <a:t>Moderately</a:t>
          </a:r>
          <a:r>
            <a:rPr lang="fr-FR" dirty="0"/>
            <a:t> effective </a:t>
          </a:r>
          <a:r>
            <a:rPr lang="fr-FR" dirty="0" err="1"/>
            <a:t>with</a:t>
          </a:r>
          <a:r>
            <a:rPr lang="fr-FR" dirty="0"/>
            <a:t> all </a:t>
          </a:r>
          <a:r>
            <a:rPr lang="fr-FR" dirty="0" err="1"/>
            <a:t>partners</a:t>
          </a:r>
          <a:r>
            <a:rPr lang="fr-FR" dirty="0"/>
            <a:t> </a:t>
          </a:r>
        </a:p>
      </dgm:t>
    </dgm:pt>
    <dgm:pt modelId="{BC657923-DD9A-814F-A531-9959E6EB418F}" type="parTrans" cxnId="{01C67FC8-AC7F-1B4D-8FC9-8C26ACF2CAA8}">
      <dgm:prSet/>
      <dgm:spPr/>
      <dgm:t>
        <a:bodyPr/>
        <a:lstStyle/>
        <a:p>
          <a:endParaRPr lang="fr-FR"/>
        </a:p>
      </dgm:t>
    </dgm:pt>
    <dgm:pt modelId="{C5A82CD5-9F00-9749-87E4-6FB5687EFA0A}" type="sibTrans" cxnId="{01C67FC8-AC7F-1B4D-8FC9-8C26ACF2CAA8}">
      <dgm:prSet/>
      <dgm:spPr/>
      <dgm:t>
        <a:bodyPr/>
        <a:lstStyle/>
        <a:p>
          <a:endParaRPr lang="fr-FR"/>
        </a:p>
      </dgm:t>
    </dgm:pt>
    <dgm:pt modelId="{7E963C66-F8B2-364C-9EB5-5E4BF3E6A93A}">
      <dgm:prSet phldrT="[Texte]"/>
      <dgm:spPr/>
      <dgm:t>
        <a:bodyPr/>
        <a:lstStyle/>
        <a:p>
          <a:r>
            <a:rPr lang="fr-FR" dirty="0"/>
            <a:t>Effective </a:t>
          </a:r>
          <a:r>
            <a:rPr lang="fr-FR" dirty="0" err="1"/>
            <a:t>with</a:t>
          </a:r>
          <a:r>
            <a:rPr lang="fr-FR" dirty="0"/>
            <a:t> </a:t>
          </a:r>
          <a:r>
            <a:rPr lang="fr-FR" dirty="0" err="1"/>
            <a:t>familiar</a:t>
          </a:r>
          <a:r>
            <a:rPr lang="fr-FR" dirty="0"/>
            <a:t> </a:t>
          </a:r>
          <a:r>
            <a:rPr lang="fr-FR" dirty="0" err="1"/>
            <a:t>partners</a:t>
          </a:r>
          <a:endParaRPr lang="fr-FR" dirty="0"/>
        </a:p>
      </dgm:t>
    </dgm:pt>
    <dgm:pt modelId="{9E782789-EB2F-7544-8D0B-0F2955852ECC}" type="parTrans" cxnId="{C1A0CBFA-1DDD-9142-B139-FF2F5EF9CFA3}">
      <dgm:prSet/>
      <dgm:spPr/>
      <dgm:t>
        <a:bodyPr/>
        <a:lstStyle/>
        <a:p>
          <a:endParaRPr lang="fr-FR"/>
        </a:p>
      </dgm:t>
    </dgm:pt>
    <dgm:pt modelId="{017BA867-79F1-1E46-8BC7-FF16C1B57DF0}" type="sibTrans" cxnId="{C1A0CBFA-1DDD-9142-B139-FF2F5EF9CFA3}">
      <dgm:prSet/>
      <dgm:spPr/>
      <dgm:t>
        <a:bodyPr/>
        <a:lstStyle/>
        <a:p>
          <a:endParaRPr lang="fr-FR"/>
        </a:p>
      </dgm:t>
    </dgm:pt>
    <dgm:pt modelId="{28E99051-2A82-EE49-8F3D-0C9396770BB0}">
      <dgm:prSet/>
      <dgm:spPr/>
      <dgm:t>
        <a:bodyPr/>
        <a:lstStyle/>
        <a:p>
          <a:r>
            <a:rPr lang="fr-FR" dirty="0" err="1"/>
            <a:t>Moderately</a:t>
          </a:r>
          <a:r>
            <a:rPr lang="fr-FR" dirty="0"/>
            <a:t> effective </a:t>
          </a:r>
          <a:r>
            <a:rPr lang="fr-FR" dirty="0" err="1"/>
            <a:t>with</a:t>
          </a:r>
          <a:r>
            <a:rPr lang="fr-FR" dirty="0"/>
            <a:t> </a:t>
          </a:r>
          <a:r>
            <a:rPr lang="fr-FR" dirty="0" err="1"/>
            <a:t>familiar</a:t>
          </a:r>
          <a:r>
            <a:rPr lang="fr-FR" dirty="0"/>
            <a:t> </a:t>
          </a:r>
          <a:r>
            <a:rPr lang="fr-FR" dirty="0" err="1"/>
            <a:t>partner</a:t>
          </a:r>
          <a:endParaRPr lang="fr-FR" dirty="0"/>
        </a:p>
      </dgm:t>
    </dgm:pt>
    <dgm:pt modelId="{14B03F5F-1BC0-8140-89B2-4CD3BA9CA647}" type="parTrans" cxnId="{8F614366-B3CA-164B-B853-EA88DBA72523}">
      <dgm:prSet/>
      <dgm:spPr/>
      <dgm:t>
        <a:bodyPr/>
        <a:lstStyle/>
        <a:p>
          <a:endParaRPr lang="fr-FR"/>
        </a:p>
      </dgm:t>
    </dgm:pt>
    <dgm:pt modelId="{D60B2595-2C94-BC41-A88A-9F79964AAEC4}" type="sibTrans" cxnId="{8F614366-B3CA-164B-B853-EA88DBA72523}">
      <dgm:prSet/>
      <dgm:spPr/>
      <dgm:t>
        <a:bodyPr/>
        <a:lstStyle/>
        <a:p>
          <a:endParaRPr lang="fr-FR"/>
        </a:p>
      </dgm:t>
    </dgm:pt>
    <dgm:pt modelId="{3833E6EA-5E9C-0048-9270-DC1592AA7CBE}">
      <dgm:prSet/>
      <dgm:spPr/>
      <dgm:t>
        <a:bodyPr/>
        <a:lstStyle/>
        <a:p>
          <a:r>
            <a:rPr lang="fr-FR" dirty="0" err="1"/>
            <a:t>Uneffective</a:t>
          </a:r>
          <a:r>
            <a:rPr lang="fr-FR" dirty="0"/>
            <a:t> </a:t>
          </a:r>
          <a:r>
            <a:rPr lang="fr-FR" dirty="0" err="1"/>
            <a:t>with</a:t>
          </a:r>
          <a:r>
            <a:rPr lang="fr-FR" dirty="0"/>
            <a:t> all </a:t>
          </a:r>
          <a:r>
            <a:rPr lang="fr-FR" dirty="0" err="1"/>
            <a:t>partners</a:t>
          </a:r>
          <a:endParaRPr lang="fr-FR" dirty="0"/>
        </a:p>
      </dgm:t>
    </dgm:pt>
    <dgm:pt modelId="{FFD7518B-7A79-404B-AC4B-B043D15992EA}" type="parTrans" cxnId="{5025C8A1-0B1E-B44A-A16B-BA16C5BFC7AB}">
      <dgm:prSet/>
      <dgm:spPr/>
      <dgm:t>
        <a:bodyPr/>
        <a:lstStyle/>
        <a:p>
          <a:endParaRPr lang="fr-FR"/>
        </a:p>
      </dgm:t>
    </dgm:pt>
    <dgm:pt modelId="{59CDEC87-896F-C943-A9CE-0147DEF9873E}" type="sibTrans" cxnId="{5025C8A1-0B1E-B44A-A16B-BA16C5BFC7AB}">
      <dgm:prSet/>
      <dgm:spPr/>
      <dgm:t>
        <a:bodyPr/>
        <a:lstStyle/>
        <a:p>
          <a:endParaRPr lang="fr-FR"/>
        </a:p>
      </dgm:t>
    </dgm:pt>
    <dgm:pt modelId="{5DD77D8F-9C82-CE4F-9079-D8C60D0C0BC6}" type="pres">
      <dgm:prSet presAssocID="{694E53DD-FF90-DC4A-AF3F-7482AF92D80C}" presName="Name0" presStyleCnt="0">
        <dgm:presLayoutVars>
          <dgm:chMax val="7"/>
          <dgm:chPref val="7"/>
          <dgm:dir/>
        </dgm:presLayoutVars>
      </dgm:prSet>
      <dgm:spPr/>
    </dgm:pt>
    <dgm:pt modelId="{2399A5C5-FC00-3D4A-AFB6-C8BEB42D78E3}" type="pres">
      <dgm:prSet presAssocID="{694E53DD-FF90-DC4A-AF3F-7482AF92D80C}" presName="Name1" presStyleCnt="0"/>
      <dgm:spPr/>
    </dgm:pt>
    <dgm:pt modelId="{E1DCC8A5-E69D-2940-864F-68C66F8AE2CA}" type="pres">
      <dgm:prSet presAssocID="{694E53DD-FF90-DC4A-AF3F-7482AF92D80C}" presName="cycle" presStyleCnt="0"/>
      <dgm:spPr/>
    </dgm:pt>
    <dgm:pt modelId="{9D691791-F48B-E942-8F11-B4CE26CE2DC9}" type="pres">
      <dgm:prSet presAssocID="{694E53DD-FF90-DC4A-AF3F-7482AF92D80C}" presName="srcNode" presStyleLbl="node1" presStyleIdx="0" presStyleCnt="5"/>
      <dgm:spPr/>
    </dgm:pt>
    <dgm:pt modelId="{888818A0-4951-1B43-AF8E-C21BEF5C6073}" type="pres">
      <dgm:prSet presAssocID="{694E53DD-FF90-DC4A-AF3F-7482AF92D80C}" presName="conn" presStyleLbl="parChTrans1D2" presStyleIdx="0" presStyleCnt="1"/>
      <dgm:spPr/>
    </dgm:pt>
    <dgm:pt modelId="{23C31CE2-3CAC-2E47-B511-20293421BA65}" type="pres">
      <dgm:prSet presAssocID="{694E53DD-FF90-DC4A-AF3F-7482AF92D80C}" presName="extraNode" presStyleLbl="node1" presStyleIdx="0" presStyleCnt="5"/>
      <dgm:spPr/>
    </dgm:pt>
    <dgm:pt modelId="{2A0873F0-E61C-604D-BB8B-7F64F1A6C7C2}" type="pres">
      <dgm:prSet presAssocID="{694E53DD-FF90-DC4A-AF3F-7482AF92D80C}" presName="dstNode" presStyleLbl="node1" presStyleIdx="0" presStyleCnt="5"/>
      <dgm:spPr/>
    </dgm:pt>
    <dgm:pt modelId="{A17900D7-0520-6F45-A797-CDF946F47E4B}" type="pres">
      <dgm:prSet presAssocID="{85913DD5-565C-F24B-AC59-B6621E828222}" presName="text_1" presStyleLbl="node1" presStyleIdx="0" presStyleCnt="5">
        <dgm:presLayoutVars>
          <dgm:bulletEnabled val="1"/>
        </dgm:presLayoutVars>
      </dgm:prSet>
      <dgm:spPr/>
    </dgm:pt>
    <dgm:pt modelId="{6AC2DA0A-CB99-8E40-9387-AFB5C43D7DDB}" type="pres">
      <dgm:prSet presAssocID="{85913DD5-565C-F24B-AC59-B6621E828222}" presName="accent_1" presStyleCnt="0"/>
      <dgm:spPr/>
    </dgm:pt>
    <dgm:pt modelId="{1FC937B4-913F-294E-857F-604177F4D903}" type="pres">
      <dgm:prSet presAssocID="{85913DD5-565C-F24B-AC59-B6621E828222}" presName="accentRepeatNode" presStyleLbl="solidFgAcc1" presStyleIdx="0" presStyleCnt="5"/>
      <dgm:spPr/>
    </dgm:pt>
    <dgm:pt modelId="{710449F8-9CDB-AD4E-99F3-9E9782B1D3DD}" type="pres">
      <dgm:prSet presAssocID="{AF486336-C306-3645-B15B-5DCE6A313C12}" presName="text_2" presStyleLbl="node1" presStyleIdx="1" presStyleCnt="5">
        <dgm:presLayoutVars>
          <dgm:bulletEnabled val="1"/>
        </dgm:presLayoutVars>
      </dgm:prSet>
      <dgm:spPr/>
    </dgm:pt>
    <dgm:pt modelId="{42F02B87-1294-414A-BFE3-89C74AD86EC7}" type="pres">
      <dgm:prSet presAssocID="{AF486336-C306-3645-B15B-5DCE6A313C12}" presName="accent_2" presStyleCnt="0"/>
      <dgm:spPr/>
    </dgm:pt>
    <dgm:pt modelId="{9C18AF9D-DA65-F44F-A671-C6B2ADEE5C23}" type="pres">
      <dgm:prSet presAssocID="{AF486336-C306-3645-B15B-5DCE6A313C12}" presName="accentRepeatNode" presStyleLbl="solidFgAcc1" presStyleIdx="1" presStyleCnt="5"/>
      <dgm:spPr/>
    </dgm:pt>
    <dgm:pt modelId="{648F7416-D570-5846-B09E-6E1741BC8C21}" type="pres">
      <dgm:prSet presAssocID="{7E963C66-F8B2-364C-9EB5-5E4BF3E6A93A}" presName="text_3" presStyleLbl="node1" presStyleIdx="2" presStyleCnt="5">
        <dgm:presLayoutVars>
          <dgm:bulletEnabled val="1"/>
        </dgm:presLayoutVars>
      </dgm:prSet>
      <dgm:spPr/>
    </dgm:pt>
    <dgm:pt modelId="{B4AA1D87-3F27-E74C-B1EF-D54CB3FE075E}" type="pres">
      <dgm:prSet presAssocID="{7E963C66-F8B2-364C-9EB5-5E4BF3E6A93A}" presName="accent_3" presStyleCnt="0"/>
      <dgm:spPr/>
    </dgm:pt>
    <dgm:pt modelId="{5E435ACF-609B-6C46-A8F2-EC3E3AEE8BB2}" type="pres">
      <dgm:prSet presAssocID="{7E963C66-F8B2-364C-9EB5-5E4BF3E6A93A}" presName="accentRepeatNode" presStyleLbl="solidFgAcc1" presStyleIdx="2" presStyleCnt="5"/>
      <dgm:spPr/>
    </dgm:pt>
    <dgm:pt modelId="{1F2DEE89-0A72-4446-BEC0-3D3DA8786171}" type="pres">
      <dgm:prSet presAssocID="{28E99051-2A82-EE49-8F3D-0C9396770BB0}" presName="text_4" presStyleLbl="node1" presStyleIdx="3" presStyleCnt="5">
        <dgm:presLayoutVars>
          <dgm:bulletEnabled val="1"/>
        </dgm:presLayoutVars>
      </dgm:prSet>
      <dgm:spPr/>
    </dgm:pt>
    <dgm:pt modelId="{75FA7A1E-0E01-494A-939E-EB9C6D9E9586}" type="pres">
      <dgm:prSet presAssocID="{28E99051-2A82-EE49-8F3D-0C9396770BB0}" presName="accent_4" presStyleCnt="0"/>
      <dgm:spPr/>
    </dgm:pt>
    <dgm:pt modelId="{658AED24-3D13-2047-8482-1B98A9403CA6}" type="pres">
      <dgm:prSet presAssocID="{28E99051-2A82-EE49-8F3D-0C9396770BB0}" presName="accentRepeatNode" presStyleLbl="solidFgAcc1" presStyleIdx="3" presStyleCnt="5"/>
      <dgm:spPr/>
    </dgm:pt>
    <dgm:pt modelId="{6BA13EFE-6313-0346-909F-C6BDFE2CAA45}" type="pres">
      <dgm:prSet presAssocID="{3833E6EA-5E9C-0048-9270-DC1592AA7CBE}" presName="text_5" presStyleLbl="node1" presStyleIdx="4" presStyleCnt="5">
        <dgm:presLayoutVars>
          <dgm:bulletEnabled val="1"/>
        </dgm:presLayoutVars>
      </dgm:prSet>
      <dgm:spPr/>
    </dgm:pt>
    <dgm:pt modelId="{C381E1A5-1357-D740-BFD1-A34EA8CC396F}" type="pres">
      <dgm:prSet presAssocID="{3833E6EA-5E9C-0048-9270-DC1592AA7CBE}" presName="accent_5" presStyleCnt="0"/>
      <dgm:spPr/>
    </dgm:pt>
    <dgm:pt modelId="{3F0B6B5E-7300-654A-AB8C-43DEBB973AF8}" type="pres">
      <dgm:prSet presAssocID="{3833E6EA-5E9C-0048-9270-DC1592AA7CBE}" presName="accentRepeatNode" presStyleLbl="solidFgAcc1" presStyleIdx="4" presStyleCnt="5"/>
      <dgm:spPr/>
    </dgm:pt>
  </dgm:ptLst>
  <dgm:cxnLst>
    <dgm:cxn modelId="{0A12CD24-37B6-C44A-B5E0-BB74A80277C8}" type="presOf" srcId="{AF486336-C306-3645-B15B-5DCE6A313C12}" destId="{710449F8-9CDB-AD4E-99F3-9E9782B1D3DD}" srcOrd="0" destOrd="0" presId="urn:microsoft.com/office/officeart/2008/layout/VerticalCurvedList"/>
    <dgm:cxn modelId="{5DE70536-D846-9541-B6CA-BF96B69E22FE}" type="presOf" srcId="{7B1D37BF-1D21-8147-9BD7-A099DD8582F2}" destId="{888818A0-4951-1B43-AF8E-C21BEF5C6073}" srcOrd="0" destOrd="0" presId="urn:microsoft.com/office/officeart/2008/layout/VerticalCurvedList"/>
    <dgm:cxn modelId="{7599283E-D47E-F64E-B072-C51166DC3C1F}" type="presOf" srcId="{85913DD5-565C-F24B-AC59-B6621E828222}" destId="{A17900D7-0520-6F45-A797-CDF946F47E4B}" srcOrd="0" destOrd="0" presId="urn:microsoft.com/office/officeart/2008/layout/VerticalCurvedList"/>
    <dgm:cxn modelId="{7CBA1062-1C54-D348-A76A-82C73089A9E0}" type="presOf" srcId="{3833E6EA-5E9C-0048-9270-DC1592AA7CBE}" destId="{6BA13EFE-6313-0346-909F-C6BDFE2CAA45}" srcOrd="0" destOrd="0" presId="urn:microsoft.com/office/officeart/2008/layout/VerticalCurvedList"/>
    <dgm:cxn modelId="{8F614366-B3CA-164B-B853-EA88DBA72523}" srcId="{694E53DD-FF90-DC4A-AF3F-7482AF92D80C}" destId="{28E99051-2A82-EE49-8F3D-0C9396770BB0}" srcOrd="3" destOrd="0" parTransId="{14B03F5F-1BC0-8140-89B2-4CD3BA9CA647}" sibTransId="{D60B2595-2C94-BC41-A88A-9F79964AAEC4}"/>
    <dgm:cxn modelId="{4160877D-49C9-3848-9E40-7E297B68511D}" type="presOf" srcId="{7E963C66-F8B2-364C-9EB5-5E4BF3E6A93A}" destId="{648F7416-D570-5846-B09E-6E1741BC8C21}" srcOrd="0" destOrd="0" presId="urn:microsoft.com/office/officeart/2008/layout/VerticalCurvedList"/>
    <dgm:cxn modelId="{6EB56980-7BC9-6742-8C3C-4C75A3CC700D}" srcId="{694E53DD-FF90-DC4A-AF3F-7482AF92D80C}" destId="{85913DD5-565C-F24B-AC59-B6621E828222}" srcOrd="0" destOrd="0" parTransId="{40F83E92-E497-DB44-B375-4B15B7F3E32A}" sibTransId="{7B1D37BF-1D21-8147-9BD7-A099DD8582F2}"/>
    <dgm:cxn modelId="{5025C8A1-0B1E-B44A-A16B-BA16C5BFC7AB}" srcId="{694E53DD-FF90-DC4A-AF3F-7482AF92D80C}" destId="{3833E6EA-5E9C-0048-9270-DC1592AA7CBE}" srcOrd="4" destOrd="0" parTransId="{FFD7518B-7A79-404B-AC4B-B043D15992EA}" sibTransId="{59CDEC87-896F-C943-A9CE-0147DEF9873E}"/>
    <dgm:cxn modelId="{7AA7A8AB-DD21-0F44-8B37-3FA8E3754577}" type="presOf" srcId="{28E99051-2A82-EE49-8F3D-0C9396770BB0}" destId="{1F2DEE89-0A72-4446-BEC0-3D3DA8786171}" srcOrd="0" destOrd="0" presId="urn:microsoft.com/office/officeart/2008/layout/VerticalCurvedList"/>
    <dgm:cxn modelId="{5B3FB2C7-F9AA-9C40-84F9-F4649E537448}" type="presOf" srcId="{694E53DD-FF90-DC4A-AF3F-7482AF92D80C}" destId="{5DD77D8F-9C82-CE4F-9079-D8C60D0C0BC6}" srcOrd="0" destOrd="0" presId="urn:microsoft.com/office/officeart/2008/layout/VerticalCurvedList"/>
    <dgm:cxn modelId="{01C67FC8-AC7F-1B4D-8FC9-8C26ACF2CAA8}" srcId="{694E53DD-FF90-DC4A-AF3F-7482AF92D80C}" destId="{AF486336-C306-3645-B15B-5DCE6A313C12}" srcOrd="1" destOrd="0" parTransId="{BC657923-DD9A-814F-A531-9959E6EB418F}" sibTransId="{C5A82CD5-9F00-9749-87E4-6FB5687EFA0A}"/>
    <dgm:cxn modelId="{C1A0CBFA-1DDD-9142-B139-FF2F5EF9CFA3}" srcId="{694E53DD-FF90-DC4A-AF3F-7482AF92D80C}" destId="{7E963C66-F8B2-364C-9EB5-5E4BF3E6A93A}" srcOrd="2" destOrd="0" parTransId="{9E782789-EB2F-7544-8D0B-0F2955852ECC}" sibTransId="{017BA867-79F1-1E46-8BC7-FF16C1B57DF0}"/>
    <dgm:cxn modelId="{D018CCDC-0EE1-3F47-AA89-159E189C9D55}" type="presParOf" srcId="{5DD77D8F-9C82-CE4F-9079-D8C60D0C0BC6}" destId="{2399A5C5-FC00-3D4A-AFB6-C8BEB42D78E3}" srcOrd="0" destOrd="0" presId="urn:microsoft.com/office/officeart/2008/layout/VerticalCurvedList"/>
    <dgm:cxn modelId="{5ACAD022-1F1B-594C-B959-DA85DC31BAE8}" type="presParOf" srcId="{2399A5C5-FC00-3D4A-AFB6-C8BEB42D78E3}" destId="{E1DCC8A5-E69D-2940-864F-68C66F8AE2CA}" srcOrd="0" destOrd="0" presId="urn:microsoft.com/office/officeart/2008/layout/VerticalCurvedList"/>
    <dgm:cxn modelId="{D8DB1ECE-E805-FA45-8726-BB941C5E1B84}" type="presParOf" srcId="{E1DCC8A5-E69D-2940-864F-68C66F8AE2CA}" destId="{9D691791-F48B-E942-8F11-B4CE26CE2DC9}" srcOrd="0" destOrd="0" presId="urn:microsoft.com/office/officeart/2008/layout/VerticalCurvedList"/>
    <dgm:cxn modelId="{1EAC6209-0068-834B-A935-1FADD9E106BC}" type="presParOf" srcId="{E1DCC8A5-E69D-2940-864F-68C66F8AE2CA}" destId="{888818A0-4951-1B43-AF8E-C21BEF5C6073}" srcOrd="1" destOrd="0" presId="urn:microsoft.com/office/officeart/2008/layout/VerticalCurvedList"/>
    <dgm:cxn modelId="{2F6A0E46-95F1-E04A-980B-3DCE2165A1D9}" type="presParOf" srcId="{E1DCC8A5-E69D-2940-864F-68C66F8AE2CA}" destId="{23C31CE2-3CAC-2E47-B511-20293421BA65}" srcOrd="2" destOrd="0" presId="urn:microsoft.com/office/officeart/2008/layout/VerticalCurvedList"/>
    <dgm:cxn modelId="{DD70851E-7078-0D4C-8908-295B9566DAA1}" type="presParOf" srcId="{E1DCC8A5-E69D-2940-864F-68C66F8AE2CA}" destId="{2A0873F0-E61C-604D-BB8B-7F64F1A6C7C2}" srcOrd="3" destOrd="0" presId="urn:microsoft.com/office/officeart/2008/layout/VerticalCurvedList"/>
    <dgm:cxn modelId="{70F23C44-2B6E-4649-AA9F-263005DDC389}" type="presParOf" srcId="{2399A5C5-FC00-3D4A-AFB6-C8BEB42D78E3}" destId="{A17900D7-0520-6F45-A797-CDF946F47E4B}" srcOrd="1" destOrd="0" presId="urn:microsoft.com/office/officeart/2008/layout/VerticalCurvedList"/>
    <dgm:cxn modelId="{7A773AA1-AC7D-5E4B-91B0-2C14F69EAB7D}" type="presParOf" srcId="{2399A5C5-FC00-3D4A-AFB6-C8BEB42D78E3}" destId="{6AC2DA0A-CB99-8E40-9387-AFB5C43D7DDB}" srcOrd="2" destOrd="0" presId="urn:microsoft.com/office/officeart/2008/layout/VerticalCurvedList"/>
    <dgm:cxn modelId="{F479BBD7-43C3-E442-854F-A29339EB6713}" type="presParOf" srcId="{6AC2DA0A-CB99-8E40-9387-AFB5C43D7DDB}" destId="{1FC937B4-913F-294E-857F-604177F4D903}" srcOrd="0" destOrd="0" presId="urn:microsoft.com/office/officeart/2008/layout/VerticalCurvedList"/>
    <dgm:cxn modelId="{20DAC4F7-14EB-EF49-8A2B-C3D0C9CF4973}" type="presParOf" srcId="{2399A5C5-FC00-3D4A-AFB6-C8BEB42D78E3}" destId="{710449F8-9CDB-AD4E-99F3-9E9782B1D3DD}" srcOrd="3" destOrd="0" presId="urn:microsoft.com/office/officeart/2008/layout/VerticalCurvedList"/>
    <dgm:cxn modelId="{158A372F-A7E6-FE48-97C7-82553DF24103}" type="presParOf" srcId="{2399A5C5-FC00-3D4A-AFB6-C8BEB42D78E3}" destId="{42F02B87-1294-414A-BFE3-89C74AD86EC7}" srcOrd="4" destOrd="0" presId="urn:microsoft.com/office/officeart/2008/layout/VerticalCurvedList"/>
    <dgm:cxn modelId="{A2CF47CA-E8D1-5748-9076-1A456D8F400C}" type="presParOf" srcId="{42F02B87-1294-414A-BFE3-89C74AD86EC7}" destId="{9C18AF9D-DA65-F44F-A671-C6B2ADEE5C23}" srcOrd="0" destOrd="0" presId="urn:microsoft.com/office/officeart/2008/layout/VerticalCurvedList"/>
    <dgm:cxn modelId="{7510F746-C91D-8F43-B9C9-140438335EEE}" type="presParOf" srcId="{2399A5C5-FC00-3D4A-AFB6-C8BEB42D78E3}" destId="{648F7416-D570-5846-B09E-6E1741BC8C21}" srcOrd="5" destOrd="0" presId="urn:microsoft.com/office/officeart/2008/layout/VerticalCurvedList"/>
    <dgm:cxn modelId="{507A630F-AC41-D54D-8119-11207C363D53}" type="presParOf" srcId="{2399A5C5-FC00-3D4A-AFB6-C8BEB42D78E3}" destId="{B4AA1D87-3F27-E74C-B1EF-D54CB3FE075E}" srcOrd="6" destOrd="0" presId="urn:microsoft.com/office/officeart/2008/layout/VerticalCurvedList"/>
    <dgm:cxn modelId="{2B3DB9C0-912F-BB40-9ED2-50D66A14A3D7}" type="presParOf" srcId="{B4AA1D87-3F27-E74C-B1EF-D54CB3FE075E}" destId="{5E435ACF-609B-6C46-A8F2-EC3E3AEE8BB2}" srcOrd="0" destOrd="0" presId="urn:microsoft.com/office/officeart/2008/layout/VerticalCurvedList"/>
    <dgm:cxn modelId="{2C34B592-1F1D-9941-BB0A-8598E5C58587}" type="presParOf" srcId="{2399A5C5-FC00-3D4A-AFB6-C8BEB42D78E3}" destId="{1F2DEE89-0A72-4446-BEC0-3D3DA8786171}" srcOrd="7" destOrd="0" presId="urn:microsoft.com/office/officeart/2008/layout/VerticalCurvedList"/>
    <dgm:cxn modelId="{D0A9C00E-0902-A246-97CB-2C9B9468618A}" type="presParOf" srcId="{2399A5C5-FC00-3D4A-AFB6-C8BEB42D78E3}" destId="{75FA7A1E-0E01-494A-939E-EB9C6D9E9586}" srcOrd="8" destOrd="0" presId="urn:microsoft.com/office/officeart/2008/layout/VerticalCurvedList"/>
    <dgm:cxn modelId="{B443F59E-DFD1-0244-9CF9-FCB7BB054A71}" type="presParOf" srcId="{75FA7A1E-0E01-494A-939E-EB9C6D9E9586}" destId="{658AED24-3D13-2047-8482-1B98A9403CA6}" srcOrd="0" destOrd="0" presId="urn:microsoft.com/office/officeart/2008/layout/VerticalCurvedList"/>
    <dgm:cxn modelId="{7A5F4F06-DD88-B949-AB2F-9D2B2EFC9B2B}" type="presParOf" srcId="{2399A5C5-FC00-3D4A-AFB6-C8BEB42D78E3}" destId="{6BA13EFE-6313-0346-909F-C6BDFE2CAA45}" srcOrd="9" destOrd="0" presId="urn:microsoft.com/office/officeart/2008/layout/VerticalCurvedList"/>
    <dgm:cxn modelId="{F19110E9-CE4E-C749-9D07-F61D12592E46}" type="presParOf" srcId="{2399A5C5-FC00-3D4A-AFB6-C8BEB42D78E3}" destId="{C381E1A5-1357-D740-BFD1-A34EA8CC396F}" srcOrd="10" destOrd="0" presId="urn:microsoft.com/office/officeart/2008/layout/VerticalCurvedList"/>
    <dgm:cxn modelId="{4561CC04-8F02-264E-BE53-17983D6D0636}" type="presParOf" srcId="{C381E1A5-1357-D740-BFD1-A34EA8CC396F}" destId="{3F0B6B5E-7300-654A-AB8C-43DEBB973AF8}"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818A0-4951-1B43-AF8E-C21BEF5C6073}">
      <dsp:nvSpPr>
        <dsp:cNvPr id="0" name=""/>
        <dsp:cNvSpPr/>
      </dsp:nvSpPr>
      <dsp:spPr>
        <a:xfrm>
          <a:off x="-5086629" y="-779249"/>
          <a:ext cx="6057625" cy="6057625"/>
        </a:xfrm>
        <a:prstGeom prst="blockArc">
          <a:avLst>
            <a:gd name="adj1" fmla="val 18900000"/>
            <a:gd name="adj2" fmla="val 2700000"/>
            <a:gd name="adj3" fmla="val 357"/>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7900D7-0520-6F45-A797-CDF946F47E4B}">
      <dsp:nvSpPr>
        <dsp:cNvPr id="0" name=""/>
        <dsp:cNvSpPr/>
      </dsp:nvSpPr>
      <dsp:spPr>
        <a:xfrm>
          <a:off x="424746" y="281105"/>
          <a:ext cx="7076075"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68580" rIns="68580" bIns="68580" numCol="1" spcCol="1270" anchor="ctr" anchorCtr="0">
          <a:noAutofit/>
        </a:bodyPr>
        <a:lstStyle/>
        <a:p>
          <a:pPr marL="0" lvl="0" indent="0" algn="l" defTabSz="1200150">
            <a:lnSpc>
              <a:spcPct val="90000"/>
            </a:lnSpc>
            <a:spcBef>
              <a:spcPct val="0"/>
            </a:spcBef>
            <a:spcAft>
              <a:spcPct val="35000"/>
            </a:spcAft>
            <a:buNone/>
          </a:pPr>
          <a:r>
            <a:rPr lang="fr-FR" sz="2700" kern="1200" dirty="0"/>
            <a:t>Effective </a:t>
          </a:r>
          <a:r>
            <a:rPr lang="fr-FR" sz="2700" kern="1200" dirty="0" err="1"/>
            <a:t>with</a:t>
          </a:r>
          <a:r>
            <a:rPr lang="fr-FR" sz="2700" kern="1200" dirty="0"/>
            <a:t> all </a:t>
          </a:r>
          <a:r>
            <a:rPr lang="fr-FR" sz="2700" kern="1200" dirty="0" err="1"/>
            <a:t>partners</a:t>
          </a:r>
          <a:endParaRPr lang="fr-FR" sz="2700" kern="1200" dirty="0"/>
        </a:p>
      </dsp:txBody>
      <dsp:txXfrm>
        <a:off x="424746" y="281105"/>
        <a:ext cx="7076075" cy="562570"/>
      </dsp:txXfrm>
    </dsp:sp>
    <dsp:sp modelId="{1FC937B4-913F-294E-857F-604177F4D903}">
      <dsp:nvSpPr>
        <dsp:cNvPr id="0" name=""/>
        <dsp:cNvSpPr/>
      </dsp:nvSpPr>
      <dsp:spPr>
        <a:xfrm>
          <a:off x="73139" y="210784"/>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0449F8-9CDB-AD4E-99F3-9E9782B1D3DD}">
      <dsp:nvSpPr>
        <dsp:cNvPr id="0" name=""/>
        <dsp:cNvSpPr/>
      </dsp:nvSpPr>
      <dsp:spPr>
        <a:xfrm>
          <a:off x="827868" y="1124691"/>
          <a:ext cx="6672953"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68580" rIns="68580" bIns="68580" numCol="1" spcCol="1270" anchor="ctr" anchorCtr="0">
          <a:noAutofit/>
        </a:bodyPr>
        <a:lstStyle/>
        <a:p>
          <a:pPr marL="0" lvl="0" indent="0" algn="l" defTabSz="1200150">
            <a:lnSpc>
              <a:spcPct val="90000"/>
            </a:lnSpc>
            <a:spcBef>
              <a:spcPct val="0"/>
            </a:spcBef>
            <a:spcAft>
              <a:spcPct val="35000"/>
            </a:spcAft>
            <a:buNone/>
          </a:pPr>
          <a:r>
            <a:rPr lang="fr-FR" sz="2700" kern="1200" dirty="0" err="1"/>
            <a:t>Moderately</a:t>
          </a:r>
          <a:r>
            <a:rPr lang="fr-FR" sz="2700" kern="1200" dirty="0"/>
            <a:t> effective </a:t>
          </a:r>
          <a:r>
            <a:rPr lang="fr-FR" sz="2700" kern="1200" dirty="0" err="1"/>
            <a:t>with</a:t>
          </a:r>
          <a:r>
            <a:rPr lang="fr-FR" sz="2700" kern="1200" dirty="0"/>
            <a:t> all </a:t>
          </a:r>
          <a:r>
            <a:rPr lang="fr-FR" sz="2700" kern="1200" dirty="0" err="1"/>
            <a:t>partners</a:t>
          </a:r>
          <a:r>
            <a:rPr lang="fr-FR" sz="2700" kern="1200" dirty="0"/>
            <a:t> </a:t>
          </a:r>
        </a:p>
      </dsp:txBody>
      <dsp:txXfrm>
        <a:off x="827868" y="1124691"/>
        <a:ext cx="6672953" cy="562570"/>
      </dsp:txXfrm>
    </dsp:sp>
    <dsp:sp modelId="{9C18AF9D-DA65-F44F-A671-C6B2ADEE5C23}">
      <dsp:nvSpPr>
        <dsp:cNvPr id="0" name=""/>
        <dsp:cNvSpPr/>
      </dsp:nvSpPr>
      <dsp:spPr>
        <a:xfrm>
          <a:off x="476261" y="1054370"/>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8F7416-D570-5846-B09E-6E1741BC8C21}">
      <dsp:nvSpPr>
        <dsp:cNvPr id="0" name=""/>
        <dsp:cNvSpPr/>
      </dsp:nvSpPr>
      <dsp:spPr>
        <a:xfrm>
          <a:off x="951594" y="1968277"/>
          <a:ext cx="6549227"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68580" rIns="68580" bIns="68580" numCol="1" spcCol="1270" anchor="ctr" anchorCtr="0">
          <a:noAutofit/>
        </a:bodyPr>
        <a:lstStyle/>
        <a:p>
          <a:pPr marL="0" lvl="0" indent="0" algn="l" defTabSz="1200150">
            <a:lnSpc>
              <a:spcPct val="90000"/>
            </a:lnSpc>
            <a:spcBef>
              <a:spcPct val="0"/>
            </a:spcBef>
            <a:spcAft>
              <a:spcPct val="35000"/>
            </a:spcAft>
            <a:buNone/>
          </a:pPr>
          <a:r>
            <a:rPr lang="fr-FR" sz="2700" kern="1200" dirty="0"/>
            <a:t>Effective </a:t>
          </a:r>
          <a:r>
            <a:rPr lang="fr-FR" sz="2700" kern="1200" dirty="0" err="1"/>
            <a:t>with</a:t>
          </a:r>
          <a:r>
            <a:rPr lang="fr-FR" sz="2700" kern="1200" dirty="0"/>
            <a:t> </a:t>
          </a:r>
          <a:r>
            <a:rPr lang="fr-FR" sz="2700" kern="1200" dirty="0" err="1"/>
            <a:t>familiar</a:t>
          </a:r>
          <a:r>
            <a:rPr lang="fr-FR" sz="2700" kern="1200" dirty="0"/>
            <a:t> </a:t>
          </a:r>
          <a:r>
            <a:rPr lang="fr-FR" sz="2700" kern="1200" dirty="0" err="1"/>
            <a:t>partners</a:t>
          </a:r>
          <a:endParaRPr lang="fr-FR" sz="2700" kern="1200" dirty="0"/>
        </a:p>
      </dsp:txBody>
      <dsp:txXfrm>
        <a:off x="951594" y="1968277"/>
        <a:ext cx="6549227" cy="562570"/>
      </dsp:txXfrm>
    </dsp:sp>
    <dsp:sp modelId="{5E435ACF-609B-6C46-A8F2-EC3E3AEE8BB2}">
      <dsp:nvSpPr>
        <dsp:cNvPr id="0" name=""/>
        <dsp:cNvSpPr/>
      </dsp:nvSpPr>
      <dsp:spPr>
        <a:xfrm>
          <a:off x="599987" y="1897956"/>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2DEE89-0A72-4446-BEC0-3D3DA8786171}">
      <dsp:nvSpPr>
        <dsp:cNvPr id="0" name=""/>
        <dsp:cNvSpPr/>
      </dsp:nvSpPr>
      <dsp:spPr>
        <a:xfrm>
          <a:off x="827868" y="2811863"/>
          <a:ext cx="6672953"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68580" rIns="68580" bIns="68580" numCol="1" spcCol="1270" anchor="ctr" anchorCtr="0">
          <a:noAutofit/>
        </a:bodyPr>
        <a:lstStyle/>
        <a:p>
          <a:pPr marL="0" lvl="0" indent="0" algn="l" defTabSz="1200150">
            <a:lnSpc>
              <a:spcPct val="90000"/>
            </a:lnSpc>
            <a:spcBef>
              <a:spcPct val="0"/>
            </a:spcBef>
            <a:spcAft>
              <a:spcPct val="35000"/>
            </a:spcAft>
            <a:buNone/>
          </a:pPr>
          <a:r>
            <a:rPr lang="fr-FR" sz="2700" kern="1200" dirty="0" err="1"/>
            <a:t>Moderately</a:t>
          </a:r>
          <a:r>
            <a:rPr lang="fr-FR" sz="2700" kern="1200" dirty="0"/>
            <a:t> effective </a:t>
          </a:r>
          <a:r>
            <a:rPr lang="fr-FR" sz="2700" kern="1200" dirty="0" err="1"/>
            <a:t>with</a:t>
          </a:r>
          <a:r>
            <a:rPr lang="fr-FR" sz="2700" kern="1200" dirty="0"/>
            <a:t> </a:t>
          </a:r>
          <a:r>
            <a:rPr lang="fr-FR" sz="2700" kern="1200" dirty="0" err="1"/>
            <a:t>familiar</a:t>
          </a:r>
          <a:r>
            <a:rPr lang="fr-FR" sz="2700" kern="1200" dirty="0"/>
            <a:t> </a:t>
          </a:r>
          <a:r>
            <a:rPr lang="fr-FR" sz="2700" kern="1200" dirty="0" err="1"/>
            <a:t>partner</a:t>
          </a:r>
          <a:endParaRPr lang="fr-FR" sz="2700" kern="1200" dirty="0"/>
        </a:p>
      </dsp:txBody>
      <dsp:txXfrm>
        <a:off x="827868" y="2811863"/>
        <a:ext cx="6672953" cy="562570"/>
      </dsp:txXfrm>
    </dsp:sp>
    <dsp:sp modelId="{658AED24-3D13-2047-8482-1B98A9403CA6}">
      <dsp:nvSpPr>
        <dsp:cNvPr id="0" name=""/>
        <dsp:cNvSpPr/>
      </dsp:nvSpPr>
      <dsp:spPr>
        <a:xfrm>
          <a:off x="476261" y="2741542"/>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A13EFE-6313-0346-909F-C6BDFE2CAA45}">
      <dsp:nvSpPr>
        <dsp:cNvPr id="0" name=""/>
        <dsp:cNvSpPr/>
      </dsp:nvSpPr>
      <dsp:spPr>
        <a:xfrm>
          <a:off x="424746" y="3655449"/>
          <a:ext cx="7076075"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68580" rIns="68580" bIns="68580" numCol="1" spcCol="1270" anchor="ctr" anchorCtr="0">
          <a:noAutofit/>
        </a:bodyPr>
        <a:lstStyle/>
        <a:p>
          <a:pPr marL="0" lvl="0" indent="0" algn="l" defTabSz="1200150">
            <a:lnSpc>
              <a:spcPct val="90000"/>
            </a:lnSpc>
            <a:spcBef>
              <a:spcPct val="0"/>
            </a:spcBef>
            <a:spcAft>
              <a:spcPct val="35000"/>
            </a:spcAft>
            <a:buNone/>
          </a:pPr>
          <a:r>
            <a:rPr lang="fr-FR" sz="2700" kern="1200" dirty="0" err="1"/>
            <a:t>Uneffective</a:t>
          </a:r>
          <a:r>
            <a:rPr lang="fr-FR" sz="2700" kern="1200" dirty="0"/>
            <a:t> </a:t>
          </a:r>
          <a:r>
            <a:rPr lang="fr-FR" sz="2700" kern="1200" dirty="0" err="1"/>
            <a:t>with</a:t>
          </a:r>
          <a:r>
            <a:rPr lang="fr-FR" sz="2700" kern="1200" dirty="0"/>
            <a:t> all </a:t>
          </a:r>
          <a:r>
            <a:rPr lang="fr-FR" sz="2700" kern="1200" dirty="0" err="1"/>
            <a:t>partners</a:t>
          </a:r>
          <a:endParaRPr lang="fr-FR" sz="2700" kern="1200" dirty="0"/>
        </a:p>
      </dsp:txBody>
      <dsp:txXfrm>
        <a:off x="424746" y="3655449"/>
        <a:ext cx="7076075" cy="562570"/>
      </dsp:txXfrm>
    </dsp:sp>
    <dsp:sp modelId="{3F0B6B5E-7300-654A-AB8C-43DEBB973AF8}">
      <dsp:nvSpPr>
        <dsp:cNvPr id="0" name=""/>
        <dsp:cNvSpPr/>
      </dsp:nvSpPr>
      <dsp:spPr>
        <a:xfrm>
          <a:off x="73139" y="3585128"/>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87E83B06-E17C-3A1E-84B8-3BBBB13EF953}"/>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EAC43C14-C7B9-5A15-3895-0D5F34D158B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a:extLst>
              <a:ext uri="{FF2B5EF4-FFF2-40B4-BE49-F238E27FC236}">
                <a16:creationId xmlns:a16="http://schemas.microsoft.com/office/drawing/2014/main" id="{B40A0515-59FB-DF34-31F7-21006504BBD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90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43DE1C7-5BB1-9CFB-4B91-0147F2A88EE9}"/>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CD373A6E-8ECC-1283-CF8C-ED099809B6F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CONTENT</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marL="0" indent="0">
              <a:buNone/>
            </a:pPr>
            <a:r>
              <a:rPr lang="en-GB" dirty="0"/>
              <a:t>“The success of communicative interaction is dependent on the communication skills of each individual participating in the exchange.” </a:t>
            </a:r>
          </a:p>
          <a:p>
            <a:pPr marL="0" indent="0">
              <a:buNone/>
            </a:pPr>
            <a:r>
              <a:rPr lang="en-US" dirty="0"/>
              <a:t>To be efficient in a communication situation you need to be : (1) a good </a:t>
            </a:r>
            <a:r>
              <a:rPr lang="en-US" err="1"/>
              <a:t>transmittor</a:t>
            </a:r>
            <a:r>
              <a:rPr lang="en-US" dirty="0"/>
              <a:t> and (2) a good receiver either with familiar partners or with </a:t>
            </a:r>
            <a:r>
              <a:rPr lang="en-US" err="1"/>
              <a:t>unfamilar</a:t>
            </a:r>
            <a:r>
              <a:rPr lang="en-US" dirty="0"/>
              <a:t> partners</a:t>
            </a:r>
          </a:p>
          <a:p>
            <a:pPr marL="0" indent="0">
              <a:buNone/>
            </a:pPr>
            <a:endParaRPr lang="en-US" dirty="0"/>
          </a:p>
          <a:p>
            <a:pPr marL="0" indent="0">
              <a:buNone/>
            </a:pPr>
            <a:r>
              <a:rPr lang="en-GB" dirty="0"/>
              <a:t>A communication partner is the person or are the persons that send and receive messages with each other. The expression ¨communication partners¨ is used to refer to all people who are directly or indirectly involved in communicating with other people, and especially people with communication needs. Communication partners have a fundamental role in supporting people with intellectual disabilities. They interact with the individual in different roles and in different environments.</a:t>
            </a:r>
          </a:p>
          <a:p>
            <a:pPr marL="0" indent="0">
              <a:buNone/>
            </a:pPr>
            <a:endParaRPr lang="en-GB" dirty="0"/>
          </a:p>
        </p:txBody>
      </p:sp>
      <p:sp>
        <p:nvSpPr>
          <p:cNvPr id="118" name="Google Shape;118;p3:notes">
            <a:extLst>
              <a:ext uri="{FF2B5EF4-FFF2-40B4-BE49-F238E27FC236}">
                <a16:creationId xmlns:a16="http://schemas.microsoft.com/office/drawing/2014/main" id="{E5994EF9-D0FB-D9CC-4CB9-0DE170F16D4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0447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5C24AE78-971D-91A0-D1AC-708D1F3C4344}"/>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2F9A95C1-8C08-D1D9-9C50-FE3CCC789AB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CONTENT</a:t>
            </a:r>
          </a:p>
          <a:p>
            <a:pPr marL="0" indent="0">
              <a:buSzPts val="1400"/>
              <a:buNone/>
            </a:pPr>
            <a:r>
              <a:rPr lang="en-GB"/>
              <a:t>A good way to appreciate the communication quality is to refer to the communication function classification system (CFCS) (</a:t>
            </a:r>
            <a:r>
              <a:rPr lang="en-GB" err="1"/>
              <a:t>Hidecker</a:t>
            </a:r>
            <a:r>
              <a:rPr lang="en-GB"/>
              <a:t> et al., 2011).</a:t>
            </a:r>
            <a:endParaRPr lang="en-US" sz="1050" dirty="0">
              <a:latin typeface="Calibri"/>
              <a:cs typeface="Calibri"/>
            </a:endParaRPr>
          </a:p>
          <a:p>
            <a:pPr marL="0" indent="0">
              <a:buSzPts val="1400"/>
              <a:buNone/>
            </a:pPr>
            <a:r>
              <a:rPr lang="en-GB" dirty="0"/>
              <a:t>Five communication levels focusing on the person participation level are described in the CFCS. They are based on the International Classification of Functioning, Disability and Health (World Health Organization – WHO).</a:t>
            </a:r>
            <a:endParaRPr lang="en-US" sz="1050" dirty="0">
              <a:latin typeface="Calibri"/>
              <a:cs typeface="Calibri"/>
            </a:endParaRPr>
          </a:p>
          <a:p>
            <a:pPr marL="0" indent="0">
              <a:buNone/>
            </a:pPr>
            <a:r>
              <a:rPr lang="en-GB" dirty="0"/>
              <a:t>The main goal is to evaluate the overall effectiveness of communication performance based on the way the person manages in everyday life communication situations.</a:t>
            </a:r>
            <a:endParaRPr dirty="0"/>
          </a:p>
        </p:txBody>
      </p:sp>
      <p:sp>
        <p:nvSpPr>
          <p:cNvPr id="118" name="Google Shape;118;p3:notes">
            <a:extLst>
              <a:ext uri="{FF2B5EF4-FFF2-40B4-BE49-F238E27FC236}">
                <a16:creationId xmlns:a16="http://schemas.microsoft.com/office/drawing/2014/main" id="{B7C1094E-D278-CABF-3936-3DE0D2293DB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9188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60429AE-7EF9-D573-B850-45A13FE7BACD}"/>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5385EF2F-4067-827F-455B-B26EAF7E5F0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CONTENT</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marL="0" lvl="0" indent="0" algn="l" rtl="0">
              <a:spcBef>
                <a:spcPts val="0"/>
              </a:spcBef>
              <a:spcAft>
                <a:spcPts val="0"/>
              </a:spcAft>
              <a:buNone/>
            </a:pPr>
            <a:r>
              <a:rPr lang="fr-BE" dirty="0"/>
              <a:t>The communication classification system </a:t>
            </a:r>
            <a:r>
              <a:rPr lang="fr-BE" dirty="0" err="1"/>
              <a:t>proposed</a:t>
            </a:r>
            <a:r>
              <a:rPr lang="fr-BE" dirty="0"/>
              <a:t> by </a:t>
            </a:r>
            <a:r>
              <a:rPr lang="fr-BE" dirty="0" err="1"/>
              <a:t>Hidecker</a:t>
            </a:r>
            <a:r>
              <a:rPr lang="fr-BE" dirty="0"/>
              <a:t> et al (2011) </a:t>
            </a:r>
            <a:r>
              <a:rPr lang="fr-BE" dirty="0" err="1"/>
              <a:t>is</a:t>
            </a:r>
            <a:r>
              <a:rPr lang="fr-BE" dirty="0"/>
              <a:t> not a test and </a:t>
            </a:r>
            <a:r>
              <a:rPr lang="fr-BE" dirty="0" err="1"/>
              <a:t>does</a:t>
            </a:r>
            <a:r>
              <a:rPr lang="fr-BE" dirty="0"/>
              <a:t> not replace </a:t>
            </a:r>
            <a:r>
              <a:rPr lang="fr-BE" dirty="0" err="1"/>
              <a:t>standardised</a:t>
            </a:r>
            <a:r>
              <a:rPr lang="fr-BE" dirty="0"/>
              <a:t> communication </a:t>
            </a:r>
            <a:r>
              <a:rPr lang="fr-BE" dirty="0" err="1"/>
              <a:t>assessments</a:t>
            </a:r>
            <a:r>
              <a:rPr lang="fr-BE" dirty="0"/>
              <a:t>.</a:t>
            </a:r>
          </a:p>
          <a:p>
            <a:pPr marL="0" lvl="0" indent="0" algn="l" rtl="0">
              <a:spcBef>
                <a:spcPts val="0"/>
              </a:spcBef>
              <a:spcAft>
                <a:spcPts val="0"/>
              </a:spcAft>
              <a:buNone/>
            </a:pPr>
            <a:endParaRPr lang="fr-BE" dirty="0"/>
          </a:p>
          <a:p>
            <a:pPr marL="0" lvl="0" indent="0" algn="l" rtl="0">
              <a:spcBef>
                <a:spcPts val="0"/>
              </a:spcBef>
              <a:spcAft>
                <a:spcPts val="0"/>
              </a:spcAft>
              <a:buNone/>
            </a:pPr>
            <a:r>
              <a:rPr lang="fr-BE" dirty="0"/>
              <a:t>The classification system for communication </a:t>
            </a:r>
            <a:r>
              <a:rPr lang="fr-BE" dirty="0" err="1"/>
              <a:t>functions</a:t>
            </a:r>
            <a:r>
              <a:rPr lang="fr-BE" dirty="0"/>
              <a:t> </a:t>
            </a:r>
            <a:r>
              <a:rPr lang="fr-BE" dirty="0" err="1"/>
              <a:t>does</a:t>
            </a:r>
            <a:r>
              <a:rPr lang="fr-BE" dirty="0"/>
              <a:t> not </a:t>
            </a:r>
            <a:r>
              <a:rPr lang="fr-BE" dirty="0" err="1"/>
              <a:t>therefore</a:t>
            </a:r>
            <a:r>
              <a:rPr lang="fr-BE" dirty="0"/>
              <a:t> </a:t>
            </a:r>
            <a:r>
              <a:rPr lang="fr-BE" dirty="0" err="1"/>
              <a:t>assess</a:t>
            </a:r>
            <a:r>
              <a:rPr lang="fr-BE" dirty="0"/>
              <a:t> the </a:t>
            </a:r>
            <a:r>
              <a:rPr lang="fr-BE" dirty="0" err="1"/>
              <a:t>person's</a:t>
            </a:r>
            <a:r>
              <a:rPr lang="fr-BE" dirty="0"/>
              <a:t> communication </a:t>
            </a:r>
            <a:r>
              <a:rPr lang="fr-BE" dirty="0" err="1"/>
              <a:t>potential</a:t>
            </a:r>
            <a:r>
              <a:rPr lang="fr-BE" dirty="0"/>
              <a:t> or </a:t>
            </a:r>
            <a:r>
              <a:rPr lang="fr-BE" dirty="0" err="1"/>
              <a:t>address</a:t>
            </a:r>
            <a:r>
              <a:rPr lang="fr-BE" dirty="0"/>
              <a:t> the </a:t>
            </a:r>
            <a:r>
              <a:rPr lang="fr-BE" dirty="0" err="1"/>
              <a:t>underlying</a:t>
            </a:r>
            <a:r>
              <a:rPr lang="fr-BE" dirty="0"/>
              <a:t> </a:t>
            </a:r>
            <a:r>
              <a:rPr lang="fr-BE" dirty="0" err="1"/>
              <a:t>reasons</a:t>
            </a:r>
            <a:r>
              <a:rPr lang="fr-BE" dirty="0"/>
              <a:t> for the communication </a:t>
            </a:r>
            <a:r>
              <a:rPr lang="fr-BE" dirty="0" err="1"/>
              <a:t>deficit</a:t>
            </a:r>
            <a:r>
              <a:rPr lang="fr-BE" dirty="0"/>
              <a:t>.</a:t>
            </a:r>
          </a:p>
          <a:p>
            <a:pPr marL="0" lvl="0" indent="0" algn="l" rtl="0">
              <a:spcBef>
                <a:spcPts val="0"/>
              </a:spcBef>
              <a:spcAft>
                <a:spcPts val="0"/>
              </a:spcAft>
              <a:buNone/>
            </a:pPr>
            <a:endParaRPr lang="fr-BE"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BE" dirty="0"/>
              <a:t>This </a:t>
            </a:r>
            <a:r>
              <a:rPr lang="fr-BE" dirty="0" err="1"/>
              <a:t>tool</a:t>
            </a:r>
            <a:r>
              <a:rPr lang="fr-BE" dirty="0"/>
              <a:t>, </a:t>
            </a:r>
            <a:r>
              <a:rPr lang="fr-BE" dirty="0" err="1"/>
              <a:t>which</a:t>
            </a:r>
            <a:r>
              <a:rPr lang="fr-BE" dirty="0"/>
              <a:t> </a:t>
            </a:r>
            <a:r>
              <a:rPr lang="fr-BE" dirty="0" err="1"/>
              <a:t>was</a:t>
            </a:r>
            <a:r>
              <a:rPr lang="fr-BE" dirty="0"/>
              <a:t> </a:t>
            </a:r>
            <a:r>
              <a:rPr lang="fr-BE" dirty="0" err="1"/>
              <a:t>originally</a:t>
            </a:r>
            <a:r>
              <a:rPr lang="fr-BE" dirty="0"/>
              <a:t> </a:t>
            </a:r>
            <a:r>
              <a:rPr lang="fr-BE" dirty="0" err="1"/>
              <a:t>designed</a:t>
            </a:r>
            <a:r>
              <a:rPr lang="fr-BE" dirty="0"/>
              <a:t> to </a:t>
            </a:r>
            <a:r>
              <a:rPr lang="fr-BE" dirty="0" err="1"/>
              <a:t>assess</a:t>
            </a:r>
            <a:r>
              <a:rPr lang="fr-BE" dirty="0"/>
              <a:t> the communicative </a:t>
            </a:r>
            <a:r>
              <a:rPr lang="fr-BE" dirty="0" err="1"/>
              <a:t>effectiveness</a:t>
            </a:r>
            <a:r>
              <a:rPr lang="fr-BE" dirty="0"/>
              <a:t> of people </a:t>
            </a:r>
            <a:r>
              <a:rPr lang="fr-BE" dirty="0" err="1"/>
              <a:t>with</a:t>
            </a:r>
            <a:r>
              <a:rPr lang="fr-BE" dirty="0"/>
              <a:t> </a:t>
            </a:r>
            <a:r>
              <a:rPr lang="fr-BE" dirty="0" err="1"/>
              <a:t>Cerebral</a:t>
            </a:r>
            <a:r>
              <a:rPr lang="fr-BE" dirty="0"/>
              <a:t> </a:t>
            </a:r>
            <a:r>
              <a:rPr lang="fr-BE" dirty="0" err="1"/>
              <a:t>Palsy</a:t>
            </a:r>
            <a:r>
              <a:rPr lang="fr-BE" dirty="0"/>
              <a:t>, </a:t>
            </a:r>
            <a:r>
              <a:rPr lang="fr-BE" dirty="0" err="1"/>
              <a:t>provides</a:t>
            </a:r>
            <a:r>
              <a:rPr lang="fr-BE" dirty="0"/>
              <a:t> a </a:t>
            </a:r>
            <a:r>
              <a:rPr lang="fr-BE" dirty="0" err="1"/>
              <a:t>means</a:t>
            </a:r>
            <a:r>
              <a:rPr lang="fr-BE" dirty="0"/>
              <a:t> of </a:t>
            </a:r>
            <a:r>
              <a:rPr lang="fr-BE" dirty="0" err="1"/>
              <a:t>understanding</a:t>
            </a:r>
            <a:r>
              <a:rPr lang="fr-BE" dirty="0"/>
              <a:t> the </a:t>
            </a:r>
            <a:r>
              <a:rPr lang="fr-BE" dirty="0" err="1"/>
              <a:t>effectiveness</a:t>
            </a:r>
            <a:r>
              <a:rPr lang="fr-BE" dirty="0"/>
              <a:t> of communication </a:t>
            </a:r>
            <a:r>
              <a:rPr lang="fr-BE" dirty="0" err="1"/>
              <a:t>with</a:t>
            </a:r>
            <a:r>
              <a:rPr lang="fr-BE" dirty="0"/>
              <a:t> </a:t>
            </a:r>
            <a:r>
              <a:rPr lang="fr-BE" dirty="0" err="1"/>
              <a:t>different</a:t>
            </a:r>
            <a:r>
              <a:rPr lang="fr-BE" dirty="0"/>
              <a:t> communication </a:t>
            </a:r>
            <a:r>
              <a:rPr lang="fr-BE" dirty="0" err="1"/>
              <a:t>partners</a:t>
            </a:r>
            <a:r>
              <a:rPr lang="fr-BE" dirty="0"/>
              <a:t> (</a:t>
            </a:r>
            <a:r>
              <a:rPr lang="fr-BE" dirty="0" err="1"/>
              <a:t>familiar</a:t>
            </a:r>
            <a:r>
              <a:rPr lang="fr-BE" dirty="0"/>
              <a:t> vs. </a:t>
            </a:r>
            <a:r>
              <a:rPr lang="fr-BE" dirty="0" err="1"/>
              <a:t>unfamiliar</a:t>
            </a:r>
            <a:r>
              <a:rPr lang="fr-BE" dirty="0"/>
              <a:t>).</a:t>
            </a:r>
          </a:p>
          <a:p>
            <a:pPr marL="0" lvl="0" indent="0" algn="l" rtl="0">
              <a:spcBef>
                <a:spcPts val="0"/>
              </a:spcBef>
              <a:spcAft>
                <a:spcPts val="0"/>
              </a:spcAft>
              <a:buNone/>
            </a:pPr>
            <a:endParaRPr lang="nl-BE" dirty="0"/>
          </a:p>
          <a:p>
            <a:pPr marL="0" lvl="0" indent="0" algn="l" rtl="0">
              <a:spcBef>
                <a:spcPts val="0"/>
              </a:spcBef>
              <a:spcAft>
                <a:spcPts val="0"/>
              </a:spcAft>
              <a:buNone/>
            </a:pPr>
            <a:r>
              <a:rPr lang="fr-BE" dirty="0" err="1"/>
              <a:t>However</a:t>
            </a:r>
            <a:r>
              <a:rPr lang="fr-BE" dirty="0"/>
              <a:t>, </a:t>
            </a:r>
            <a:r>
              <a:rPr lang="fr-BE" dirty="0" err="1"/>
              <a:t>it</a:t>
            </a:r>
            <a:r>
              <a:rPr lang="fr-BE" dirty="0"/>
              <a:t> can </a:t>
            </a:r>
            <a:r>
              <a:rPr lang="fr-BE" dirty="0" err="1"/>
              <a:t>also</a:t>
            </a:r>
            <a:r>
              <a:rPr lang="fr-BE" dirty="0"/>
              <a:t> </a:t>
            </a:r>
            <a:r>
              <a:rPr lang="fr-BE" dirty="0" err="1"/>
              <a:t>be</a:t>
            </a:r>
            <a:r>
              <a:rPr lang="fr-BE" dirty="0"/>
              <a:t> </a:t>
            </a:r>
            <a:r>
              <a:rPr lang="fr-BE" dirty="0" err="1"/>
              <a:t>useful</a:t>
            </a:r>
            <a:r>
              <a:rPr lang="fr-BE" dirty="0"/>
              <a:t> for </a:t>
            </a:r>
            <a:r>
              <a:rPr lang="fr-BE" dirty="0" err="1"/>
              <a:t>other</a:t>
            </a:r>
            <a:r>
              <a:rPr lang="fr-BE" dirty="0"/>
              <a:t> pathologies, as </a:t>
            </a:r>
            <a:r>
              <a:rPr lang="fr-BE" dirty="0" err="1"/>
              <a:t>well</a:t>
            </a:r>
            <a:r>
              <a:rPr lang="fr-BE" dirty="0"/>
              <a:t> as for setting up an </a:t>
            </a:r>
            <a:r>
              <a:rPr lang="fr-BE" dirty="0" err="1"/>
              <a:t>individualised</a:t>
            </a:r>
            <a:r>
              <a:rPr lang="fr-BE" dirty="0"/>
              <a:t> support and service </a:t>
            </a:r>
            <a:r>
              <a:rPr lang="fr-BE" dirty="0" err="1"/>
              <a:t>delivery</a:t>
            </a:r>
            <a:r>
              <a:rPr lang="fr-BE" dirty="0"/>
              <a:t> plan. For </a:t>
            </a:r>
            <a:r>
              <a:rPr lang="fr-BE" dirty="0" err="1"/>
              <a:t>example</a:t>
            </a:r>
            <a:r>
              <a:rPr lang="fr-BE" dirty="0"/>
              <a:t>, for :</a:t>
            </a:r>
          </a:p>
          <a:p>
            <a:pPr marL="171450" lvl="0" indent="-171450" algn="l" rtl="0">
              <a:spcBef>
                <a:spcPts val="0"/>
              </a:spcBef>
              <a:spcAft>
                <a:spcPts val="0"/>
              </a:spcAft>
              <a:buFont typeface="Arial" panose="020B0604020202020204" pitchFamily="34" charset="0"/>
              <a:buChar char="•"/>
            </a:pPr>
            <a:r>
              <a:rPr lang="fr-BE" dirty="0" err="1"/>
              <a:t>describe</a:t>
            </a:r>
            <a:r>
              <a:rPr lang="fr-BE" dirty="0"/>
              <a:t> </a:t>
            </a:r>
            <a:r>
              <a:rPr lang="fr-BE" dirty="0" err="1"/>
              <a:t>functional</a:t>
            </a:r>
            <a:r>
              <a:rPr lang="fr-BE" dirty="0"/>
              <a:t> communication performance </a:t>
            </a:r>
            <a:r>
              <a:rPr lang="fr-BE" dirty="0" err="1"/>
              <a:t>using</a:t>
            </a:r>
            <a:r>
              <a:rPr lang="fr-BE" dirty="0"/>
              <a:t> a </a:t>
            </a:r>
            <a:r>
              <a:rPr lang="fr-BE" dirty="0" err="1"/>
              <a:t>common</a:t>
            </a:r>
            <a:r>
              <a:rPr lang="fr-BE" dirty="0"/>
              <a:t> </a:t>
            </a:r>
            <a:r>
              <a:rPr lang="fr-BE" dirty="0" err="1"/>
              <a:t>language</a:t>
            </a:r>
            <a:r>
              <a:rPr lang="fr-BE" dirty="0"/>
              <a:t> </a:t>
            </a:r>
            <a:r>
              <a:rPr lang="fr-BE" dirty="0" err="1"/>
              <a:t>between</a:t>
            </a:r>
            <a:r>
              <a:rPr lang="fr-BE" dirty="0"/>
              <a:t> </a:t>
            </a:r>
            <a:r>
              <a:rPr lang="fr-BE" dirty="0" err="1"/>
              <a:t>professionals</a:t>
            </a:r>
            <a:r>
              <a:rPr lang="fr-BE" dirty="0"/>
              <a:t> and the </a:t>
            </a:r>
            <a:r>
              <a:rPr lang="fr-BE" dirty="0" err="1"/>
              <a:t>person's</a:t>
            </a:r>
            <a:r>
              <a:rPr lang="fr-BE" dirty="0"/>
              <a:t> </a:t>
            </a:r>
            <a:r>
              <a:rPr lang="fr-BE" dirty="0" err="1"/>
              <a:t>family</a:t>
            </a:r>
            <a:r>
              <a:rPr lang="fr-BE" dirty="0"/>
              <a:t> and </a:t>
            </a:r>
            <a:r>
              <a:rPr lang="fr-BE" dirty="0" err="1"/>
              <a:t>friends</a:t>
            </a:r>
            <a:r>
              <a:rPr lang="fr-BE" dirty="0"/>
              <a:t>,</a:t>
            </a:r>
          </a:p>
          <a:p>
            <a:pPr marL="171450" lvl="0" indent="-171450" algn="l" rtl="0">
              <a:spcBef>
                <a:spcPts val="0"/>
              </a:spcBef>
              <a:spcAft>
                <a:spcPts val="0"/>
              </a:spcAft>
              <a:buFont typeface="Arial" panose="020B0604020202020204" pitchFamily="34" charset="0"/>
              <a:buChar char="•"/>
            </a:pPr>
            <a:r>
              <a:rPr lang="fr-BE" dirty="0" err="1"/>
              <a:t>recognise</a:t>
            </a:r>
            <a:r>
              <a:rPr lang="fr-BE" dirty="0"/>
              <a:t> the use of all effective communication </a:t>
            </a:r>
            <a:r>
              <a:rPr lang="fr-BE" dirty="0" err="1"/>
              <a:t>methods</a:t>
            </a:r>
            <a:r>
              <a:rPr lang="fr-BE" dirty="0"/>
              <a:t>, </a:t>
            </a:r>
            <a:r>
              <a:rPr lang="fr-BE" dirty="0" err="1"/>
              <a:t>including</a:t>
            </a:r>
            <a:r>
              <a:rPr lang="fr-BE" dirty="0"/>
              <a:t> AAC</a:t>
            </a:r>
          </a:p>
          <a:p>
            <a:pPr marL="171450" lvl="0" indent="-171450" algn="l" rtl="0">
              <a:spcBef>
                <a:spcPts val="0"/>
              </a:spcBef>
              <a:spcAft>
                <a:spcPts val="0"/>
              </a:spcAft>
              <a:buFont typeface="Arial" panose="020B0604020202020204" pitchFamily="34" charset="0"/>
              <a:buChar char="•"/>
            </a:pPr>
            <a:r>
              <a:rPr lang="fr-BE" dirty="0"/>
              <a:t>compare the </a:t>
            </a:r>
            <a:r>
              <a:rPr lang="fr-BE" dirty="0" err="1"/>
              <a:t>way</a:t>
            </a:r>
            <a:r>
              <a:rPr lang="fr-BE" dirty="0"/>
              <a:t> in </a:t>
            </a:r>
            <a:r>
              <a:rPr lang="fr-BE" dirty="0" err="1"/>
              <a:t>which</a:t>
            </a:r>
            <a:r>
              <a:rPr lang="fr-BE" dirty="0"/>
              <a:t> </a:t>
            </a:r>
            <a:r>
              <a:rPr lang="fr-BE" dirty="0" err="1"/>
              <a:t>different</a:t>
            </a:r>
            <a:r>
              <a:rPr lang="fr-BE" dirty="0"/>
              <a:t> communication </a:t>
            </a:r>
            <a:r>
              <a:rPr lang="fr-BE" dirty="0" err="1"/>
              <a:t>environments</a:t>
            </a:r>
            <a:r>
              <a:rPr lang="fr-BE" dirty="0"/>
              <a:t> and/or </a:t>
            </a:r>
            <a:r>
              <a:rPr lang="fr-BE" dirty="0" err="1"/>
              <a:t>different</a:t>
            </a:r>
            <a:r>
              <a:rPr lang="fr-BE" dirty="0"/>
              <a:t> </a:t>
            </a:r>
            <a:r>
              <a:rPr lang="fr-BE" dirty="0" err="1"/>
              <a:t>partners</a:t>
            </a:r>
            <a:r>
              <a:rPr lang="fr-BE" dirty="0"/>
              <a:t> affect the </a:t>
            </a:r>
            <a:r>
              <a:rPr lang="fr-BE" dirty="0" err="1"/>
              <a:t>effectiveness</a:t>
            </a:r>
            <a:r>
              <a:rPr lang="fr-BE" dirty="0"/>
              <a:t> of the </a:t>
            </a:r>
            <a:r>
              <a:rPr lang="fr-BE" dirty="0" err="1"/>
              <a:t>person's</a:t>
            </a:r>
            <a:r>
              <a:rPr lang="fr-BE" dirty="0"/>
              <a:t> communication</a:t>
            </a:r>
          </a:p>
          <a:p>
            <a:pPr marL="171450" lvl="0" indent="-171450" algn="l" rtl="0">
              <a:spcBef>
                <a:spcPts val="0"/>
              </a:spcBef>
              <a:spcAft>
                <a:spcPts val="0"/>
              </a:spcAft>
              <a:buFont typeface="Arial" panose="020B0604020202020204" pitchFamily="34" charset="0"/>
              <a:buChar char="•"/>
            </a:pPr>
            <a:r>
              <a:rPr lang="fr-BE" dirty="0" err="1"/>
              <a:t>choose</a:t>
            </a:r>
            <a:r>
              <a:rPr lang="fr-BE" dirty="0"/>
              <a:t> objectives to </a:t>
            </a:r>
            <a:r>
              <a:rPr lang="fr-BE" dirty="0" err="1"/>
              <a:t>improve</a:t>
            </a:r>
            <a:r>
              <a:rPr lang="fr-BE" dirty="0"/>
              <a:t> the </a:t>
            </a:r>
            <a:r>
              <a:rPr lang="fr-BE" dirty="0" err="1"/>
              <a:t>person's</a:t>
            </a:r>
            <a:r>
              <a:rPr lang="fr-BE" dirty="0"/>
              <a:t> communication </a:t>
            </a:r>
            <a:r>
              <a:rPr lang="fr-BE" dirty="0" err="1"/>
              <a:t>effectiveness</a:t>
            </a:r>
            <a:r>
              <a:rPr lang="fr-BE" dirty="0"/>
              <a:t>, etc.</a:t>
            </a:r>
            <a:endParaRPr dirty="0"/>
          </a:p>
        </p:txBody>
      </p:sp>
      <p:sp>
        <p:nvSpPr>
          <p:cNvPr id="118" name="Google Shape;118;p3:notes">
            <a:extLst>
              <a:ext uri="{FF2B5EF4-FFF2-40B4-BE49-F238E27FC236}">
                <a16:creationId xmlns:a16="http://schemas.microsoft.com/office/drawing/2014/main" id="{06020B50-74AF-1AF5-9890-FB48C26CC41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7651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D762D6CB-8795-7F7C-3BB8-6CB6C54795CC}"/>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2520D8B4-32D9-EE3F-702C-C032B25F302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CONTENT</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marL="0" indent="0">
              <a:buNone/>
            </a:pPr>
            <a:r>
              <a:rPr lang="en-GB" dirty="0"/>
              <a:t>A communication disability impacts directly not only the persons concerned but, also, indirectly their families, as well as other, more “extended” communication partners, such as life partners/ friends, professionals, and members of the community</a:t>
            </a:r>
          </a:p>
          <a:p>
            <a:pPr marL="0" indent="0">
              <a:buNone/>
            </a:pPr>
            <a:endParaRPr lang="en-GB" dirty="0"/>
          </a:p>
          <a:p>
            <a:pPr marL="0" indent="0">
              <a:buNone/>
            </a:pPr>
            <a:r>
              <a:rPr lang="en-GB" sz="1800" dirty="0">
                <a:effectLst/>
                <a:latin typeface="Calibri" panose="020F0502020204030204" pitchFamily="34" charset="0"/>
                <a:ea typeface="Calibri" panose="020F0502020204030204" pitchFamily="34" charset="0"/>
              </a:rPr>
              <a:t>As the nature of each disability is different, the quality of life of people with disabilities depends on the interaction of personal characteristics and environmental factors </a:t>
            </a:r>
          </a:p>
          <a:p>
            <a:pPr marL="0" indent="0">
              <a:buNone/>
            </a:pPr>
            <a:endParaRPr lang="en-GB" sz="1800" dirty="0">
              <a:effectLst/>
              <a:latin typeface="Calibri" panose="020F0502020204030204" pitchFamily="34" charset="0"/>
            </a:endParaRPr>
          </a:p>
          <a:p>
            <a:pPr marL="0" indent="0">
              <a:buNone/>
            </a:pPr>
            <a:r>
              <a:rPr lang="en-GB" sz="1800">
                <a:effectLst/>
                <a:latin typeface="Calibri" panose="020F0502020204030204" pitchFamily="34" charset="0"/>
                <a:ea typeface="Calibri" panose="020F0502020204030204" pitchFamily="34" charset="0"/>
              </a:rPr>
              <a:t>The well-being of the citizens of a society is a function of political decisions and legislative arrangements that recognize the right of every citizen of society to maintain control over their daily life and to be able to satisfy basic needs such as psychological, moral, and biological needs. </a:t>
            </a:r>
            <a:endParaRPr dirty="0"/>
          </a:p>
        </p:txBody>
      </p:sp>
      <p:sp>
        <p:nvSpPr>
          <p:cNvPr id="118" name="Google Shape;118;p3:notes">
            <a:extLst>
              <a:ext uri="{FF2B5EF4-FFF2-40B4-BE49-F238E27FC236}">
                <a16:creationId xmlns:a16="http://schemas.microsoft.com/office/drawing/2014/main" id="{69D08948-C841-32FF-071B-08357CFCE7C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93725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B98F8656-8261-E385-2B55-9C61B6A996F2}"/>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2D607797-B882-C099-8900-04E34D13032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CONTENT</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a:buNone/>
            </a:pPr>
            <a:r>
              <a:rPr lang="en-GB" dirty="0"/>
              <a:t>The environment is usually described in terms of circles corresponding to different kinds of relationships (see below). This is related to the conception developed by the psychologist  Bronfenbrenner (2005) who proposed a </a:t>
            </a:r>
            <a:r>
              <a:rPr lang="en-GB" dirty="0" err="1"/>
              <a:t>ecosystemic</a:t>
            </a:r>
            <a:r>
              <a:rPr lang="en-GB" dirty="0"/>
              <a:t> view of children development </a:t>
            </a:r>
            <a:endParaRPr lang="fr-BE" dirty="0"/>
          </a:p>
          <a:p>
            <a:pPr>
              <a:buNone/>
            </a:pPr>
            <a:r>
              <a:rPr lang="en-GB" dirty="0"/>
              <a:t>Communication disability is inextricably linked with the individual level of communication. However, it also affects the Service providers level and Authorities level.</a:t>
            </a:r>
            <a:endParaRPr lang="fr-BE" dirty="0"/>
          </a:p>
          <a:p>
            <a:pPr marL="0" indent="0">
              <a:buSzPts val="1400"/>
              <a:buNone/>
            </a:pPr>
            <a:endParaRPr lang="en-US" sz="1050" dirty="0">
              <a:latin typeface="Calibri"/>
              <a:ea typeface="Calibri"/>
              <a:cs typeface="Calibri"/>
            </a:endParaRPr>
          </a:p>
          <a:p>
            <a:pPr marL="342900" lvl="0" indent="-342900" algn="just">
              <a:lnSpc>
                <a:spcPct val="150000"/>
              </a:lnSpc>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Circle 1: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close and permanent communicative partners (parents, siblings, etc.)</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buNone/>
            </a:pPr>
            <a:r>
              <a:rPr lang="en-US" dirty="0"/>
              <a:t>These are the person's lifelong communication partners</a:t>
            </a:r>
          </a:p>
          <a:p>
            <a:pPr algn="just">
              <a:buNone/>
            </a:pPr>
            <a:r>
              <a:rPr lang="en-US" dirty="0"/>
              <a:t>family members</a:t>
            </a:r>
          </a:p>
          <a:p>
            <a:pPr algn="just">
              <a:buNone/>
            </a:pPr>
            <a:r>
              <a:rPr lang="en-US" dirty="0"/>
              <a:t>people with whom the individual lives or has family ties</a:t>
            </a:r>
          </a:p>
          <a:p>
            <a:pPr algn="just">
              <a:buNone/>
            </a:pPr>
            <a:r>
              <a:rPr lang="en-US" dirty="0"/>
              <a:t>➝ 1st circle of children: parents/guardians, brothers and sisters</a:t>
            </a:r>
          </a:p>
          <a:p>
            <a:pPr algn="just">
              <a:buNone/>
            </a:pPr>
            <a:r>
              <a:rPr lang="en-US" dirty="0"/>
              <a:t> ➝ 1st circle of adults: parent, spouse, children</a:t>
            </a:r>
          </a:p>
          <a:p>
            <a:pPr algn="just">
              <a:buNone/>
            </a:pPr>
            <a:endParaRPr lang="en-US" dirty="0"/>
          </a:p>
          <a:p>
            <a:pPr marL="342900" lvl="0" indent="-342900" algn="just">
              <a:lnSpc>
                <a:spcPct val="150000"/>
              </a:lnSpc>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Circle 2: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Close friendships/relatives ➝ close, familiar relationships</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people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with</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whom</a:t>
            </a:r>
            <a:r>
              <a:rPr lang="fr-BE" sz="1800" dirty="0">
                <a:effectLst/>
                <a:latin typeface="Calibri" panose="020F0502020204030204" pitchFamily="34" charset="0"/>
                <a:ea typeface="Calibri" panose="020F0502020204030204" pitchFamily="34" charset="0"/>
                <a:cs typeface="Times New Roman" panose="02020603050405020304" pitchFamily="18" charset="0"/>
              </a:rPr>
              <a:t> the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individual</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participates</a:t>
            </a:r>
            <a:r>
              <a:rPr lang="fr-BE" sz="1800" dirty="0">
                <a:effectLst/>
                <a:latin typeface="Calibri" panose="020F0502020204030204" pitchFamily="34" charset="0"/>
                <a:ea typeface="Calibri" panose="020F0502020204030204" pitchFamily="34" charset="0"/>
                <a:cs typeface="Times New Roman" panose="02020603050405020304" pitchFamily="18" charset="0"/>
              </a:rPr>
              <a:t> in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leisure</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activities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shares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common</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interests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plays</a:t>
            </a:r>
            <a:r>
              <a:rPr lang="fr-BE" sz="1800" dirty="0">
                <a:effectLst/>
                <a:latin typeface="Calibri" panose="020F0502020204030204" pitchFamily="34" charset="0"/>
                <a:ea typeface="Calibri" panose="020F0502020204030204" pitchFamily="34" charset="0"/>
                <a:cs typeface="Times New Roman" panose="02020603050405020304" pitchFamily="18" charset="0"/>
              </a:rPr>
              <a:t> and to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whom</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he</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confides</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 the 2nd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circle</a:t>
            </a:r>
            <a:r>
              <a:rPr lang="fr-BE" sz="1800" dirty="0">
                <a:effectLst/>
                <a:latin typeface="Calibri" panose="020F0502020204030204" pitchFamily="34" charset="0"/>
                <a:ea typeface="Calibri" panose="020F0502020204030204" pitchFamily="34" charset="0"/>
                <a:cs typeface="Times New Roman" panose="02020603050405020304" pitchFamily="18" charset="0"/>
              </a:rPr>
              <a:t> of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children</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friends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from</a:t>
            </a:r>
            <a:r>
              <a:rPr lang="fr-BE" sz="1800" dirty="0">
                <a:effectLst/>
                <a:latin typeface="Calibri" panose="020F0502020204030204" pitchFamily="34" charset="0"/>
                <a:ea typeface="Calibri" panose="020F0502020204030204" pitchFamily="34" charset="0"/>
                <a:cs typeface="Times New Roman" panose="02020603050405020304" pitchFamily="18" charset="0"/>
              </a:rPr>
              <a:t> the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neighbourhood</a:t>
            </a:r>
            <a:r>
              <a:rPr lang="fr-BE" sz="1800" dirty="0">
                <a:effectLst/>
                <a:latin typeface="Calibri" panose="020F0502020204030204" pitchFamily="34" charset="0"/>
                <a:ea typeface="Calibri" panose="020F0502020204030204" pitchFamily="34" charset="0"/>
                <a:cs typeface="Times New Roman" panose="02020603050405020304" pitchFamily="18" charset="0"/>
              </a:rPr>
              <a:t> or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school</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 the 2nd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circle</a:t>
            </a:r>
            <a:r>
              <a:rPr lang="fr-BE" sz="1800" dirty="0">
                <a:effectLst/>
                <a:latin typeface="Calibri" panose="020F0502020204030204" pitchFamily="34" charset="0"/>
                <a:ea typeface="Calibri" panose="020F0502020204030204" pitchFamily="34" charset="0"/>
                <a:cs typeface="Times New Roman" panose="02020603050405020304" pitchFamily="18" charset="0"/>
              </a:rPr>
              <a:t> of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adults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family</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members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friends</a:t>
            </a:r>
            <a:r>
              <a:rPr lang="fr-BE" sz="1800" dirty="0">
                <a:effectLst/>
                <a:latin typeface="Calibri" panose="020F0502020204030204" pitchFamily="34" charset="0"/>
                <a:ea typeface="Calibri" panose="020F0502020204030204" pitchFamily="34" charset="0"/>
                <a:cs typeface="Times New Roman" panose="02020603050405020304" pitchFamily="18" charset="0"/>
              </a:rPr>
              <a:t> (but of long standing)</a:t>
            </a:r>
          </a:p>
          <a:p>
            <a:pPr marL="0" lvl="0" indent="0" algn="just">
              <a:lnSpc>
                <a:spcPct val="150000"/>
              </a:lnSpc>
              <a:buFontTx/>
              <a:buNone/>
            </a:pP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Circle 3: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known persons but not close friends</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people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whom</a:t>
            </a:r>
            <a:r>
              <a:rPr lang="fr-BE" sz="1800" dirty="0">
                <a:effectLst/>
                <a:latin typeface="Calibri" panose="020F0502020204030204" pitchFamily="34" charset="0"/>
                <a:ea typeface="Calibri" panose="020F0502020204030204" pitchFamily="34" charset="0"/>
                <a:cs typeface="Times New Roman" panose="02020603050405020304" pitchFamily="18" charset="0"/>
              </a:rPr>
              <a:t> the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individual</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knows</a:t>
            </a:r>
            <a:r>
              <a:rPr lang="fr-BE" sz="1800" dirty="0">
                <a:effectLst/>
                <a:latin typeface="Calibri" panose="020F0502020204030204" pitchFamily="34" charset="0"/>
                <a:ea typeface="Calibri" panose="020F0502020204030204" pitchFamily="34" charset="0"/>
                <a:cs typeface="Times New Roman" panose="02020603050405020304" pitchFamily="18" charset="0"/>
              </a:rPr>
              <a:t> but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does</a:t>
            </a:r>
            <a:r>
              <a:rPr lang="fr-BE" sz="1800" dirty="0">
                <a:effectLst/>
                <a:latin typeface="Calibri" panose="020F0502020204030204" pitchFamily="34" charset="0"/>
                <a:ea typeface="Calibri" panose="020F0502020204030204" pitchFamily="34" charset="0"/>
                <a:cs typeface="Times New Roman" panose="02020603050405020304" pitchFamily="18" charset="0"/>
              </a:rPr>
              <a:t> not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see</a:t>
            </a:r>
            <a:r>
              <a:rPr lang="fr-BE" sz="1800" dirty="0">
                <a:effectLst/>
                <a:latin typeface="Calibri" panose="020F0502020204030204" pitchFamily="34" charset="0"/>
                <a:ea typeface="Calibri" panose="020F0502020204030204" pitchFamily="34" charset="0"/>
                <a:cs typeface="Times New Roman" panose="02020603050405020304" pitchFamily="18" charset="0"/>
              </a:rPr>
              <a:t> on a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regular</a:t>
            </a:r>
            <a:r>
              <a:rPr lang="fr-BE" sz="1800" dirty="0">
                <a:effectLst/>
                <a:latin typeface="Calibri" panose="020F0502020204030204" pitchFamily="34" charset="0"/>
                <a:ea typeface="Calibri" panose="020F0502020204030204" pitchFamily="34" charset="0"/>
                <a:cs typeface="Times New Roman" panose="02020603050405020304" pitchFamily="18" charset="0"/>
              </a:rPr>
              <a:t> basis</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neighbours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classmates</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work</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colleagues</a:t>
            </a:r>
            <a:r>
              <a:rPr lang="fr-BE" sz="1800" dirty="0">
                <a:effectLst/>
                <a:latin typeface="Calibri" panose="020F0502020204030204" pitchFamily="34" charset="0"/>
                <a:ea typeface="Calibri" panose="020F0502020204030204" pitchFamily="34" charset="0"/>
                <a:cs typeface="Times New Roman" panose="02020603050405020304" pitchFamily="18" charset="0"/>
              </a:rPr>
              <a:t>, bus drivers,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shopkeepers</a:t>
            </a:r>
            <a:r>
              <a:rPr lang="fr-BE" sz="1800" dirty="0">
                <a:effectLst/>
                <a:latin typeface="Calibri" panose="020F0502020204030204" pitchFamily="34" charset="0"/>
                <a:ea typeface="Calibri" panose="020F0502020204030204" pitchFamily="34" charset="0"/>
                <a:cs typeface="Times New Roman" panose="02020603050405020304" pitchFamily="18" charset="0"/>
              </a:rPr>
              <a:t>, etc.</a:t>
            </a:r>
            <a:endPar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buFontTx/>
              <a:buNone/>
            </a:pP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Circle 4: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professionals (physicians, psychologists, educators, teachers, speech therapists, etc.</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Salary professionals</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include people who are paid a salary to act as facilitators for the individual</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therapists, doctors, teachers</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although some of these people may become friends, they remain in this circle as long as they are paid for their services</a:t>
            </a:r>
          </a:p>
          <a:p>
            <a:pPr marL="0" lvl="0" indent="0" algn="just">
              <a:lnSpc>
                <a:spcPct val="150000"/>
              </a:lnSpc>
              <a:spcAft>
                <a:spcPts val="800"/>
              </a:spcAft>
              <a:buFontTx/>
              <a:buNone/>
            </a:pPr>
            <a:endPar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Circle 5: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unfamiliar partners</a:t>
            </a:r>
            <a:r>
              <a:rPr lang="fr-BE" dirty="0">
                <a:effectLst/>
              </a:rPr>
              <a:t> </a:t>
            </a:r>
          </a:p>
          <a:p>
            <a:pPr marL="0" lvl="0" indent="0" algn="just">
              <a:lnSpc>
                <a:spcPct val="150000"/>
              </a:lnSpc>
              <a:spcAft>
                <a:spcPts val="800"/>
              </a:spcAft>
              <a:buFontTx/>
              <a:buNone/>
            </a:pPr>
            <a:r>
              <a:rPr lang="fr-BE" dirty="0">
                <a:effectLst/>
              </a:rPr>
              <a:t>all </a:t>
            </a:r>
            <a:r>
              <a:rPr lang="fr-BE" dirty="0" err="1">
                <a:effectLst/>
              </a:rPr>
              <a:t>other</a:t>
            </a:r>
            <a:r>
              <a:rPr lang="fr-BE" dirty="0">
                <a:effectLst/>
              </a:rPr>
              <a:t> people not </a:t>
            </a:r>
            <a:r>
              <a:rPr lang="fr-BE" dirty="0" err="1">
                <a:effectLst/>
              </a:rPr>
              <a:t>specifically</a:t>
            </a:r>
            <a:r>
              <a:rPr lang="fr-BE" dirty="0">
                <a:effectLst/>
              </a:rPr>
              <a:t> </a:t>
            </a:r>
            <a:r>
              <a:rPr lang="fr-BE" dirty="0" err="1">
                <a:effectLst/>
              </a:rPr>
              <a:t>identified</a:t>
            </a:r>
            <a:r>
              <a:rPr lang="fr-BE" dirty="0">
                <a:effectLst/>
              </a:rPr>
              <a:t> by the </a:t>
            </a:r>
            <a:r>
              <a:rPr lang="fr-BE" dirty="0" err="1">
                <a:effectLst/>
              </a:rPr>
              <a:t>person</a:t>
            </a:r>
            <a:r>
              <a:rPr lang="fr-BE" dirty="0">
                <a:effectLst/>
              </a:rPr>
              <a:t> </a:t>
            </a:r>
            <a:r>
              <a:rPr lang="fr-BE" dirty="0" err="1">
                <a:effectLst/>
              </a:rPr>
              <a:t>completing</a:t>
            </a:r>
            <a:r>
              <a:rPr lang="fr-BE" dirty="0">
                <a:effectLst/>
              </a:rPr>
              <a:t> the questionnaire </a:t>
            </a:r>
          </a:p>
          <a:p>
            <a:pPr marL="342900" indent="-342900" algn="just">
              <a:lnSpc>
                <a:spcPct val="150000"/>
              </a:lnSpc>
              <a:spcAft>
                <a:spcPts val="800"/>
              </a:spcAft>
              <a:buFont typeface="Calibri" panose="020F0502020204030204" pitchFamily="34" charset="0"/>
              <a:buChar char="-"/>
            </a:pPr>
            <a:endParaRPr lang="fr-BE" dirty="0">
              <a:effectLst/>
              <a:ea typeface="Calibri"/>
            </a:endParaRPr>
          </a:p>
          <a:p>
            <a:pPr marL="0" indent="0">
              <a:lnSpc>
                <a:spcPct val="150000"/>
              </a:lnSpc>
              <a:spcAft>
                <a:spcPts val="800"/>
              </a:spcAft>
              <a:buFont typeface="Calibri" panose="020F0502020204030204" pitchFamily="34" charset="0"/>
              <a:buNone/>
            </a:pPr>
            <a:endParaRPr lang="fr-BE" dirty="0">
              <a:ea typeface="Calibri"/>
            </a:endParaRPr>
          </a:p>
          <a:p>
            <a:pPr marL="0" indent="0">
              <a:lnSpc>
                <a:spcPct val="150000"/>
              </a:lnSpc>
              <a:spcAft>
                <a:spcPts val="800"/>
              </a:spcAft>
              <a:buNone/>
            </a:pPr>
            <a:endParaRPr lang="en-US" dirty="0">
              <a:ea typeface="Calibri"/>
            </a:endParaRPr>
          </a:p>
        </p:txBody>
      </p:sp>
      <p:sp>
        <p:nvSpPr>
          <p:cNvPr id="118" name="Google Shape;118;p3:notes">
            <a:extLst>
              <a:ext uri="{FF2B5EF4-FFF2-40B4-BE49-F238E27FC236}">
                <a16:creationId xmlns:a16="http://schemas.microsoft.com/office/drawing/2014/main" id="{AE7DE03E-EE59-3894-2C6E-FDDCAB03ACD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7627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8.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2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Communication</a:t>
            </a:r>
            <a:r>
              <a:rPr lang="es-ES" sz="3200" b="1" dirty="0">
                <a:solidFill>
                  <a:srgbClr val="674EA7"/>
                </a:solidFill>
                <a:latin typeface="Calibri"/>
                <a:cs typeface="Calibri"/>
              </a:rPr>
              <a:t> -  </a:t>
            </a:r>
            <a:r>
              <a:rPr lang="es-ES" sz="3200" b="1" dirty="0" err="1">
                <a:solidFill>
                  <a:srgbClr val="674EA7"/>
                </a:solidFill>
                <a:latin typeface="Calibri"/>
                <a:cs typeface="Calibri"/>
              </a:rPr>
              <a:t>needs</a:t>
            </a:r>
            <a:r>
              <a:rPr lang="es-ES" sz="3200" b="1" dirty="0">
                <a:solidFill>
                  <a:srgbClr val="674EA7"/>
                </a:solidFill>
                <a:latin typeface="Calibri"/>
                <a:cs typeface="Calibri"/>
              </a:rPr>
              <a:t> and </a:t>
            </a:r>
            <a:r>
              <a:rPr lang="es-ES" sz="3200" b="1" dirty="0" err="1">
                <a:solidFill>
                  <a:srgbClr val="674EA7"/>
                </a:solidFill>
                <a:latin typeface="Calibri"/>
                <a:cs typeface="Calibri"/>
              </a:rPr>
              <a:t>importance</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6" name="Image 15">
            <a:extLst>
              <a:ext uri="{FF2B5EF4-FFF2-40B4-BE49-F238E27FC236}">
                <a16:creationId xmlns:a16="http://schemas.microsoft.com/office/drawing/2014/main" id="{FDDDE50E-F77E-4104-A6C4-3D405A149FD6}"/>
              </a:ext>
            </a:extLst>
          </p:cNvPr>
          <p:cNvPicPr>
            <a:picLocks noChangeAspect="1"/>
          </p:cNvPicPr>
          <p:nvPr/>
        </p:nvPicPr>
        <p:blipFill>
          <a:blip r:embed="rId4"/>
          <a:stretch>
            <a:fillRect/>
          </a:stretch>
        </p:blipFill>
        <p:spPr>
          <a:xfrm>
            <a:off x="357848" y="5358784"/>
            <a:ext cx="1231614" cy="1296000"/>
          </a:xfrm>
          <a:prstGeom prst="rect">
            <a:avLst/>
          </a:prstGeom>
        </p:spPr>
      </p:pic>
      <p:sp>
        <p:nvSpPr>
          <p:cNvPr id="15" name="ZoneTexte 14">
            <a:extLst>
              <a:ext uri="{FF2B5EF4-FFF2-40B4-BE49-F238E27FC236}">
                <a16:creationId xmlns:a16="http://schemas.microsoft.com/office/drawing/2014/main" id="{621B7AF0-C2C6-4454-A3A0-10207341B1D2}"/>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Communication and communicative </a:t>
            </a:r>
            <a:r>
              <a:rPr lang="en-US" sz="2800" dirty="0">
                <a:solidFill>
                  <a:schemeClr val="dk1"/>
                </a:solidFill>
                <a:latin typeface="Calibri"/>
                <a:ea typeface="Calibri"/>
                <a:cs typeface="Calibri"/>
                <a:sym typeface="Calibri"/>
              </a:rPr>
              <a:t>functions</a:t>
            </a:r>
            <a:endParaRPr lang="es-ES" sz="1100" dirty="0">
              <a:solidFill>
                <a:schemeClr val="dk1"/>
              </a:solidFill>
            </a:endParaRPr>
          </a:p>
          <a:p>
            <a:r>
              <a:rPr lang="en-US" sz="2800" b="1" dirty="0">
                <a:solidFill>
                  <a:schemeClr val="dk1"/>
                </a:solidFill>
                <a:latin typeface="Calibri"/>
                <a:ea typeface="Calibri"/>
                <a:cs typeface="Calibri"/>
                <a:sym typeface="Calibri"/>
              </a:rPr>
              <a:t>Chapter 2</a:t>
            </a:r>
            <a:r>
              <a:rPr lang="en-US" sz="2800" dirty="0">
                <a:solidFill>
                  <a:schemeClr val="dk1"/>
                </a:solidFill>
                <a:latin typeface="Calibri"/>
                <a:ea typeface="Calibri"/>
                <a:cs typeface="Calibri"/>
                <a:sym typeface="Calibri"/>
              </a:rPr>
              <a:t>: </a:t>
            </a:r>
            <a:r>
              <a:rPr lang="en-US" sz="2800" b="1" dirty="0">
                <a:solidFill>
                  <a:schemeClr val="dk1"/>
                </a:solidFill>
                <a:latin typeface="Calibri"/>
                <a:ea typeface="Calibri"/>
                <a:cs typeface="Calibri"/>
              </a:rPr>
              <a:t>Communication partners and their roles </a:t>
            </a:r>
            <a:endParaRPr lang="en-US" sz="2800" b="1" dirty="0">
              <a:solidFill>
                <a:schemeClr val="dk1"/>
              </a:solidFill>
              <a:latin typeface="Calibri"/>
              <a:ea typeface="Calibri"/>
              <a:cs typeface="Calibri"/>
              <a:sym typeface="Calibri"/>
            </a:endParaRPr>
          </a:p>
          <a:p>
            <a:pPr lvl="0"/>
            <a:r>
              <a:rPr lang="en-US" sz="2800" b="1" dirty="0">
                <a:solidFill>
                  <a:schemeClr val="dk1"/>
                </a:solidFill>
                <a:latin typeface="Calibri"/>
                <a:cs typeface="Calibri"/>
              </a:rPr>
              <a:t>Chapter 3</a:t>
            </a:r>
            <a:r>
              <a:rPr lang="en-US" sz="2800" dirty="0">
                <a:solidFill>
                  <a:schemeClr val="dk1"/>
                </a:solidFill>
                <a:latin typeface="Calibri"/>
                <a:cs typeface="Calibri"/>
              </a:rPr>
              <a:t>: Impact of IDD on communicative functions - </a:t>
            </a:r>
            <a:r>
              <a:rPr lang="en-US" sz="2800" dirty="0">
                <a:solidFill>
                  <a:schemeClr val="dk1"/>
                </a:solidFill>
                <a:latin typeface="Calibri"/>
                <a:ea typeface="Calibri"/>
                <a:cs typeface="Calibri"/>
              </a:rPr>
              <a:t>Support needs</a:t>
            </a:r>
            <a:endParaRPr lang="en-US" sz="2800" dirty="0">
              <a:solidFill>
                <a:schemeClr val="dk1"/>
              </a:solidFill>
              <a:latin typeface="Calibri"/>
              <a:cs typeface="Calibri"/>
            </a:endParaRPr>
          </a:p>
          <a:p>
            <a:r>
              <a:rPr lang="en-US" sz="2800" b="1" dirty="0">
                <a:solidFill>
                  <a:schemeClr val="dk1"/>
                </a:solidFill>
                <a:latin typeface="Calibri"/>
                <a:cs typeface="Calibri"/>
              </a:rPr>
              <a:t>Chapter 4</a:t>
            </a:r>
            <a:r>
              <a:rPr lang="en-US" sz="2800" dirty="0">
                <a:solidFill>
                  <a:schemeClr val="dk1"/>
                </a:solidFill>
                <a:latin typeface="Calibri"/>
                <a:cs typeface="Calibri"/>
              </a:rPr>
              <a:t>:</a:t>
            </a:r>
            <a:r>
              <a:rPr lang="en-US" sz="2800" b="1" dirty="0">
                <a:solidFill>
                  <a:schemeClr val="dk1"/>
                </a:solidFill>
                <a:latin typeface="Calibri"/>
                <a:ea typeface="Calibri"/>
                <a:cs typeface="Calibri"/>
                <a:sym typeface="Calibri"/>
              </a:rPr>
              <a:t> </a:t>
            </a:r>
            <a:r>
              <a:rPr lang="en-US" sz="2800" dirty="0">
                <a:solidFill>
                  <a:schemeClr val="dk1"/>
                </a:solidFill>
                <a:latin typeface="Calibri"/>
                <a:ea typeface="Calibri"/>
                <a:cs typeface="Calibri"/>
                <a:sym typeface="Calibri"/>
              </a:rPr>
              <a:t>What is inclusive communication</a:t>
            </a:r>
            <a:endParaRPr lang="en-US" sz="2800" dirty="0">
              <a:solidFill>
                <a:schemeClr val="dk1"/>
              </a:solidFill>
              <a:latin typeface="Calibri"/>
              <a:cs typeface="Calibri"/>
            </a:endParaRPr>
          </a:p>
          <a:p>
            <a:r>
              <a:rPr lang="en-US" sz="2800" b="1" dirty="0">
                <a:solidFill>
                  <a:schemeClr val="dk1"/>
                </a:solidFill>
                <a:latin typeface="Calibri"/>
                <a:ea typeface="Calibri"/>
                <a:cs typeface="Calibri"/>
              </a:rPr>
              <a:t>Chapter 5: </a:t>
            </a:r>
            <a:r>
              <a:rPr lang="en-US" sz="2800" dirty="0">
                <a:solidFill>
                  <a:schemeClr val="dk1"/>
                </a:solidFill>
                <a:latin typeface="Calibri"/>
                <a:cs typeface="Calibri"/>
              </a:rPr>
              <a:t>Support decision making</a:t>
            </a:r>
            <a:endParaRPr lang="en-US" sz="2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BDF1A10C-B56A-2109-D7AB-7387152C60B2}"/>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B1F2A9D6-D9C8-B733-017D-5F6890AD6879}"/>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a:extLst>
              <a:ext uri="{FF2B5EF4-FFF2-40B4-BE49-F238E27FC236}">
                <a16:creationId xmlns:a16="http://schemas.microsoft.com/office/drawing/2014/main" id="{D9831E36-55EA-1F20-9794-7AD36F6F400A}"/>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1D652E57-35B2-8EC6-3327-66A0582C29B0}"/>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a:extLst>
              <a:ext uri="{FF2B5EF4-FFF2-40B4-BE49-F238E27FC236}">
                <a16:creationId xmlns:a16="http://schemas.microsoft.com/office/drawing/2014/main" id="{727EBF62-B067-DBD8-921E-A937B9E0748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27B56B03-2F51-DAEF-45D9-A929277E9EED}"/>
              </a:ext>
            </a:extLst>
          </p:cNvPr>
          <p:cNvSpPr/>
          <p:nvPr/>
        </p:nvSpPr>
        <p:spPr>
          <a:xfrm>
            <a:off x="2024359" y="361514"/>
            <a:ext cx="7564186" cy="10977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2. Communication- needs and importance</a:t>
            </a:r>
            <a:endParaRPr lang="en-US"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963B4023-37B6-DE9C-0B4E-36A50CA2D9B0}"/>
              </a:ext>
            </a:extLst>
          </p:cNvPr>
          <p:cNvSpPr/>
          <p:nvPr/>
        </p:nvSpPr>
        <p:spPr>
          <a:xfrm>
            <a:off x="3315997" y="1703765"/>
            <a:ext cx="498091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i="0" u="none" strike="noStrike" cap="none" dirty="0">
                <a:solidFill>
                  <a:schemeClr val="dk1"/>
                </a:solidFill>
                <a:latin typeface="Calibri"/>
                <a:ea typeface="Calibri"/>
                <a:cs typeface="Calibri"/>
                <a:sym typeface="Calibri"/>
              </a:rPr>
              <a:t>Chapter </a:t>
            </a:r>
            <a:r>
              <a:rPr lang="en-US" sz="2400" b="1" dirty="0">
                <a:solidFill>
                  <a:schemeClr val="dk1"/>
                </a:solidFill>
                <a:latin typeface="Calibri"/>
                <a:ea typeface="Calibri"/>
                <a:cs typeface="Calibri"/>
                <a:sym typeface="Calibri"/>
              </a:rPr>
              <a:t>2: Communication partners</a:t>
            </a:r>
            <a:endParaRPr lang="en-US" sz="2400" dirty="0">
              <a:solidFill>
                <a:schemeClr val="dk1"/>
              </a:solidFill>
              <a:latin typeface="Calibri"/>
              <a:cs typeface="Calibri"/>
            </a:endParaRPr>
          </a:p>
        </p:txBody>
      </p:sp>
      <p:sp>
        <p:nvSpPr>
          <p:cNvPr id="4" name="Google Shape;115;p2">
            <a:extLst>
              <a:ext uri="{FF2B5EF4-FFF2-40B4-BE49-F238E27FC236}">
                <a16:creationId xmlns:a16="http://schemas.microsoft.com/office/drawing/2014/main" id="{2295E068-1D18-72E4-5D36-885B3DB21FBE}"/>
              </a:ext>
            </a:extLst>
          </p:cNvPr>
          <p:cNvSpPr/>
          <p:nvPr/>
        </p:nvSpPr>
        <p:spPr>
          <a:xfrm>
            <a:off x="3038483" y="3201653"/>
            <a:ext cx="5768050" cy="16855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342900" indent="-342900">
              <a:buChar char="•"/>
            </a:pPr>
            <a:r>
              <a:rPr lang="en-US" sz="2000" dirty="0">
                <a:solidFill>
                  <a:schemeClr val="dk1"/>
                </a:solidFill>
              </a:rPr>
              <a:t>How people adopt a role as partners in the communication</a:t>
            </a:r>
          </a:p>
          <a:p>
            <a:pPr marL="342900" indent="-342900">
              <a:buChar char="•"/>
            </a:pPr>
            <a:r>
              <a:rPr lang="en-US" sz="2000" dirty="0">
                <a:solidFill>
                  <a:schemeClr val="dk1"/>
                </a:solidFill>
              </a:rPr>
              <a:t>How the communicative roles varies</a:t>
            </a:r>
          </a:p>
        </p:txBody>
      </p:sp>
    </p:spTree>
    <p:extLst>
      <p:ext uri="{BB962C8B-B14F-4D97-AF65-F5344CB8AC3E}">
        <p14:creationId xmlns:p14="http://schemas.microsoft.com/office/powerpoint/2010/main" val="3338224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3" y="349012"/>
            <a:ext cx="7303715" cy="10977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2. Communication- needs and importance</a:t>
            </a:r>
            <a:endParaRPr lang="en-US"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294833"/>
            <a:ext cx="5768050" cy="16855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Sections</a:t>
            </a:r>
          </a:p>
          <a:p>
            <a:r>
              <a:rPr lang="en-US" sz="2000">
                <a:solidFill>
                  <a:schemeClr val="dk1"/>
                </a:solidFill>
              </a:rPr>
              <a:t>2.1</a:t>
            </a:r>
            <a:r>
              <a:rPr lang="en-US" sz="2000" dirty="0">
                <a:solidFill>
                  <a:schemeClr val="dk1"/>
                </a:solidFill>
              </a:rPr>
              <a:t>. Communication partners and communicative environment</a:t>
            </a:r>
          </a:p>
          <a:p>
            <a:r>
              <a:rPr lang="en-US" sz="2000" dirty="0">
                <a:solidFill>
                  <a:schemeClr val="dk1"/>
                </a:solidFill>
              </a:rPr>
              <a:t>2.2. Communication partners and their roles</a:t>
            </a:r>
            <a:endParaRPr lang="en-US" dirty="0">
              <a:solidFill>
                <a:schemeClr val="dk1"/>
              </a:solidFill>
            </a:endParaRPr>
          </a:p>
        </p:txBody>
      </p:sp>
      <p:sp>
        <p:nvSpPr>
          <p:cNvPr id="2" name="Google Shape;115;p2">
            <a:extLst>
              <a:ext uri="{FF2B5EF4-FFF2-40B4-BE49-F238E27FC236}">
                <a16:creationId xmlns:a16="http://schemas.microsoft.com/office/drawing/2014/main" id="{964FEA35-5DC0-9965-479B-F3A7E0C7DE78}"/>
              </a:ext>
            </a:extLst>
          </p:cNvPr>
          <p:cNvSpPr/>
          <p:nvPr/>
        </p:nvSpPr>
        <p:spPr>
          <a:xfrm>
            <a:off x="3291283" y="1774788"/>
            <a:ext cx="503033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i="0" u="none" strike="noStrike" cap="none" dirty="0">
                <a:solidFill>
                  <a:schemeClr val="dk1"/>
                </a:solidFill>
                <a:latin typeface="Calibri"/>
                <a:ea typeface="Calibri"/>
                <a:cs typeface="Calibri"/>
                <a:sym typeface="Calibri"/>
              </a:rPr>
              <a:t>Chapter 2</a:t>
            </a:r>
            <a:r>
              <a:rPr lang="en-US" sz="2400" b="1" dirty="0">
                <a:solidFill>
                  <a:schemeClr val="dk1"/>
                </a:solidFill>
                <a:latin typeface="Calibri"/>
                <a:ea typeface="Calibri"/>
                <a:cs typeface="Calibri"/>
                <a:sym typeface="Calibri"/>
              </a:rPr>
              <a:t>: Communication partners</a:t>
            </a:r>
            <a:endParaRPr lang="en-US" sz="2400" dirty="0">
              <a:solidFill>
                <a:schemeClr val="dk1"/>
              </a:solidFill>
              <a:latin typeface="Calibri"/>
              <a:cs typeface="Calibri"/>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7A636955-CAAE-6ADD-71F8-F91903749345}"/>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C6BE2884-889A-AD9D-D23A-8C822D6EC7D2}"/>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6AB86049-4097-B912-53EC-8884E7D76B13}"/>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3CC58422-6807-E7F3-23BD-37632C80E8FA}"/>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5</a:t>
            </a:fld>
            <a:endParaRPr lang="en-GB"/>
          </a:p>
        </p:txBody>
      </p:sp>
      <p:sp>
        <p:nvSpPr>
          <p:cNvPr id="124" name="Google Shape;124;p3">
            <a:extLst>
              <a:ext uri="{FF2B5EF4-FFF2-40B4-BE49-F238E27FC236}">
                <a16:creationId xmlns:a16="http://schemas.microsoft.com/office/drawing/2014/main" id="{ACB872BE-BFB7-D573-74D7-C05C96FBF7EE}"/>
              </a:ext>
            </a:extLst>
          </p:cNvPr>
          <p:cNvSpPr txBox="1"/>
          <p:nvPr/>
        </p:nvSpPr>
        <p:spPr>
          <a:xfrm>
            <a:off x="2245599" y="301531"/>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Communication partner</a:t>
            </a:r>
            <a:endParaRPr lang="en-GB" sz="3200" b="1" cap="none" dirty="0">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E6F0EBE7-3D0A-AAD9-AFA0-85A0745F4EB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lang="en-GB" b="1"/>
          </a:p>
        </p:txBody>
      </p:sp>
      <p:sp>
        <p:nvSpPr>
          <p:cNvPr id="122" name="Google Shape;122;p3">
            <a:extLst>
              <a:ext uri="{FF2B5EF4-FFF2-40B4-BE49-F238E27FC236}">
                <a16:creationId xmlns:a16="http://schemas.microsoft.com/office/drawing/2014/main" id="{7C9CCB19-A95F-57BA-448A-C0554CE96FE7}"/>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Erasmus+ 2021-1-FR01-KA220-VET-000033251</a:t>
            </a:r>
          </a:p>
        </p:txBody>
      </p:sp>
      <p:sp>
        <p:nvSpPr>
          <p:cNvPr id="6" name="Google Shape;124;p3">
            <a:extLst>
              <a:ext uri="{FF2B5EF4-FFF2-40B4-BE49-F238E27FC236}">
                <a16:creationId xmlns:a16="http://schemas.microsoft.com/office/drawing/2014/main" id="{D4822155-6EC1-1517-825C-82D908CE25FB}"/>
              </a:ext>
            </a:extLst>
          </p:cNvPr>
          <p:cNvSpPr txBox="1"/>
          <p:nvPr/>
        </p:nvSpPr>
        <p:spPr>
          <a:xfrm>
            <a:off x="2245599" y="1341161"/>
            <a:ext cx="7961082" cy="752400"/>
          </a:xfrm>
          <a:prstGeom prst="rect">
            <a:avLst/>
          </a:prstGeom>
          <a:noFill/>
          <a:ln>
            <a:noFill/>
          </a:ln>
        </p:spPr>
        <p:txBody>
          <a:bodyPr spcFirstLastPara="1" wrap="square" lIns="91425" tIns="45700" rIns="91425" bIns="45700" anchor="b" anchorCtr="0">
            <a:normAutofit fontScale="70000" lnSpcReduction="200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to be efficient in a communicative situation you need to be</a:t>
            </a:r>
            <a:endParaRPr lang="en-GB" sz="3200" b="1" cap="none" dirty="0">
              <a:solidFill>
                <a:schemeClr val="dk2"/>
              </a:solidFill>
              <a:latin typeface="Calibri"/>
              <a:ea typeface="Calibri"/>
              <a:cs typeface="Calibri"/>
              <a:sym typeface="Calibri"/>
            </a:endParaRPr>
          </a:p>
        </p:txBody>
      </p:sp>
      <p:pic>
        <p:nvPicPr>
          <p:cNvPr id="9" name="Image 8">
            <a:extLst>
              <a:ext uri="{FF2B5EF4-FFF2-40B4-BE49-F238E27FC236}">
                <a16:creationId xmlns:a16="http://schemas.microsoft.com/office/drawing/2014/main" id="{1E074F3E-38B5-46C3-55FB-3B6B46D98B9B}"/>
              </a:ext>
            </a:extLst>
          </p:cNvPr>
          <p:cNvPicPr>
            <a:picLocks noChangeAspect="1"/>
          </p:cNvPicPr>
          <p:nvPr/>
        </p:nvPicPr>
        <p:blipFill>
          <a:blip r:embed="rId5"/>
          <a:stretch>
            <a:fillRect/>
          </a:stretch>
        </p:blipFill>
        <p:spPr>
          <a:xfrm>
            <a:off x="1484105" y="2994093"/>
            <a:ext cx="2351429" cy="1592852"/>
          </a:xfrm>
          <a:prstGeom prst="rect">
            <a:avLst/>
          </a:prstGeom>
        </p:spPr>
      </p:pic>
      <p:sp>
        <p:nvSpPr>
          <p:cNvPr id="11" name="ZoneTexte 10">
            <a:extLst>
              <a:ext uri="{FF2B5EF4-FFF2-40B4-BE49-F238E27FC236}">
                <a16:creationId xmlns:a16="http://schemas.microsoft.com/office/drawing/2014/main" id="{B47C6153-1860-DF53-414D-CCE5D67F3A3E}"/>
              </a:ext>
            </a:extLst>
          </p:cNvPr>
          <p:cNvSpPr txBox="1"/>
          <p:nvPr/>
        </p:nvSpPr>
        <p:spPr>
          <a:xfrm>
            <a:off x="1624920" y="2491547"/>
            <a:ext cx="2276585" cy="400110"/>
          </a:xfrm>
          <a:prstGeom prst="rect">
            <a:avLst/>
          </a:prstGeom>
          <a:noFill/>
        </p:spPr>
        <p:txBody>
          <a:bodyPr wrap="none" rtlCol="0">
            <a:spAutoFit/>
          </a:bodyPr>
          <a:lstStyle/>
          <a:p>
            <a:r>
              <a:rPr lang="en-GB" sz="2000" dirty="0">
                <a:solidFill>
                  <a:schemeClr val="tx1"/>
                </a:solidFill>
              </a:rPr>
              <a:t>A good transmitter</a:t>
            </a:r>
            <a:endParaRPr lang="en-GB" sz="2000" b="1" dirty="0">
              <a:solidFill>
                <a:schemeClr val="tx1"/>
              </a:solidFill>
            </a:endParaRPr>
          </a:p>
        </p:txBody>
      </p:sp>
      <p:pic>
        <p:nvPicPr>
          <p:cNvPr id="12" name="Image 11">
            <a:extLst>
              <a:ext uri="{FF2B5EF4-FFF2-40B4-BE49-F238E27FC236}">
                <a16:creationId xmlns:a16="http://schemas.microsoft.com/office/drawing/2014/main" id="{D244817D-039D-C1AE-26E2-C8E9C07A824E}"/>
              </a:ext>
            </a:extLst>
          </p:cNvPr>
          <p:cNvPicPr>
            <a:picLocks noChangeAspect="1"/>
          </p:cNvPicPr>
          <p:nvPr/>
        </p:nvPicPr>
        <p:blipFill>
          <a:blip r:embed="rId6"/>
          <a:stretch>
            <a:fillRect/>
          </a:stretch>
        </p:blipFill>
        <p:spPr>
          <a:xfrm>
            <a:off x="8497283" y="2837843"/>
            <a:ext cx="1376530" cy="1783460"/>
          </a:xfrm>
          <a:prstGeom prst="rect">
            <a:avLst/>
          </a:prstGeom>
        </p:spPr>
      </p:pic>
      <p:sp>
        <p:nvSpPr>
          <p:cNvPr id="14" name="ZoneTexte 13">
            <a:extLst>
              <a:ext uri="{FF2B5EF4-FFF2-40B4-BE49-F238E27FC236}">
                <a16:creationId xmlns:a16="http://schemas.microsoft.com/office/drawing/2014/main" id="{081FC39D-6ECD-9DC6-1732-D683CCC5E781}"/>
              </a:ext>
            </a:extLst>
          </p:cNvPr>
          <p:cNvSpPr txBox="1"/>
          <p:nvPr/>
        </p:nvSpPr>
        <p:spPr>
          <a:xfrm>
            <a:off x="8285301" y="2366058"/>
            <a:ext cx="1980029" cy="400110"/>
          </a:xfrm>
          <a:prstGeom prst="rect">
            <a:avLst/>
          </a:prstGeom>
          <a:noFill/>
        </p:spPr>
        <p:txBody>
          <a:bodyPr wrap="none" rtlCol="0">
            <a:spAutoFit/>
          </a:bodyPr>
          <a:lstStyle/>
          <a:p>
            <a:r>
              <a:rPr lang="en-GB" sz="2000" dirty="0">
                <a:solidFill>
                  <a:schemeClr val="tx1"/>
                </a:solidFill>
              </a:rPr>
              <a:t>A good receiver</a:t>
            </a:r>
            <a:endParaRPr lang="en-GB" sz="2000" b="1" dirty="0">
              <a:solidFill>
                <a:schemeClr val="tx1"/>
              </a:solidFill>
            </a:endParaRPr>
          </a:p>
        </p:txBody>
      </p:sp>
      <p:sp>
        <p:nvSpPr>
          <p:cNvPr id="16" name="ZoneTexte 15">
            <a:extLst>
              <a:ext uri="{FF2B5EF4-FFF2-40B4-BE49-F238E27FC236}">
                <a16:creationId xmlns:a16="http://schemas.microsoft.com/office/drawing/2014/main" id="{63139121-4421-C0C4-FE6E-FE57635A1CA5}"/>
              </a:ext>
            </a:extLst>
          </p:cNvPr>
          <p:cNvSpPr txBox="1"/>
          <p:nvPr/>
        </p:nvSpPr>
        <p:spPr>
          <a:xfrm>
            <a:off x="5557037" y="4156058"/>
            <a:ext cx="750526" cy="430887"/>
          </a:xfrm>
          <a:prstGeom prst="rect">
            <a:avLst/>
          </a:prstGeom>
          <a:noFill/>
        </p:spPr>
        <p:txBody>
          <a:bodyPr wrap="none" rtlCol="0">
            <a:spAutoFit/>
          </a:bodyPr>
          <a:lstStyle/>
          <a:p>
            <a:r>
              <a:rPr lang="en-GB" sz="2200" b="1" dirty="0">
                <a:solidFill>
                  <a:srgbClr val="7030A0"/>
                </a:solidFill>
              </a:rPr>
              <a:t>with</a:t>
            </a:r>
          </a:p>
        </p:txBody>
      </p:sp>
      <p:sp>
        <p:nvSpPr>
          <p:cNvPr id="18" name="ZoneTexte 17">
            <a:extLst>
              <a:ext uri="{FF2B5EF4-FFF2-40B4-BE49-F238E27FC236}">
                <a16:creationId xmlns:a16="http://schemas.microsoft.com/office/drawing/2014/main" id="{B37B3187-4C90-307E-59DF-765419A2C1EA}"/>
              </a:ext>
            </a:extLst>
          </p:cNvPr>
          <p:cNvSpPr txBox="1"/>
          <p:nvPr/>
        </p:nvSpPr>
        <p:spPr>
          <a:xfrm>
            <a:off x="4649295" y="5131789"/>
            <a:ext cx="2696572" cy="784830"/>
          </a:xfrm>
          <a:prstGeom prst="rect">
            <a:avLst/>
          </a:prstGeom>
          <a:noFill/>
        </p:spPr>
        <p:txBody>
          <a:bodyPr wrap="none" rtlCol="0">
            <a:spAutoFit/>
          </a:bodyPr>
          <a:lstStyle/>
          <a:p>
            <a:pPr marL="342900" indent="-342900">
              <a:spcBef>
                <a:spcPts val="600"/>
              </a:spcBef>
              <a:buFont typeface="Arial" panose="020B0604020202020204" pitchFamily="34" charset="0"/>
              <a:buChar char="•"/>
            </a:pPr>
            <a:r>
              <a:rPr lang="en-GB" sz="2000" dirty="0">
                <a:solidFill>
                  <a:schemeClr val="tx1"/>
                </a:solidFill>
              </a:rPr>
              <a:t>Familiar partners</a:t>
            </a:r>
          </a:p>
          <a:p>
            <a:pPr marL="342900" indent="-342900">
              <a:spcBef>
                <a:spcPts val="600"/>
              </a:spcBef>
              <a:buFont typeface="Arial" panose="020B0604020202020204" pitchFamily="34" charset="0"/>
              <a:buChar char="•"/>
            </a:pPr>
            <a:r>
              <a:rPr lang="en-GB" sz="2000" dirty="0">
                <a:solidFill>
                  <a:schemeClr val="tx1"/>
                </a:solidFill>
              </a:rPr>
              <a:t>Unfamiliar partners</a:t>
            </a:r>
          </a:p>
        </p:txBody>
      </p:sp>
    </p:spTree>
    <p:extLst>
      <p:ext uri="{BB962C8B-B14F-4D97-AF65-F5344CB8AC3E}">
        <p14:creationId xmlns:p14="http://schemas.microsoft.com/office/powerpoint/2010/main" val="2462292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BD382ED7-2AEF-6CD9-5738-5545B91DE01B}"/>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8F4CD3E6-7A82-8982-8F81-03F31C70AFD6}"/>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C6B5110D-7A90-1106-454A-8B3EC30728AF}"/>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DE097EFE-041F-3FCA-5DF0-F9BFF0A2D6C3}"/>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6</a:t>
            </a:fld>
            <a:endParaRPr lang="en-GB"/>
          </a:p>
        </p:txBody>
      </p:sp>
      <p:sp>
        <p:nvSpPr>
          <p:cNvPr id="124" name="Google Shape;124;p3">
            <a:extLst>
              <a:ext uri="{FF2B5EF4-FFF2-40B4-BE49-F238E27FC236}">
                <a16:creationId xmlns:a16="http://schemas.microsoft.com/office/drawing/2014/main" id="{C063D899-B392-8454-81B1-EDBB4FE53F3D}"/>
              </a:ext>
            </a:extLst>
          </p:cNvPr>
          <p:cNvSpPr txBox="1"/>
          <p:nvPr/>
        </p:nvSpPr>
        <p:spPr>
          <a:xfrm>
            <a:off x="2491500" y="346011"/>
            <a:ext cx="7209000" cy="752400"/>
          </a:xfrm>
          <a:prstGeom prst="rect">
            <a:avLst/>
          </a:prstGeom>
          <a:noFill/>
          <a:ln>
            <a:noFill/>
          </a:ln>
        </p:spPr>
        <p:txBody>
          <a:bodyPr spcFirstLastPara="1" wrap="square" lIns="91425" tIns="45700" rIns="91425" bIns="45700" anchor="b" anchorCtr="0">
            <a:normAutofit fontScale="85000" lnSpcReduction="100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a:t>
            </a:r>
            <a:r>
              <a:rPr lang="en-GB" sz="3200" b="1" dirty="0">
                <a:solidFill>
                  <a:srgbClr val="674EA7"/>
                </a:solidFill>
                <a:latin typeface="Calibri"/>
                <a:ea typeface="Calibri"/>
                <a:cs typeface="Calibri"/>
                <a:sym typeface="Calibri"/>
              </a:rPr>
              <a:t>Communication functions classification system</a:t>
            </a:r>
          </a:p>
        </p:txBody>
      </p:sp>
      <p:sp>
        <p:nvSpPr>
          <p:cNvPr id="122" name="Google Shape;122;p3">
            <a:extLst>
              <a:ext uri="{FF2B5EF4-FFF2-40B4-BE49-F238E27FC236}">
                <a16:creationId xmlns:a16="http://schemas.microsoft.com/office/drawing/2014/main" id="{A30CE0EB-D8CD-F415-A4F8-07B9EB8399A8}"/>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Erasmus+ 2021-1-FR01-KA220-VET-000033251</a:t>
            </a:r>
          </a:p>
        </p:txBody>
      </p:sp>
      <p:sp>
        <p:nvSpPr>
          <p:cNvPr id="6" name="Google Shape;124;p3">
            <a:extLst>
              <a:ext uri="{FF2B5EF4-FFF2-40B4-BE49-F238E27FC236}">
                <a16:creationId xmlns:a16="http://schemas.microsoft.com/office/drawing/2014/main" id="{A6113751-D325-5924-6B20-715511ECD669}"/>
              </a:ext>
            </a:extLst>
          </p:cNvPr>
          <p:cNvSpPr txBox="1"/>
          <p:nvPr/>
        </p:nvSpPr>
        <p:spPr>
          <a:xfrm>
            <a:off x="2115459" y="1316356"/>
            <a:ext cx="7961082" cy="752400"/>
          </a:xfrm>
          <a:prstGeom prst="rect">
            <a:avLst/>
          </a:prstGeom>
          <a:noFill/>
          <a:ln>
            <a:noFill/>
          </a:ln>
        </p:spPr>
        <p:txBody>
          <a:bodyPr spcFirstLastPara="1" wrap="square" lIns="91425" tIns="45700" rIns="91425" bIns="45700" anchor="b" anchorCtr="0">
            <a:normAutofit fontScale="70000" lnSpcReduction="200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Based on the International Classification of Communication Functions in Impairment Situations (WHO)</a:t>
            </a:r>
            <a:endParaRPr lang="en-GB" sz="3200" b="1" cap="none" dirty="0">
              <a:solidFill>
                <a:schemeClr val="dk2"/>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67A1B486-D727-B8AB-1848-09471C74CFD4}"/>
              </a:ext>
            </a:extLst>
          </p:cNvPr>
          <p:cNvGraphicFramePr/>
          <p:nvPr>
            <p:extLst>
              <p:ext uri="{D42A27DB-BD31-4B8C-83A1-F6EECF244321}">
                <p14:modId xmlns:p14="http://schemas.microsoft.com/office/powerpoint/2010/main" val="3863833442"/>
              </p:ext>
            </p:extLst>
          </p:nvPr>
        </p:nvGraphicFramePr>
        <p:xfrm>
          <a:off x="3830594" y="2068756"/>
          <a:ext cx="7562881" cy="449912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ZoneTexte 4">
            <a:extLst>
              <a:ext uri="{FF2B5EF4-FFF2-40B4-BE49-F238E27FC236}">
                <a16:creationId xmlns:a16="http://schemas.microsoft.com/office/drawing/2014/main" id="{FBF6BDED-261F-5786-0477-2A63A2190442}"/>
              </a:ext>
            </a:extLst>
          </p:cNvPr>
          <p:cNvSpPr txBox="1"/>
          <p:nvPr/>
        </p:nvSpPr>
        <p:spPr>
          <a:xfrm>
            <a:off x="388360" y="3211698"/>
            <a:ext cx="3440944" cy="2118529"/>
          </a:xfrm>
          <a:prstGeom prst="rect">
            <a:avLst/>
          </a:prstGeom>
          <a:noFill/>
        </p:spPr>
        <p:txBody>
          <a:bodyPr wrap="square">
            <a:spAutoFit/>
          </a:bodyPr>
          <a:lstStyle/>
          <a:p>
            <a:pPr>
              <a:lnSpc>
                <a:spcPct val="150000"/>
              </a:lnSpc>
            </a:pPr>
            <a:r>
              <a:rPr lang="fr-FR" sz="1800" b="1" dirty="0">
                <a:solidFill>
                  <a:schemeClr val="accent1"/>
                </a:solidFill>
              </a:rPr>
              <a:t>5 </a:t>
            </a:r>
            <a:r>
              <a:rPr lang="fr-FR" sz="1800" b="1" dirty="0" err="1">
                <a:solidFill>
                  <a:schemeClr val="accent1"/>
                </a:solidFill>
              </a:rPr>
              <a:t>levels</a:t>
            </a:r>
            <a:r>
              <a:rPr lang="fr-FR" sz="1800" b="1" dirty="0">
                <a:solidFill>
                  <a:schemeClr val="accent1"/>
                </a:solidFill>
              </a:rPr>
              <a:t> of communication </a:t>
            </a:r>
            <a:r>
              <a:rPr lang="fr-FR" sz="1800" b="1" dirty="0" err="1">
                <a:solidFill>
                  <a:schemeClr val="accent1"/>
                </a:solidFill>
              </a:rPr>
              <a:t>focusing</a:t>
            </a:r>
            <a:r>
              <a:rPr lang="fr-FR" sz="1800" b="1" dirty="0">
                <a:solidFill>
                  <a:schemeClr val="accent1"/>
                </a:solidFill>
              </a:rPr>
              <a:t> on the </a:t>
            </a:r>
            <a:r>
              <a:rPr lang="fr-FR" sz="1800" b="1" dirty="0" err="1">
                <a:solidFill>
                  <a:schemeClr val="accent1"/>
                </a:solidFill>
              </a:rPr>
              <a:t>level</a:t>
            </a:r>
            <a:r>
              <a:rPr lang="fr-FR" sz="1800" b="1" dirty="0">
                <a:solidFill>
                  <a:schemeClr val="accent1"/>
                </a:solidFill>
              </a:rPr>
              <a:t> and </a:t>
            </a:r>
            <a:r>
              <a:rPr lang="fr-FR" sz="1800" b="1" dirty="0" err="1">
                <a:solidFill>
                  <a:schemeClr val="accent1"/>
                </a:solidFill>
              </a:rPr>
              <a:t>effectiveness</a:t>
            </a:r>
            <a:r>
              <a:rPr lang="fr-FR" sz="1800" b="1" dirty="0">
                <a:solidFill>
                  <a:schemeClr val="accent1"/>
                </a:solidFill>
              </a:rPr>
              <a:t> of the </a:t>
            </a:r>
            <a:r>
              <a:rPr lang="fr-FR" sz="1800" b="1" dirty="0" err="1">
                <a:solidFill>
                  <a:schemeClr val="accent1"/>
                </a:solidFill>
              </a:rPr>
              <a:t>person's</a:t>
            </a:r>
            <a:r>
              <a:rPr lang="fr-FR" sz="1800" b="1" dirty="0">
                <a:solidFill>
                  <a:schemeClr val="accent1"/>
                </a:solidFill>
              </a:rPr>
              <a:t> communication in </a:t>
            </a:r>
            <a:r>
              <a:rPr lang="fr-FR" sz="1800" b="1" dirty="0" err="1">
                <a:solidFill>
                  <a:schemeClr val="accent1"/>
                </a:solidFill>
              </a:rPr>
              <a:t>everyday</a:t>
            </a:r>
            <a:r>
              <a:rPr lang="fr-FR" sz="1800" b="1" dirty="0">
                <a:solidFill>
                  <a:schemeClr val="accent1"/>
                </a:solidFill>
              </a:rPr>
              <a:t> life</a:t>
            </a:r>
          </a:p>
        </p:txBody>
      </p:sp>
      <p:sp>
        <p:nvSpPr>
          <p:cNvPr id="7" name="ZoneTexte 6">
            <a:extLst>
              <a:ext uri="{FF2B5EF4-FFF2-40B4-BE49-F238E27FC236}">
                <a16:creationId xmlns:a16="http://schemas.microsoft.com/office/drawing/2014/main" id="{BDDD3C21-4C11-8811-A20F-234EC69B636B}"/>
              </a:ext>
            </a:extLst>
          </p:cNvPr>
          <p:cNvSpPr txBox="1"/>
          <p:nvPr/>
        </p:nvSpPr>
        <p:spPr>
          <a:xfrm>
            <a:off x="4085520" y="2438118"/>
            <a:ext cx="362911" cy="461665"/>
          </a:xfrm>
          <a:prstGeom prst="rect">
            <a:avLst/>
          </a:prstGeom>
          <a:noFill/>
        </p:spPr>
        <p:txBody>
          <a:bodyPr wrap="square" rtlCol="0">
            <a:spAutoFit/>
          </a:bodyPr>
          <a:lstStyle/>
          <a:p>
            <a:r>
              <a:rPr lang="fr-FR" sz="2400" b="1" dirty="0">
                <a:solidFill>
                  <a:schemeClr val="accent1"/>
                </a:solidFill>
              </a:rPr>
              <a:t>1</a:t>
            </a:r>
          </a:p>
        </p:txBody>
      </p:sp>
      <p:sp>
        <p:nvSpPr>
          <p:cNvPr id="8" name="ZoneTexte 7">
            <a:extLst>
              <a:ext uri="{FF2B5EF4-FFF2-40B4-BE49-F238E27FC236}">
                <a16:creationId xmlns:a16="http://schemas.microsoft.com/office/drawing/2014/main" id="{5CA811C7-DA9B-1E26-3E78-79CDF5176661}"/>
              </a:ext>
            </a:extLst>
          </p:cNvPr>
          <p:cNvSpPr txBox="1"/>
          <p:nvPr/>
        </p:nvSpPr>
        <p:spPr>
          <a:xfrm>
            <a:off x="4501752" y="3238864"/>
            <a:ext cx="362911" cy="461665"/>
          </a:xfrm>
          <a:prstGeom prst="rect">
            <a:avLst/>
          </a:prstGeom>
          <a:noFill/>
        </p:spPr>
        <p:txBody>
          <a:bodyPr wrap="square" rtlCol="0">
            <a:spAutoFit/>
          </a:bodyPr>
          <a:lstStyle/>
          <a:p>
            <a:r>
              <a:rPr lang="fr-FR" sz="2400" b="1" dirty="0">
                <a:solidFill>
                  <a:schemeClr val="accent1"/>
                </a:solidFill>
              </a:rPr>
              <a:t>2</a:t>
            </a:r>
          </a:p>
        </p:txBody>
      </p:sp>
      <p:sp>
        <p:nvSpPr>
          <p:cNvPr id="10" name="ZoneTexte 9">
            <a:extLst>
              <a:ext uri="{FF2B5EF4-FFF2-40B4-BE49-F238E27FC236}">
                <a16:creationId xmlns:a16="http://schemas.microsoft.com/office/drawing/2014/main" id="{6CE89C61-BF0E-B51E-10C4-6A6F343E98F1}"/>
              </a:ext>
            </a:extLst>
          </p:cNvPr>
          <p:cNvSpPr txBox="1"/>
          <p:nvPr/>
        </p:nvSpPr>
        <p:spPr>
          <a:xfrm>
            <a:off x="4600603" y="4087895"/>
            <a:ext cx="362911" cy="461665"/>
          </a:xfrm>
          <a:prstGeom prst="rect">
            <a:avLst/>
          </a:prstGeom>
          <a:noFill/>
        </p:spPr>
        <p:txBody>
          <a:bodyPr wrap="square" rtlCol="0">
            <a:spAutoFit/>
          </a:bodyPr>
          <a:lstStyle/>
          <a:p>
            <a:r>
              <a:rPr lang="fr-FR" sz="2400" b="1" dirty="0">
                <a:solidFill>
                  <a:schemeClr val="accent1"/>
                </a:solidFill>
              </a:rPr>
              <a:t>3</a:t>
            </a:r>
          </a:p>
        </p:txBody>
      </p:sp>
      <p:sp>
        <p:nvSpPr>
          <p:cNvPr id="13" name="ZoneTexte 12">
            <a:extLst>
              <a:ext uri="{FF2B5EF4-FFF2-40B4-BE49-F238E27FC236}">
                <a16:creationId xmlns:a16="http://schemas.microsoft.com/office/drawing/2014/main" id="{3CF37DB4-06D7-DD0F-946E-7B15A91D48F4}"/>
              </a:ext>
            </a:extLst>
          </p:cNvPr>
          <p:cNvSpPr txBox="1"/>
          <p:nvPr/>
        </p:nvSpPr>
        <p:spPr>
          <a:xfrm>
            <a:off x="4477038" y="4936926"/>
            <a:ext cx="362911" cy="461665"/>
          </a:xfrm>
          <a:prstGeom prst="rect">
            <a:avLst/>
          </a:prstGeom>
          <a:noFill/>
        </p:spPr>
        <p:txBody>
          <a:bodyPr wrap="square" rtlCol="0">
            <a:spAutoFit/>
          </a:bodyPr>
          <a:lstStyle/>
          <a:p>
            <a:r>
              <a:rPr lang="fr-FR" sz="2400" b="1" dirty="0">
                <a:solidFill>
                  <a:schemeClr val="accent1"/>
                </a:solidFill>
              </a:rPr>
              <a:t>4</a:t>
            </a:r>
          </a:p>
        </p:txBody>
      </p:sp>
      <p:sp>
        <p:nvSpPr>
          <p:cNvPr id="15" name="ZoneTexte 14">
            <a:extLst>
              <a:ext uri="{FF2B5EF4-FFF2-40B4-BE49-F238E27FC236}">
                <a16:creationId xmlns:a16="http://schemas.microsoft.com/office/drawing/2014/main" id="{625A9039-4B6E-2E9E-EF63-181F51E13374}"/>
              </a:ext>
            </a:extLst>
          </p:cNvPr>
          <p:cNvSpPr txBox="1"/>
          <p:nvPr/>
        </p:nvSpPr>
        <p:spPr>
          <a:xfrm>
            <a:off x="4085520" y="5769699"/>
            <a:ext cx="362911" cy="461665"/>
          </a:xfrm>
          <a:prstGeom prst="rect">
            <a:avLst/>
          </a:prstGeom>
          <a:noFill/>
        </p:spPr>
        <p:txBody>
          <a:bodyPr wrap="square" rtlCol="0">
            <a:spAutoFit/>
          </a:bodyPr>
          <a:lstStyle/>
          <a:p>
            <a:r>
              <a:rPr lang="fr-FR" sz="2400" b="1" dirty="0">
                <a:solidFill>
                  <a:schemeClr val="accent1"/>
                </a:solidFill>
              </a:rPr>
              <a:t>5</a:t>
            </a:r>
          </a:p>
        </p:txBody>
      </p:sp>
    </p:spTree>
    <p:extLst>
      <p:ext uri="{BB962C8B-B14F-4D97-AF65-F5344CB8AC3E}">
        <p14:creationId xmlns:p14="http://schemas.microsoft.com/office/powerpoint/2010/main" val="596600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7FE1A6D-02C5-D3A8-7E36-A62191201B10}"/>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2BC75420-1969-EB5A-F483-0A3B9F86E8FB}"/>
              </a:ext>
            </a:extLst>
          </p:cNvPr>
          <p:cNvPicPr>
            <a:picLocks noChangeAspect="1"/>
          </p:cNvPicPr>
          <p:nvPr/>
        </p:nvPicPr>
        <p:blipFill>
          <a:blip r:embed="rId3"/>
          <a:stretch>
            <a:fillRect/>
          </a:stretch>
        </p:blipFill>
        <p:spPr>
          <a:xfrm>
            <a:off x="169275" y="605483"/>
            <a:ext cx="11853450" cy="5713690"/>
          </a:xfrm>
          <a:prstGeom prst="rect">
            <a:avLst/>
          </a:prstGeom>
        </p:spPr>
      </p:pic>
      <p:pic>
        <p:nvPicPr>
          <p:cNvPr id="120" name="Google Shape;120;p3" descr="A blue and yellow logo&#10;&#10;Description automatically generated">
            <a:extLst>
              <a:ext uri="{FF2B5EF4-FFF2-40B4-BE49-F238E27FC236}">
                <a16:creationId xmlns:a16="http://schemas.microsoft.com/office/drawing/2014/main" id="{A2E738C6-501C-CB5C-2E8D-7D85FE40F7AB}"/>
              </a:ext>
            </a:extLst>
          </p:cNvPr>
          <p:cNvPicPr preferRelativeResize="0">
            <a:picLocks noGrp="1"/>
          </p:cNvPicPr>
          <p:nvPr>
            <p:ph type="body" idx="1"/>
          </p:nvPr>
        </p:nvPicPr>
        <p:blipFill rotWithShape="1">
          <a:blip r:embed="rId4">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79A42DD0-18DF-ACE6-989C-B2603B3B5E20}"/>
              </a:ext>
            </a:extLst>
          </p:cNvPr>
          <p:cNvPicPr preferRelativeResize="0"/>
          <p:nvPr/>
        </p:nvPicPr>
        <p:blipFill rotWithShape="1">
          <a:blip r:embed="rId5">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D84BD0A8-0D70-C77A-C8A7-8C8335A9B0BE}"/>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7</a:t>
            </a:fld>
            <a:endParaRPr lang="en-GB"/>
          </a:p>
        </p:txBody>
      </p:sp>
      <p:sp>
        <p:nvSpPr>
          <p:cNvPr id="122" name="Google Shape;122;p3">
            <a:extLst>
              <a:ext uri="{FF2B5EF4-FFF2-40B4-BE49-F238E27FC236}">
                <a16:creationId xmlns:a16="http://schemas.microsoft.com/office/drawing/2014/main" id="{55B1ADD4-E336-D008-07D9-F1B13AF4C956}"/>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dirty="0"/>
              <a:t>Adapter from </a:t>
            </a:r>
            <a:r>
              <a:rPr lang="en-GB" dirty="0" err="1"/>
              <a:t>Hidecker</a:t>
            </a:r>
            <a:r>
              <a:rPr lang="en-GB" dirty="0"/>
              <a:t> et al. (2011)</a:t>
            </a:r>
          </a:p>
        </p:txBody>
      </p:sp>
    </p:spTree>
    <p:extLst>
      <p:ext uri="{BB962C8B-B14F-4D97-AF65-F5344CB8AC3E}">
        <p14:creationId xmlns:p14="http://schemas.microsoft.com/office/powerpoint/2010/main" val="3028920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AA7BE13C-1BB0-42FC-B94E-D487C88CE759}"/>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98D9115A-33DB-73C7-1843-16AD65A84749}"/>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F8902350-E9C8-E07F-D5AC-5D6474EE4E50}"/>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125FFF13-C95F-41F4-9EB4-F8CEC2B37425}"/>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8</a:t>
            </a:fld>
            <a:endParaRPr lang="en-GB"/>
          </a:p>
        </p:txBody>
      </p:sp>
      <p:sp>
        <p:nvSpPr>
          <p:cNvPr id="124" name="Google Shape;124;p3">
            <a:extLst>
              <a:ext uri="{FF2B5EF4-FFF2-40B4-BE49-F238E27FC236}">
                <a16:creationId xmlns:a16="http://schemas.microsoft.com/office/drawing/2014/main" id="{3B36CD26-C3E7-BE1C-ACAD-D75C5CFB1884}"/>
              </a:ext>
            </a:extLst>
          </p:cNvPr>
          <p:cNvSpPr txBox="1"/>
          <p:nvPr/>
        </p:nvSpPr>
        <p:spPr>
          <a:xfrm>
            <a:off x="2245599" y="301531"/>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Communication partner and their role</a:t>
            </a:r>
            <a:endParaRPr lang="en-GB" sz="3200" b="1" cap="none" dirty="0">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3AB15437-C7D9-4714-5149-C776E898623C}"/>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lang="en-GB" b="1"/>
          </a:p>
        </p:txBody>
      </p:sp>
      <p:sp>
        <p:nvSpPr>
          <p:cNvPr id="122" name="Google Shape;122;p3">
            <a:extLst>
              <a:ext uri="{FF2B5EF4-FFF2-40B4-BE49-F238E27FC236}">
                <a16:creationId xmlns:a16="http://schemas.microsoft.com/office/drawing/2014/main" id="{37A52318-3678-0D5F-E2EA-43163DC7EE7F}"/>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Erasmus+ 2021-1-FR01-KA220-VET-000033251</a:t>
            </a:r>
          </a:p>
        </p:txBody>
      </p:sp>
      <p:pic>
        <p:nvPicPr>
          <p:cNvPr id="4" name="Image 3">
            <a:extLst>
              <a:ext uri="{FF2B5EF4-FFF2-40B4-BE49-F238E27FC236}">
                <a16:creationId xmlns:a16="http://schemas.microsoft.com/office/drawing/2014/main" id="{0F0DEC17-3959-5FC8-0969-E1C7806A203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4146787" y="2265549"/>
            <a:ext cx="3091736" cy="3082775"/>
          </a:xfrm>
          <a:prstGeom prst="rect">
            <a:avLst/>
          </a:prstGeom>
        </p:spPr>
      </p:pic>
      <p:sp>
        <p:nvSpPr>
          <p:cNvPr id="5" name="Arc 4">
            <a:extLst>
              <a:ext uri="{FF2B5EF4-FFF2-40B4-BE49-F238E27FC236}">
                <a16:creationId xmlns:a16="http://schemas.microsoft.com/office/drawing/2014/main" id="{1AF121F8-DF53-D6EB-4E7C-BA4D179F6146}"/>
              </a:ext>
            </a:extLst>
          </p:cNvPr>
          <p:cNvSpPr/>
          <p:nvPr/>
        </p:nvSpPr>
        <p:spPr>
          <a:xfrm flipH="1">
            <a:off x="6964438" y="3035983"/>
            <a:ext cx="2598821" cy="654518"/>
          </a:xfrm>
          <a:prstGeom prst="arc">
            <a:avLst/>
          </a:prstGeom>
          <a:ln w="28575">
            <a:solidFill>
              <a:srgbClr val="7030A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ZoneTexte 6">
            <a:extLst>
              <a:ext uri="{FF2B5EF4-FFF2-40B4-BE49-F238E27FC236}">
                <a16:creationId xmlns:a16="http://schemas.microsoft.com/office/drawing/2014/main" id="{431656A1-DA65-DB34-AE38-4AFCEFA0B576}"/>
              </a:ext>
            </a:extLst>
          </p:cNvPr>
          <p:cNvSpPr txBox="1"/>
          <p:nvPr/>
        </p:nvSpPr>
        <p:spPr>
          <a:xfrm>
            <a:off x="8376930" y="2533328"/>
            <a:ext cx="2700539" cy="646331"/>
          </a:xfrm>
          <a:prstGeom prst="rect">
            <a:avLst/>
          </a:prstGeom>
          <a:noFill/>
        </p:spPr>
        <p:txBody>
          <a:bodyPr wrap="square" rtlCol="0">
            <a:spAutoFit/>
          </a:bodyPr>
          <a:lstStyle/>
          <a:p>
            <a:r>
              <a:rPr lang="en-GB" sz="1800" dirty="0">
                <a:solidFill>
                  <a:srgbClr val="7030A0"/>
                </a:solidFill>
              </a:rPr>
              <a:t>Person with special needs of communication</a:t>
            </a:r>
            <a:endParaRPr lang="en-GB" sz="1800" b="1" dirty="0">
              <a:solidFill>
                <a:srgbClr val="7030A0"/>
              </a:solidFill>
            </a:endParaRPr>
          </a:p>
        </p:txBody>
      </p:sp>
      <p:sp>
        <p:nvSpPr>
          <p:cNvPr id="10" name="ZoneTexte 9">
            <a:extLst>
              <a:ext uri="{FF2B5EF4-FFF2-40B4-BE49-F238E27FC236}">
                <a16:creationId xmlns:a16="http://schemas.microsoft.com/office/drawing/2014/main" id="{17446FF7-93B5-F2B2-703E-2F3D22A45AC6}"/>
              </a:ext>
            </a:extLst>
          </p:cNvPr>
          <p:cNvSpPr txBox="1"/>
          <p:nvPr/>
        </p:nvSpPr>
        <p:spPr>
          <a:xfrm>
            <a:off x="388360" y="2306671"/>
            <a:ext cx="2698175" cy="369332"/>
          </a:xfrm>
          <a:prstGeom prst="rect">
            <a:avLst/>
          </a:prstGeom>
          <a:noFill/>
        </p:spPr>
        <p:txBody>
          <a:bodyPr wrap="none" rtlCol="0">
            <a:spAutoFit/>
          </a:bodyPr>
          <a:lstStyle/>
          <a:p>
            <a:r>
              <a:rPr lang="en-GB" sz="1800" dirty="0">
                <a:solidFill>
                  <a:srgbClr val="7030A0"/>
                </a:solidFill>
              </a:rPr>
              <a:t>Communication partners</a:t>
            </a:r>
            <a:endParaRPr lang="en-GB" sz="1800" b="1" dirty="0">
              <a:solidFill>
                <a:srgbClr val="7030A0"/>
              </a:solidFill>
            </a:endParaRPr>
          </a:p>
        </p:txBody>
      </p:sp>
      <p:sp>
        <p:nvSpPr>
          <p:cNvPr id="13" name="Arc 12">
            <a:extLst>
              <a:ext uri="{FF2B5EF4-FFF2-40B4-BE49-F238E27FC236}">
                <a16:creationId xmlns:a16="http://schemas.microsoft.com/office/drawing/2014/main" id="{DD13CE2D-ADA8-2774-0699-599CAA9C8768}"/>
              </a:ext>
            </a:extLst>
          </p:cNvPr>
          <p:cNvSpPr/>
          <p:nvPr/>
        </p:nvSpPr>
        <p:spPr>
          <a:xfrm>
            <a:off x="1741097" y="2396546"/>
            <a:ext cx="2598821" cy="654518"/>
          </a:xfrm>
          <a:prstGeom prst="arc">
            <a:avLst/>
          </a:prstGeom>
          <a:ln w="28575">
            <a:solidFill>
              <a:srgbClr val="7030A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ZoneTexte 16">
            <a:extLst>
              <a:ext uri="{FF2B5EF4-FFF2-40B4-BE49-F238E27FC236}">
                <a16:creationId xmlns:a16="http://schemas.microsoft.com/office/drawing/2014/main" id="{F1D10AA8-565D-4DC3-2B3A-6438FB595FBF}"/>
              </a:ext>
            </a:extLst>
          </p:cNvPr>
          <p:cNvSpPr txBox="1"/>
          <p:nvPr/>
        </p:nvSpPr>
        <p:spPr>
          <a:xfrm>
            <a:off x="2883271" y="1140502"/>
            <a:ext cx="6098058" cy="1013291"/>
          </a:xfrm>
          <a:prstGeom prst="rect">
            <a:avLst/>
          </a:prstGeom>
          <a:noFill/>
        </p:spPr>
        <p:txBody>
          <a:bodyPr wrap="square">
            <a:spAutoFit/>
          </a:bodyPr>
          <a:lstStyle/>
          <a:p>
            <a:pPr algn="ctr">
              <a:lnSpc>
                <a:spcPct val="114000"/>
              </a:lnSpc>
            </a:pPr>
            <a:r>
              <a:rPr lang="en-GB" sz="1800" dirty="0">
                <a:solidFill>
                  <a:srgbClr val="000000"/>
                </a:solidFill>
                <a:effectLst/>
                <a:latin typeface="+mn-lt"/>
                <a:ea typeface="Calibri" panose="020F0502020204030204" pitchFamily="34" charset="0"/>
                <a:cs typeface="Times New Roman" panose="02020603050405020304" pitchFamily="18" charset="0"/>
              </a:rPr>
              <a:t>The success of communicative interaction is dependent on the communication skills of each individual participating in the exchange</a:t>
            </a:r>
            <a:r>
              <a:rPr lang="fr-BE" sz="1800" dirty="0">
                <a:effectLst/>
                <a:latin typeface="+mn-lt"/>
              </a:rPr>
              <a:t> </a:t>
            </a:r>
            <a:endParaRPr lang="fr-FR" sz="1800" dirty="0">
              <a:latin typeface="+mn-lt"/>
            </a:endParaRPr>
          </a:p>
        </p:txBody>
      </p:sp>
      <p:sp>
        <p:nvSpPr>
          <p:cNvPr id="20" name="ZoneTexte 19">
            <a:extLst>
              <a:ext uri="{FF2B5EF4-FFF2-40B4-BE49-F238E27FC236}">
                <a16:creationId xmlns:a16="http://schemas.microsoft.com/office/drawing/2014/main" id="{10C1C358-23E7-13FD-38CD-3056E51B5D09}"/>
              </a:ext>
            </a:extLst>
          </p:cNvPr>
          <p:cNvSpPr txBox="1"/>
          <p:nvPr/>
        </p:nvSpPr>
        <p:spPr>
          <a:xfrm>
            <a:off x="272744" y="5296508"/>
            <a:ext cx="10441459" cy="1329082"/>
          </a:xfrm>
          <a:prstGeom prst="rect">
            <a:avLst/>
          </a:prstGeom>
          <a:noFill/>
        </p:spPr>
        <p:txBody>
          <a:bodyPr wrap="square">
            <a:spAutoFit/>
          </a:bodyPr>
          <a:lstStyle/>
          <a:p>
            <a:pPr>
              <a:lnSpc>
                <a:spcPct val="114000"/>
              </a:lnSpc>
            </a:pPr>
            <a:r>
              <a:rPr lang="en-GB" sz="1800" dirty="0">
                <a:effectLst/>
                <a:latin typeface="+mn-lt"/>
                <a:ea typeface="Calibri" panose="020F0502020204030204" pitchFamily="34" charset="0"/>
                <a:cs typeface="Times New Roman" panose="02020603050405020304" pitchFamily="18" charset="0"/>
              </a:rPr>
              <a:t>A communication disability</a:t>
            </a:r>
            <a:r>
              <a:rPr lang="en-GB" sz="1800" dirty="0">
                <a:solidFill>
                  <a:srgbClr val="FF0000"/>
                </a:solidFill>
                <a:effectLst/>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impacts  :</a:t>
            </a:r>
          </a:p>
          <a:p>
            <a:pPr>
              <a:lnSpc>
                <a:spcPct val="114000"/>
              </a:lnSpc>
            </a:pPr>
            <a:r>
              <a:rPr lang="en-GB" sz="1800" dirty="0">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directly the persons concerned </a:t>
            </a:r>
          </a:p>
          <a:p>
            <a:pPr>
              <a:lnSpc>
                <a:spcPct val="114000"/>
              </a:lnSpc>
            </a:pPr>
            <a:r>
              <a:rPr lang="en-GB" sz="1800" dirty="0">
                <a:latin typeface="+mn-lt"/>
                <a:ea typeface="Calibri" panose="020F0502020204030204" pitchFamily="34" charset="0"/>
                <a:cs typeface="Times New Roman" panose="02020603050405020304" pitchFamily="18" charset="0"/>
              </a:rPr>
              <a:t>- </a:t>
            </a:r>
            <a:r>
              <a:rPr lang="en-GB" sz="1800" dirty="0">
                <a:effectLst/>
                <a:latin typeface="+mn-lt"/>
                <a:ea typeface="Calibri" panose="020F0502020204030204" pitchFamily="34" charset="0"/>
                <a:cs typeface="Times New Roman" panose="02020603050405020304" pitchFamily="18" charset="0"/>
              </a:rPr>
              <a:t>indirectly their families more “extended” communication partners, such as life partners/ friends, professionals, and members of the community </a:t>
            </a:r>
            <a:endParaRPr lang="fr-FR" sz="1800" dirty="0">
              <a:latin typeface="+mn-lt"/>
            </a:endParaRPr>
          </a:p>
        </p:txBody>
      </p:sp>
    </p:spTree>
    <p:extLst>
      <p:ext uri="{BB962C8B-B14F-4D97-AF65-F5344CB8AC3E}">
        <p14:creationId xmlns:p14="http://schemas.microsoft.com/office/powerpoint/2010/main" val="2552856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05D49C3-63E7-0CFC-D683-A2BBCDBAA069}"/>
            </a:ext>
          </a:extLst>
        </p:cNvPr>
        <p:cNvGrpSpPr/>
        <p:nvPr/>
      </p:nvGrpSpPr>
      <p:grpSpPr>
        <a:xfrm>
          <a:off x="0" y="0"/>
          <a:ext cx="0" cy="0"/>
          <a:chOff x="0" y="0"/>
          <a:chExt cx="0" cy="0"/>
        </a:xfrm>
      </p:grpSpPr>
      <p:sp>
        <p:nvSpPr>
          <p:cNvPr id="8" name="Ellipse 7">
            <a:extLst>
              <a:ext uri="{FF2B5EF4-FFF2-40B4-BE49-F238E27FC236}">
                <a16:creationId xmlns:a16="http://schemas.microsoft.com/office/drawing/2014/main" id="{CD9A0BCD-B198-6D7B-9B2B-A96934040305}"/>
              </a:ext>
            </a:extLst>
          </p:cNvPr>
          <p:cNvSpPr/>
          <p:nvPr/>
        </p:nvSpPr>
        <p:spPr>
          <a:xfrm>
            <a:off x="260387" y="1285103"/>
            <a:ext cx="5312509" cy="5325054"/>
          </a:xfrm>
          <a:prstGeom prst="ellips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0" name="Google Shape;120;p3" descr="A blue and yellow logo&#10;&#10;Description automatically generated">
            <a:extLst>
              <a:ext uri="{FF2B5EF4-FFF2-40B4-BE49-F238E27FC236}">
                <a16:creationId xmlns:a16="http://schemas.microsoft.com/office/drawing/2014/main" id="{EFA033F2-FE35-66FA-9386-AA48603B1BE6}"/>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845EC993-31A1-E071-A23A-BD51C146CB45}"/>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4BC0B0E3-A364-D22C-912F-4EC5CCA4D2A0}"/>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9</a:t>
            </a:fld>
            <a:endParaRPr lang="en-GB"/>
          </a:p>
        </p:txBody>
      </p:sp>
      <p:sp>
        <p:nvSpPr>
          <p:cNvPr id="122" name="Google Shape;122;p3">
            <a:extLst>
              <a:ext uri="{FF2B5EF4-FFF2-40B4-BE49-F238E27FC236}">
                <a16:creationId xmlns:a16="http://schemas.microsoft.com/office/drawing/2014/main" id="{CEB4C327-892D-B537-D812-8CF17521B4BB}"/>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Erasmus+ 2021-1-FR01-KA220-VET-000033251</a:t>
            </a:r>
          </a:p>
        </p:txBody>
      </p:sp>
      <p:sp>
        <p:nvSpPr>
          <p:cNvPr id="6" name="Google Shape;124;p3">
            <a:extLst>
              <a:ext uri="{FF2B5EF4-FFF2-40B4-BE49-F238E27FC236}">
                <a16:creationId xmlns:a16="http://schemas.microsoft.com/office/drawing/2014/main" id="{612D0524-00F6-4103-9FB0-7B0ADED4540C}"/>
              </a:ext>
            </a:extLst>
          </p:cNvPr>
          <p:cNvSpPr txBox="1"/>
          <p:nvPr/>
        </p:nvSpPr>
        <p:spPr>
          <a:xfrm>
            <a:off x="1951759" y="366128"/>
            <a:ext cx="7961082" cy="1164836"/>
          </a:xfrm>
          <a:prstGeom prst="rect">
            <a:avLst/>
          </a:prstGeom>
          <a:noFill/>
          <a:ln>
            <a:noFill/>
          </a:ln>
        </p:spPr>
        <p:txBody>
          <a:bodyPr spcFirstLastPara="1" wrap="square" lIns="91425" tIns="45700" rIns="91425" bIns="45700" anchor="b" anchorCtr="0">
            <a:normAutofit fontScale="77500" lnSpcReduction="200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a:t>
            </a:r>
            <a:r>
              <a:rPr lang="en-GB" sz="3200" b="1" dirty="0">
                <a:solidFill>
                  <a:srgbClr val="674EA7"/>
                </a:solidFill>
                <a:latin typeface="Calibri"/>
                <a:ea typeface="Calibri"/>
                <a:cs typeface="Calibri"/>
                <a:sym typeface="Calibri"/>
              </a:rPr>
              <a:t>Communication networks: an interesting tool for making an inventory of the communication partners of a person with special needs</a:t>
            </a:r>
            <a:endParaRPr lang="en-GB" sz="3200" b="1" cap="none" dirty="0">
              <a:solidFill>
                <a:schemeClr val="dk2"/>
              </a:solidFill>
              <a:latin typeface="Calibri"/>
              <a:ea typeface="Calibri"/>
              <a:cs typeface="Calibri"/>
              <a:sym typeface="Calibri"/>
            </a:endParaRPr>
          </a:p>
        </p:txBody>
      </p:sp>
      <p:sp>
        <p:nvSpPr>
          <p:cNvPr id="3" name="Ellipse 2">
            <a:extLst>
              <a:ext uri="{FF2B5EF4-FFF2-40B4-BE49-F238E27FC236}">
                <a16:creationId xmlns:a16="http://schemas.microsoft.com/office/drawing/2014/main" id="{9AC6FAC2-783B-D880-CC2C-8D0C7FC25195}"/>
              </a:ext>
            </a:extLst>
          </p:cNvPr>
          <p:cNvSpPr/>
          <p:nvPr/>
        </p:nvSpPr>
        <p:spPr>
          <a:xfrm>
            <a:off x="605481" y="1723678"/>
            <a:ext cx="4616277" cy="45213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llipse 3">
            <a:extLst>
              <a:ext uri="{FF2B5EF4-FFF2-40B4-BE49-F238E27FC236}">
                <a16:creationId xmlns:a16="http://schemas.microsoft.com/office/drawing/2014/main" id="{0FC33452-4376-2487-774D-F521D07F75B9}"/>
              </a:ext>
            </a:extLst>
          </p:cNvPr>
          <p:cNvSpPr/>
          <p:nvPr/>
        </p:nvSpPr>
        <p:spPr>
          <a:xfrm>
            <a:off x="1072462" y="2195669"/>
            <a:ext cx="3682314" cy="3577371"/>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llipse 4">
            <a:extLst>
              <a:ext uri="{FF2B5EF4-FFF2-40B4-BE49-F238E27FC236}">
                <a16:creationId xmlns:a16="http://schemas.microsoft.com/office/drawing/2014/main" id="{0FDC5E1A-DDB7-52F3-C03D-14A0FB04917C}"/>
              </a:ext>
            </a:extLst>
          </p:cNvPr>
          <p:cNvSpPr/>
          <p:nvPr/>
        </p:nvSpPr>
        <p:spPr>
          <a:xfrm>
            <a:off x="1535840" y="2629229"/>
            <a:ext cx="2755557" cy="2710249"/>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a:extLst>
              <a:ext uri="{FF2B5EF4-FFF2-40B4-BE49-F238E27FC236}">
                <a16:creationId xmlns:a16="http://schemas.microsoft.com/office/drawing/2014/main" id="{C3DA13B2-58EE-4B88-0287-ED3F17A29E3E}"/>
              </a:ext>
            </a:extLst>
          </p:cNvPr>
          <p:cNvSpPr/>
          <p:nvPr/>
        </p:nvSpPr>
        <p:spPr>
          <a:xfrm>
            <a:off x="1951759" y="2990335"/>
            <a:ext cx="1977690" cy="1989438"/>
          </a:xfrm>
          <a:prstGeom prst="ellips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a:extLst>
              <a:ext uri="{FF2B5EF4-FFF2-40B4-BE49-F238E27FC236}">
                <a16:creationId xmlns:a16="http://schemas.microsoft.com/office/drawing/2014/main" id="{60E497E0-487B-7955-3A01-6AE681575B1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foregroundMark x1="75652" y1="40552" x2="74783" y2="58721"/>
                        <a14:foregroundMark x1="77681" y1="36047" x2="77826" y2="38081"/>
                        <a14:foregroundMark x1="72029" y1="35756" x2="71449" y2="42587"/>
                        <a14:foregroundMark x1="70000" y1="40552" x2="70580" y2="40552"/>
                        <a14:backgroundMark x1="55942" y1="15988" x2="54203" y2="39971"/>
                        <a14:backgroundMark x1="54203" y1="39971" x2="46377" y2="31541"/>
                        <a14:backgroundMark x1="46377" y1="31541" x2="42319" y2="18750"/>
                        <a14:backgroundMark x1="27971" y1="16570" x2="49565" y2="45640"/>
                        <a14:backgroundMark x1="49565" y1="45640" x2="50000" y2="47384"/>
                        <a14:backgroundMark x1="79565" y1="17151" x2="78406" y2="21076"/>
                        <a14:backgroundMark x1="67246" y1="21948" x2="67246" y2="21948"/>
                        <a14:backgroundMark x1="11594" y1="26744" x2="17826" y2="58140"/>
                        <a14:backgroundMark x1="13913" y1="51308" x2="16087" y2="67733"/>
                        <a14:backgroundMark x1="22029" y1="31831" x2="22029" y2="31831"/>
                        <a14:backgroundMark x1="22029" y1="29215" x2="21159" y2="38663"/>
                        <a14:backgroundMark x1="70000" y1="30378" x2="69710" y2="32413"/>
                        <a14:backgroundMark x1="81014" y1="30087" x2="81014" y2="31541"/>
                        <a14:backgroundMark x1="80725" y1="31831" x2="80725" y2="32703"/>
                        <a14:backgroundMark x1="80725" y1="33285" x2="80725" y2="33285"/>
                      </a14:backgroundRemoval>
                    </a14:imgEffect>
                  </a14:imgLayer>
                </a14:imgProps>
              </a:ext>
            </a:extLst>
          </a:blip>
          <a:stretch>
            <a:fillRect/>
          </a:stretch>
        </p:blipFill>
        <p:spPr>
          <a:xfrm>
            <a:off x="1547663" y="2725589"/>
            <a:ext cx="1933846" cy="1928241"/>
          </a:xfrm>
          <a:prstGeom prst="rect">
            <a:avLst/>
          </a:prstGeom>
        </p:spPr>
      </p:pic>
      <p:sp>
        <p:nvSpPr>
          <p:cNvPr id="15" name="ZoneTexte 14">
            <a:extLst>
              <a:ext uri="{FF2B5EF4-FFF2-40B4-BE49-F238E27FC236}">
                <a16:creationId xmlns:a16="http://schemas.microsoft.com/office/drawing/2014/main" id="{B6E06B84-C8FE-44D8-CDCB-E12C9862719A}"/>
              </a:ext>
            </a:extLst>
          </p:cNvPr>
          <p:cNvSpPr txBox="1"/>
          <p:nvPr/>
        </p:nvSpPr>
        <p:spPr>
          <a:xfrm>
            <a:off x="3481509" y="4453775"/>
            <a:ext cx="441146" cy="400110"/>
          </a:xfrm>
          <a:prstGeom prst="rect">
            <a:avLst/>
          </a:prstGeom>
          <a:noFill/>
        </p:spPr>
        <p:txBody>
          <a:bodyPr wrap="none" rtlCol="0">
            <a:spAutoFit/>
          </a:bodyPr>
          <a:lstStyle/>
          <a:p>
            <a:r>
              <a:rPr lang="fr-FR" sz="2000" dirty="0"/>
              <a:t>1️⃣</a:t>
            </a:r>
          </a:p>
        </p:txBody>
      </p:sp>
      <p:sp>
        <p:nvSpPr>
          <p:cNvPr id="17" name="ZoneTexte 16">
            <a:extLst>
              <a:ext uri="{FF2B5EF4-FFF2-40B4-BE49-F238E27FC236}">
                <a16:creationId xmlns:a16="http://schemas.microsoft.com/office/drawing/2014/main" id="{84C81E3C-70C4-991D-86D2-3B219EAFD9B7}"/>
              </a:ext>
            </a:extLst>
          </p:cNvPr>
          <p:cNvSpPr txBox="1"/>
          <p:nvPr/>
        </p:nvSpPr>
        <p:spPr>
          <a:xfrm>
            <a:off x="4007286" y="3970203"/>
            <a:ext cx="441146" cy="400110"/>
          </a:xfrm>
          <a:prstGeom prst="rect">
            <a:avLst/>
          </a:prstGeom>
          <a:noFill/>
        </p:spPr>
        <p:txBody>
          <a:bodyPr wrap="none" rtlCol="0">
            <a:spAutoFit/>
          </a:bodyPr>
          <a:lstStyle/>
          <a:p>
            <a:r>
              <a:rPr lang="fr-FR" sz="2000" dirty="0"/>
              <a:t>2️⃣</a:t>
            </a:r>
          </a:p>
        </p:txBody>
      </p:sp>
      <p:sp>
        <p:nvSpPr>
          <p:cNvPr id="20" name="ZoneTexte 19">
            <a:extLst>
              <a:ext uri="{FF2B5EF4-FFF2-40B4-BE49-F238E27FC236}">
                <a16:creationId xmlns:a16="http://schemas.microsoft.com/office/drawing/2014/main" id="{EA95EE46-FEB1-76DD-122C-9716B4C0E101}"/>
              </a:ext>
            </a:extLst>
          </p:cNvPr>
          <p:cNvSpPr txBox="1"/>
          <p:nvPr/>
        </p:nvSpPr>
        <p:spPr>
          <a:xfrm>
            <a:off x="4486743" y="3429000"/>
            <a:ext cx="441146" cy="400110"/>
          </a:xfrm>
          <a:prstGeom prst="rect">
            <a:avLst/>
          </a:prstGeom>
          <a:noFill/>
        </p:spPr>
        <p:txBody>
          <a:bodyPr wrap="none" rtlCol="0">
            <a:spAutoFit/>
          </a:bodyPr>
          <a:lstStyle/>
          <a:p>
            <a:r>
              <a:rPr lang="fr-FR" sz="2000" dirty="0"/>
              <a:t>3️⃣</a:t>
            </a:r>
          </a:p>
        </p:txBody>
      </p:sp>
      <p:sp>
        <p:nvSpPr>
          <p:cNvPr id="22" name="ZoneTexte 21">
            <a:extLst>
              <a:ext uri="{FF2B5EF4-FFF2-40B4-BE49-F238E27FC236}">
                <a16:creationId xmlns:a16="http://schemas.microsoft.com/office/drawing/2014/main" id="{1B05DD49-A25A-4DD2-EF85-98FBD7F58A8B}"/>
              </a:ext>
            </a:extLst>
          </p:cNvPr>
          <p:cNvSpPr txBox="1"/>
          <p:nvPr/>
        </p:nvSpPr>
        <p:spPr>
          <a:xfrm>
            <a:off x="4819531" y="2990335"/>
            <a:ext cx="441146" cy="400110"/>
          </a:xfrm>
          <a:prstGeom prst="rect">
            <a:avLst/>
          </a:prstGeom>
          <a:noFill/>
        </p:spPr>
        <p:txBody>
          <a:bodyPr wrap="none" rtlCol="0">
            <a:spAutoFit/>
          </a:bodyPr>
          <a:lstStyle/>
          <a:p>
            <a:r>
              <a:rPr lang="fr-FR" sz="2000" dirty="0"/>
              <a:t>4️⃣</a:t>
            </a:r>
          </a:p>
        </p:txBody>
      </p:sp>
      <p:sp>
        <p:nvSpPr>
          <p:cNvPr id="23" name="ZoneTexte 22">
            <a:extLst>
              <a:ext uri="{FF2B5EF4-FFF2-40B4-BE49-F238E27FC236}">
                <a16:creationId xmlns:a16="http://schemas.microsoft.com/office/drawing/2014/main" id="{B747590B-3AB5-0884-93D3-75CCC143F508}"/>
              </a:ext>
            </a:extLst>
          </p:cNvPr>
          <p:cNvSpPr txBox="1"/>
          <p:nvPr/>
        </p:nvSpPr>
        <p:spPr>
          <a:xfrm>
            <a:off x="5024809" y="2525694"/>
            <a:ext cx="441146" cy="400110"/>
          </a:xfrm>
          <a:prstGeom prst="rect">
            <a:avLst/>
          </a:prstGeom>
          <a:noFill/>
        </p:spPr>
        <p:txBody>
          <a:bodyPr wrap="none" rtlCol="0">
            <a:spAutoFit/>
          </a:bodyPr>
          <a:lstStyle/>
          <a:p>
            <a:r>
              <a:rPr lang="fr-FR" sz="2000" dirty="0"/>
              <a:t>5️⃣</a:t>
            </a:r>
          </a:p>
        </p:txBody>
      </p:sp>
      <p:sp>
        <p:nvSpPr>
          <p:cNvPr id="24" name="ZoneTexte 23">
            <a:extLst>
              <a:ext uri="{FF2B5EF4-FFF2-40B4-BE49-F238E27FC236}">
                <a16:creationId xmlns:a16="http://schemas.microsoft.com/office/drawing/2014/main" id="{1F64442B-5B28-6809-2807-532104A3C8B1}"/>
              </a:ext>
            </a:extLst>
          </p:cNvPr>
          <p:cNvSpPr txBox="1"/>
          <p:nvPr/>
        </p:nvSpPr>
        <p:spPr>
          <a:xfrm>
            <a:off x="5957665" y="2016575"/>
            <a:ext cx="5959428" cy="1482970"/>
          </a:xfrm>
          <a:prstGeom prst="rect">
            <a:avLst/>
          </a:prstGeom>
          <a:noFill/>
        </p:spPr>
        <p:txBody>
          <a:bodyPr wrap="square">
            <a:spAutoFit/>
          </a:bodyPr>
          <a:lstStyle/>
          <a:p>
            <a:pPr>
              <a:lnSpc>
                <a:spcPct val="114000"/>
              </a:lnSpc>
              <a:spcBef>
                <a:spcPts val="600"/>
              </a:spcBef>
            </a:pPr>
            <a:r>
              <a:rPr lang="en-GB" sz="1800" dirty="0">
                <a:effectLst/>
                <a:latin typeface="+mn-lt"/>
                <a:ea typeface="Calibri" panose="020F0502020204030204" pitchFamily="34" charset="0"/>
                <a:cs typeface="Times New Roman" panose="02020603050405020304" pitchFamily="18" charset="0"/>
              </a:rPr>
              <a:t>Identification of:</a:t>
            </a:r>
          </a:p>
          <a:p>
            <a:pPr marL="285750" indent="-285750">
              <a:lnSpc>
                <a:spcPct val="114000"/>
              </a:lnSpc>
              <a:spcBef>
                <a:spcPts val="600"/>
              </a:spcBef>
              <a:buFont typeface="Arial" panose="020B0604020202020204" pitchFamily="34" charset="0"/>
              <a:buChar char="•"/>
            </a:pPr>
            <a:r>
              <a:rPr lang="en-GB" sz="1800" dirty="0">
                <a:effectLst/>
                <a:latin typeface="+mn-lt"/>
                <a:ea typeface="Calibri" panose="020F0502020204030204" pitchFamily="34" charset="0"/>
                <a:cs typeface="Times New Roman" panose="02020603050405020304" pitchFamily="18" charset="0"/>
              </a:rPr>
              <a:t>constant and essential communication partners</a:t>
            </a:r>
          </a:p>
          <a:p>
            <a:pPr marL="285750" indent="-285750">
              <a:lnSpc>
                <a:spcPct val="114000"/>
              </a:lnSpc>
              <a:spcBef>
                <a:spcPts val="600"/>
              </a:spcBef>
              <a:buFont typeface="Arial" panose="020B0604020202020204" pitchFamily="34" charset="0"/>
              <a:buChar char="•"/>
            </a:pPr>
            <a:r>
              <a:rPr lang="en-GB" sz="1800" dirty="0">
                <a:latin typeface="+mn-lt"/>
                <a:ea typeface="Calibri" panose="020F0502020204030204" pitchFamily="34" charset="0"/>
                <a:cs typeface="Times New Roman" panose="02020603050405020304" pitchFamily="18" charset="0"/>
              </a:rPr>
              <a:t>c</a:t>
            </a:r>
            <a:r>
              <a:rPr lang="en-GB" sz="1800" dirty="0">
                <a:effectLst/>
                <a:latin typeface="+mn-lt"/>
                <a:ea typeface="Calibri" panose="020F0502020204030204" pitchFamily="34" charset="0"/>
                <a:cs typeface="Times New Roman" panose="02020603050405020304" pitchFamily="18" charset="0"/>
              </a:rPr>
              <a:t>ommunication partners who could benefit from support to improve their interaction with the person</a:t>
            </a:r>
            <a:endParaRPr lang="fr-FR" sz="1800" dirty="0">
              <a:latin typeface="+mn-lt"/>
            </a:endParaRPr>
          </a:p>
        </p:txBody>
      </p:sp>
      <p:sp>
        <p:nvSpPr>
          <p:cNvPr id="25" name="ZoneTexte 24">
            <a:extLst>
              <a:ext uri="{FF2B5EF4-FFF2-40B4-BE49-F238E27FC236}">
                <a16:creationId xmlns:a16="http://schemas.microsoft.com/office/drawing/2014/main" id="{9A8DE2CB-2CB8-93D0-DC51-1D35FBF98937}"/>
              </a:ext>
            </a:extLst>
          </p:cNvPr>
          <p:cNvSpPr txBox="1"/>
          <p:nvPr/>
        </p:nvSpPr>
        <p:spPr>
          <a:xfrm>
            <a:off x="4707316" y="6273706"/>
            <a:ext cx="3377848" cy="307777"/>
          </a:xfrm>
          <a:prstGeom prst="rect">
            <a:avLst/>
          </a:prstGeom>
          <a:noFill/>
        </p:spPr>
        <p:txBody>
          <a:bodyPr wrap="none" rtlCol="0">
            <a:spAutoFit/>
          </a:bodyPr>
          <a:lstStyle/>
          <a:p>
            <a:r>
              <a:rPr lang="fr-FR" dirty="0" err="1"/>
              <a:t>Adapted</a:t>
            </a:r>
            <a:r>
              <a:rPr lang="fr-FR" dirty="0"/>
              <a:t> </a:t>
            </a:r>
            <a:r>
              <a:rPr lang="fr-FR" dirty="0" err="1"/>
              <a:t>from</a:t>
            </a:r>
            <a:r>
              <a:rPr lang="fr-FR" dirty="0"/>
              <a:t> </a:t>
            </a:r>
            <a:r>
              <a:rPr lang="fr-FR" dirty="0" err="1"/>
              <a:t>Beukelman</a:t>
            </a:r>
            <a:r>
              <a:rPr lang="fr-FR" dirty="0"/>
              <a:t> &amp; Light (2020)</a:t>
            </a:r>
          </a:p>
        </p:txBody>
      </p:sp>
      <p:sp>
        <p:nvSpPr>
          <p:cNvPr id="9" name="ZoneTexte 8">
            <a:extLst>
              <a:ext uri="{FF2B5EF4-FFF2-40B4-BE49-F238E27FC236}">
                <a16:creationId xmlns:a16="http://schemas.microsoft.com/office/drawing/2014/main" id="{E89D6E0E-DBDF-2AB5-FCC7-B1FD76940CE1}"/>
              </a:ext>
            </a:extLst>
          </p:cNvPr>
          <p:cNvSpPr txBox="1"/>
          <p:nvPr/>
        </p:nvSpPr>
        <p:spPr>
          <a:xfrm>
            <a:off x="5932300" y="4154574"/>
            <a:ext cx="5959428" cy="697435"/>
          </a:xfrm>
          <a:prstGeom prst="rect">
            <a:avLst/>
          </a:prstGeom>
          <a:noFill/>
        </p:spPr>
        <p:txBody>
          <a:bodyPr wrap="square">
            <a:spAutoFit/>
          </a:bodyPr>
          <a:lstStyle/>
          <a:p>
            <a:pPr>
              <a:lnSpc>
                <a:spcPct val="114000"/>
              </a:lnSpc>
              <a:spcBef>
                <a:spcPts val="600"/>
              </a:spcBef>
            </a:pPr>
            <a:r>
              <a:rPr lang="en-GB" sz="1800" dirty="0">
                <a:effectLst/>
                <a:latin typeface="+mn-lt"/>
                <a:ea typeface="Calibri" panose="020F0502020204030204" pitchFamily="34" charset="0"/>
                <a:cs typeface="Times New Roman" panose="02020603050405020304" pitchFamily="18" charset="0"/>
              </a:rPr>
              <a:t>For each circle determine the effective method of communication ➝ speech, gesture, pictogram, etc.</a:t>
            </a:r>
            <a:endParaRPr lang="fr-FR" sz="1800" dirty="0">
              <a:latin typeface="+mn-lt"/>
            </a:endParaRPr>
          </a:p>
        </p:txBody>
      </p:sp>
    </p:spTree>
    <p:extLst>
      <p:ext uri="{BB962C8B-B14F-4D97-AF65-F5344CB8AC3E}">
        <p14:creationId xmlns:p14="http://schemas.microsoft.com/office/powerpoint/2010/main" val="2202459377"/>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833f7f52-ca37-4ad5-a460-7ba203df2864"/>
    <ds:schemaRef ds:uri="http://schemas.microsoft.com/office/infopath/2007/PartnerControls"/>
    <ds:schemaRef ds:uri="http://purl.org/dc/elements/1.1/"/>
    <ds:schemaRef ds:uri="http://schemas.microsoft.com/office/2006/documentManagement/types"/>
    <ds:schemaRef ds:uri="http://www.w3.org/XML/1998/namespace"/>
    <ds:schemaRef ds:uri="http://purl.org/dc/dcmitype/"/>
    <ds:schemaRef ds:uri="http://purl.org/dc/terms/"/>
    <ds:schemaRef ds:uri="http://schemas.openxmlformats.org/package/2006/metadata/core-properties"/>
    <ds:schemaRef ds:uri="7a866126-7c09-4654-844e-0d48a974f41d"/>
    <ds:schemaRef ds:uri="http://schemas.microsoft.com/office/2006/metadata/properties"/>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2A5A6F79-6BDF-4A29-9926-7F345B2732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3321</TotalTime>
  <Words>1233</Words>
  <Application>Microsoft Office PowerPoint</Application>
  <PresentationFormat>Widescreen</PresentationFormat>
  <Paragraphs>138</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197</cp:revision>
  <dcterms:created xsi:type="dcterms:W3CDTF">2023-11-23T08:37:25Z</dcterms:created>
  <dcterms:modified xsi:type="dcterms:W3CDTF">2024-12-09T12:47:30Z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