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6"/>
  </p:notesMasterIdLst>
  <p:sldIdLst>
    <p:sldId id="256" r:id="rId5"/>
    <p:sldId id="270" r:id="rId6"/>
    <p:sldId id="261" r:id="rId7"/>
    <p:sldId id="263" r:id="rId8"/>
    <p:sldId id="258" r:id="rId9"/>
    <p:sldId id="268" r:id="rId10"/>
    <p:sldId id="264" r:id="rId11"/>
    <p:sldId id="265" r:id="rId12"/>
    <p:sldId id="266" r:id="rId13"/>
    <p:sldId id="267"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17"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660AB9-EE38-2C54-C5EC-3AE36BCDE0B3}" v="160" dt="2024-12-09T13:31:10.81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docChg>
  </pc:docChgLst>
  <pc:docChgLst>
    <pc:chgData name="secretaria" userId="S::secretaria_campusarnau.org#ext#@univreimsfr.onmicrosoft.com::7d6e2b2a-2011-46f5-b571-ae9728ebbafd" providerId="AD" clId="Web-{537E0571-5893-4576-B540-0B63B93D724E}"/>
    <pc:docChg chg="modSld">
      <pc:chgData name="secretaria" userId="S::secretaria_campusarnau.org#ext#@univreimsfr.onmicrosoft.com::7d6e2b2a-2011-46f5-b571-ae9728ebbafd" providerId="AD" clId="Web-{537E0571-5893-4576-B540-0B63B93D724E}" dt="2024-01-30T20:19:38.069" v="11" actId="20577"/>
      <pc:docMkLst>
        <pc:docMk/>
      </pc:docMkLst>
      <pc:sldChg chg="modSp">
        <pc:chgData name="secretaria" userId="S::secretaria_campusarnau.org#ext#@univreimsfr.onmicrosoft.com::7d6e2b2a-2011-46f5-b571-ae9728ebbafd" providerId="AD" clId="Web-{537E0571-5893-4576-B540-0B63B93D724E}" dt="2024-01-30T13:48:15.394" v="3" actId="14100"/>
        <pc:sldMkLst>
          <pc:docMk/>
          <pc:sldMk cId="1608186336" sldId="261"/>
        </pc:sldMkLst>
        <pc:spChg chg="mod">
          <ac:chgData name="secretaria" userId="S::secretaria_campusarnau.org#ext#@univreimsfr.onmicrosoft.com::7d6e2b2a-2011-46f5-b571-ae9728ebbafd" providerId="AD" clId="Web-{537E0571-5893-4576-B540-0B63B93D724E}" dt="2024-01-30T13:48:15.362" v="2" actId="14100"/>
          <ac:spMkLst>
            <pc:docMk/>
            <pc:sldMk cId="1608186336" sldId="261"/>
            <ac:spMk id="10" creationId="{80CAD999-F6EA-65F6-0817-5F188F64C5F7}"/>
          </ac:spMkLst>
        </pc:spChg>
        <pc:spChg chg="mod">
          <ac:chgData name="secretaria" userId="S::secretaria_campusarnau.org#ext#@univreimsfr.onmicrosoft.com::7d6e2b2a-2011-46f5-b571-ae9728ebbafd" providerId="AD" clId="Web-{537E0571-5893-4576-B540-0B63B93D724E}" dt="2024-01-30T13:48:15.394" v="3" actId="14100"/>
          <ac:spMkLst>
            <pc:docMk/>
            <pc:sldMk cId="1608186336" sldId="261"/>
            <ac:spMk id="13" creationId="{4AFB8E46-F25C-24F4-A5AE-77D5D65E24CB}"/>
          </ac:spMkLst>
        </pc:spChg>
      </pc:sldChg>
      <pc:sldChg chg="modSp">
        <pc:chgData name="secretaria" userId="S::secretaria_campusarnau.org#ext#@univreimsfr.onmicrosoft.com::7d6e2b2a-2011-46f5-b571-ae9728ebbafd" providerId="AD" clId="Web-{537E0571-5893-4576-B540-0B63B93D724E}" dt="2024-01-30T20:19:38.069" v="11" actId="20577"/>
        <pc:sldMkLst>
          <pc:docMk/>
          <pc:sldMk cId="2819064366" sldId="267"/>
        </pc:sldMkLst>
        <pc:spChg chg="mod">
          <ac:chgData name="secretaria" userId="S::secretaria_campusarnau.org#ext#@univreimsfr.onmicrosoft.com::7d6e2b2a-2011-46f5-b571-ae9728ebbafd" providerId="AD" clId="Web-{537E0571-5893-4576-B540-0B63B93D724E}" dt="2024-01-30T20:19:38.069" v="11" actId="20577"/>
          <ac:spMkLst>
            <pc:docMk/>
            <pc:sldMk cId="2819064366" sldId="267"/>
            <ac:spMk id="3" creationId="{0E2469E0-0DCD-44F6-6B6E-90836853BE29}"/>
          </ac:spMkLst>
        </pc:spChg>
        <pc:spChg chg="mod">
          <ac:chgData name="secretaria" userId="S::secretaria_campusarnau.org#ext#@univreimsfr.onmicrosoft.com::7d6e2b2a-2011-46f5-b571-ae9728ebbafd" providerId="AD" clId="Web-{537E0571-5893-4576-B540-0B63B93D724E}" dt="2024-01-30T20:18:08.113" v="8" actId="1076"/>
          <ac:spMkLst>
            <pc:docMk/>
            <pc:sldMk cId="2819064366" sldId="267"/>
            <ac:spMk id="132" creationId="{32D646E4-A496-8BAC-381C-FC35DBE55E24}"/>
          </ac:spMkLst>
        </pc:spChg>
      </pc:sldChg>
    </pc:docChg>
  </pc:docChgLst>
  <pc:docChgLst>
    <pc:chgData name="miguel" userId="S::miguel_campusarnau.org#ext#@univreimsfr.onmicrosoft.com::ab5a12d6-76db-44b6-aa55-46fc0e013e13" providerId="AD" clId="Web-{BD33A5E8-1902-608D-3E56-0DB63968AAED}"/>
    <pc:docChg chg="delSld modSld">
      <pc:chgData name="miguel" userId="S::miguel_campusarnau.org#ext#@univreimsfr.onmicrosoft.com::ab5a12d6-76db-44b6-aa55-46fc0e013e13" providerId="AD" clId="Web-{BD33A5E8-1902-608D-3E56-0DB63968AAED}" dt="2024-01-31T10:39:04.555" v="9" actId="20577"/>
      <pc:docMkLst>
        <pc:docMk/>
      </pc:docMkLst>
      <pc:sldChg chg="modSp">
        <pc:chgData name="miguel" userId="S::miguel_campusarnau.org#ext#@univreimsfr.onmicrosoft.com::ab5a12d6-76db-44b6-aa55-46fc0e013e13" providerId="AD" clId="Web-{BD33A5E8-1902-608D-3E56-0DB63968AAED}" dt="2024-01-31T10:38:08.443" v="6" actId="14100"/>
        <pc:sldMkLst>
          <pc:docMk/>
          <pc:sldMk cId="1314171282" sldId="263"/>
        </pc:sldMkLst>
        <pc:spChg chg="mod">
          <ac:chgData name="miguel" userId="S::miguel_campusarnau.org#ext#@univreimsfr.onmicrosoft.com::ab5a12d6-76db-44b6-aa55-46fc0e013e13" providerId="AD" clId="Web-{BD33A5E8-1902-608D-3E56-0DB63968AAED}" dt="2024-01-31T10:38:08.427" v="5" actId="14100"/>
          <ac:spMkLst>
            <pc:docMk/>
            <pc:sldMk cId="1314171282" sldId="263"/>
            <ac:spMk id="10" creationId="{80CAD999-F6EA-65F6-0817-5F188F64C5F7}"/>
          </ac:spMkLst>
        </pc:spChg>
        <pc:spChg chg="mod">
          <ac:chgData name="miguel" userId="S::miguel_campusarnau.org#ext#@univreimsfr.onmicrosoft.com::ab5a12d6-76db-44b6-aa55-46fc0e013e13" providerId="AD" clId="Web-{BD33A5E8-1902-608D-3E56-0DB63968AAED}" dt="2024-01-31T10:38:08.443" v="6" actId="14100"/>
          <ac:spMkLst>
            <pc:docMk/>
            <pc:sldMk cId="1314171282" sldId="263"/>
            <ac:spMk id="13" creationId="{4AFB8E46-F25C-24F4-A5AE-77D5D65E24CB}"/>
          </ac:spMkLst>
        </pc:spChg>
      </pc:sldChg>
      <pc:sldChg chg="modSp">
        <pc:chgData name="miguel" userId="S::miguel_campusarnau.org#ext#@univreimsfr.onmicrosoft.com::ab5a12d6-76db-44b6-aa55-46fc0e013e13" providerId="AD" clId="Web-{BD33A5E8-1902-608D-3E56-0DB63968AAED}" dt="2024-01-31T10:39:04.555" v="9" actId="20577"/>
        <pc:sldMkLst>
          <pc:docMk/>
          <pc:sldMk cId="2819064366" sldId="267"/>
        </pc:sldMkLst>
        <pc:spChg chg="mod">
          <ac:chgData name="miguel" userId="S::miguel_campusarnau.org#ext#@univreimsfr.onmicrosoft.com::ab5a12d6-76db-44b6-aa55-46fc0e013e13" providerId="AD" clId="Web-{BD33A5E8-1902-608D-3E56-0DB63968AAED}" dt="2024-01-31T10:38:52.382" v="8" actId="20577"/>
          <ac:spMkLst>
            <pc:docMk/>
            <pc:sldMk cId="2819064366" sldId="267"/>
            <ac:spMk id="3" creationId="{0E2469E0-0DCD-44F6-6B6E-90836853BE29}"/>
          </ac:spMkLst>
        </pc:spChg>
        <pc:spChg chg="mod">
          <ac:chgData name="miguel" userId="S::miguel_campusarnau.org#ext#@univreimsfr.onmicrosoft.com::ab5a12d6-76db-44b6-aa55-46fc0e013e13" providerId="AD" clId="Web-{BD33A5E8-1902-608D-3E56-0DB63968AAED}" dt="2024-01-31T10:39:04.555" v="9" actId="20577"/>
          <ac:spMkLst>
            <pc:docMk/>
            <pc:sldMk cId="2819064366" sldId="267"/>
            <ac:spMk id="132" creationId="{32D646E4-A496-8BAC-381C-FC35DBE55E24}"/>
          </ac:spMkLst>
        </pc:sp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D8429D39-BFDE-597A-B7C3-F95070E9F70E}"/>
    <pc:docChg chg="addSld modSld sldOrd">
      <pc:chgData name="miguel" userId="S::miguel_campusarnau.org#ext#@univreimsfr.onmicrosoft.com::ab5a12d6-76db-44b6-aa55-46fc0e013e13" providerId="AD" clId="Web-{D8429D39-BFDE-597A-B7C3-F95070E9F70E}" dt="2024-01-31T14:19:26.388" v="222" actId="20577"/>
      <pc:docMkLst>
        <pc:docMk/>
      </pc:docMkLst>
      <pc:sldChg chg="modSp">
        <pc:chgData name="miguel" userId="S::miguel_campusarnau.org#ext#@univreimsfr.onmicrosoft.com::ab5a12d6-76db-44b6-aa55-46fc0e013e13" providerId="AD" clId="Web-{D8429D39-BFDE-597A-B7C3-F95070E9F70E}" dt="2024-01-31T14:08:06.919" v="14" actId="20577"/>
        <pc:sldMkLst>
          <pc:docMk/>
          <pc:sldMk cId="2641463687" sldId="264"/>
        </pc:sldMkLst>
        <pc:spChg chg="mod">
          <ac:chgData name="miguel" userId="S::miguel_campusarnau.org#ext#@univreimsfr.onmicrosoft.com::ab5a12d6-76db-44b6-aa55-46fc0e013e13" providerId="AD" clId="Web-{D8429D39-BFDE-597A-B7C3-F95070E9F70E}" dt="2024-01-31T14:08:06.919" v="14" actId="20577"/>
          <ac:spMkLst>
            <pc:docMk/>
            <pc:sldMk cId="2641463687" sldId="264"/>
            <ac:spMk id="132" creationId="{FEC3DFD9-47D3-A14E-0EA3-483F992A3F99}"/>
          </ac:spMkLst>
        </pc:spChg>
      </pc:sldChg>
      <pc:sldChg chg="modSp">
        <pc:chgData name="miguel" userId="S::miguel_campusarnau.org#ext#@univreimsfr.onmicrosoft.com::ab5a12d6-76db-44b6-aa55-46fc0e013e13" providerId="AD" clId="Web-{D8429D39-BFDE-597A-B7C3-F95070E9F70E}" dt="2024-01-31T14:08:10.622" v="15" actId="20577"/>
        <pc:sldMkLst>
          <pc:docMk/>
          <pc:sldMk cId="522623670" sldId="265"/>
        </pc:sldMkLst>
        <pc:spChg chg="mod">
          <ac:chgData name="miguel" userId="S::miguel_campusarnau.org#ext#@univreimsfr.onmicrosoft.com::ab5a12d6-76db-44b6-aa55-46fc0e013e13" providerId="AD" clId="Web-{D8429D39-BFDE-597A-B7C3-F95070E9F70E}" dt="2024-01-31T14:08:10.622" v="15" actId="20577"/>
          <ac:spMkLst>
            <pc:docMk/>
            <pc:sldMk cId="522623670" sldId="265"/>
            <ac:spMk id="132" creationId="{31F3FAA9-0D3C-3AC1-B3CF-F244A70233EF}"/>
          </ac:spMkLst>
        </pc:spChg>
      </pc:sldChg>
      <pc:sldChg chg="modSp">
        <pc:chgData name="miguel" userId="S::miguel_campusarnau.org#ext#@univreimsfr.onmicrosoft.com::ab5a12d6-76db-44b6-aa55-46fc0e013e13" providerId="AD" clId="Web-{D8429D39-BFDE-597A-B7C3-F95070E9F70E}" dt="2024-01-31T14:08:14.435" v="16" actId="20577"/>
        <pc:sldMkLst>
          <pc:docMk/>
          <pc:sldMk cId="466764833" sldId="266"/>
        </pc:sldMkLst>
        <pc:spChg chg="mod">
          <ac:chgData name="miguel" userId="S::miguel_campusarnau.org#ext#@univreimsfr.onmicrosoft.com::ab5a12d6-76db-44b6-aa55-46fc0e013e13" providerId="AD" clId="Web-{D8429D39-BFDE-597A-B7C3-F95070E9F70E}" dt="2024-01-31T14:08:14.435" v="16" actId="20577"/>
          <ac:spMkLst>
            <pc:docMk/>
            <pc:sldMk cId="466764833" sldId="266"/>
            <ac:spMk id="132" creationId="{0C3BF86B-3E3F-10F3-DD14-9360181F6CDE}"/>
          </ac:spMkLst>
        </pc:spChg>
      </pc:sldChg>
      <pc:sldChg chg="modSp">
        <pc:chgData name="miguel" userId="S::miguel_campusarnau.org#ext#@univreimsfr.onmicrosoft.com::ab5a12d6-76db-44b6-aa55-46fc0e013e13" providerId="AD" clId="Web-{D8429D39-BFDE-597A-B7C3-F95070E9F70E}" dt="2024-01-31T14:19:26.388" v="222" actId="20577"/>
        <pc:sldMkLst>
          <pc:docMk/>
          <pc:sldMk cId="2819064366" sldId="267"/>
        </pc:sldMkLst>
        <pc:spChg chg="mod">
          <ac:chgData name="miguel" userId="S::miguel_campusarnau.org#ext#@univreimsfr.onmicrosoft.com::ab5a12d6-76db-44b6-aa55-46fc0e013e13" providerId="AD" clId="Web-{D8429D39-BFDE-597A-B7C3-F95070E9F70E}" dt="2024-01-31T14:19:26.388" v="222" actId="20577"/>
          <ac:spMkLst>
            <pc:docMk/>
            <pc:sldMk cId="2819064366" sldId="267"/>
            <ac:spMk id="132" creationId="{32D646E4-A496-8BAC-381C-FC35DBE55E24}"/>
          </ac:spMkLst>
        </pc:spChg>
      </pc:sldChg>
      <pc:sldChg chg="addSp delSp modSp add ord replId">
        <pc:chgData name="miguel" userId="S::miguel_campusarnau.org#ext#@univreimsfr.onmicrosoft.com::ab5a12d6-76db-44b6-aa55-46fc0e013e13" providerId="AD" clId="Web-{D8429D39-BFDE-597A-B7C3-F95070E9F70E}" dt="2024-01-31T14:11:21.714" v="54" actId="1076"/>
        <pc:sldMkLst>
          <pc:docMk/>
          <pc:sldMk cId="4237451619" sldId="268"/>
        </pc:sldMkLst>
        <pc:spChg chg="del mod">
          <ac:chgData name="miguel" userId="S::miguel_campusarnau.org#ext#@univreimsfr.onmicrosoft.com::ab5a12d6-76db-44b6-aa55-46fc0e013e13" providerId="AD" clId="Web-{D8429D39-BFDE-597A-B7C3-F95070E9F70E}" dt="2024-01-31T14:07:20.400" v="3"/>
          <ac:spMkLst>
            <pc:docMk/>
            <pc:sldMk cId="4237451619" sldId="268"/>
            <ac:spMk id="2" creationId="{9BFC39C7-266A-2823-F9B3-8BFC746F3DAB}"/>
          </ac:spMkLst>
        </pc:spChg>
        <pc:spChg chg="add mod">
          <ac:chgData name="miguel" userId="S::miguel_campusarnau.org#ext#@univreimsfr.onmicrosoft.com::ab5a12d6-76db-44b6-aa55-46fc0e013e13" providerId="AD" clId="Web-{D8429D39-BFDE-597A-B7C3-F95070E9F70E}" dt="2024-01-31T14:11:21.714" v="54" actId="1076"/>
          <ac:spMkLst>
            <pc:docMk/>
            <pc:sldMk cId="4237451619" sldId="268"/>
            <ac:spMk id="4" creationId="{7B54ED6C-1A89-CA99-A01A-EFE36AC15430}"/>
          </ac:spMkLst>
        </pc:spChg>
        <pc:spChg chg="mod">
          <ac:chgData name="miguel" userId="S::miguel_campusarnau.org#ext#@univreimsfr.onmicrosoft.com::ab5a12d6-76db-44b6-aa55-46fc0e013e13" providerId="AD" clId="Web-{D8429D39-BFDE-597A-B7C3-F95070E9F70E}" dt="2024-01-31T14:09:31.925" v="33" actId="20577"/>
          <ac:spMkLst>
            <pc:docMk/>
            <pc:sldMk cId="4237451619" sldId="268"/>
            <ac:spMk id="132" creationId="{519B2E56-34A0-A3EB-99DC-2325ECA26407}"/>
          </ac:spMkLst>
        </pc:spChg>
        <pc:picChg chg="add mod">
          <ac:chgData name="miguel" userId="S::miguel_campusarnau.org#ext#@univreimsfr.onmicrosoft.com::ab5a12d6-76db-44b6-aa55-46fc0e013e13" providerId="AD" clId="Web-{D8429D39-BFDE-597A-B7C3-F95070E9F70E}" dt="2024-01-31T14:11:17.854" v="53" actId="1076"/>
          <ac:picMkLst>
            <pc:docMk/>
            <pc:sldMk cId="4237451619" sldId="268"/>
            <ac:picMk id="3" creationId="{C751A62E-273A-B6C9-AAD0-2785C16264CB}"/>
          </ac:picMkLst>
        </pc:picChg>
      </pc:sldChg>
      <pc:sldChg chg="addSp delSp modSp add replId">
        <pc:chgData name="miguel" userId="S::miguel_campusarnau.org#ext#@univreimsfr.onmicrosoft.com::ab5a12d6-76db-44b6-aa55-46fc0e013e13" providerId="AD" clId="Web-{D8429D39-BFDE-597A-B7C3-F95070E9F70E}" dt="2024-01-31T14:18:57.168" v="213"/>
        <pc:sldMkLst>
          <pc:docMk/>
          <pc:sldMk cId="3996983556" sldId="269"/>
        </pc:sldMkLst>
        <pc:spChg chg="del mod">
          <ac:chgData name="miguel" userId="S::miguel_campusarnau.org#ext#@univreimsfr.onmicrosoft.com::ab5a12d6-76db-44b6-aa55-46fc0e013e13" providerId="AD" clId="Web-{D8429D39-BFDE-597A-B7C3-F95070E9F70E}" dt="2024-01-31T14:13:20.097" v="58"/>
          <ac:spMkLst>
            <pc:docMk/>
            <pc:sldMk cId="3996983556" sldId="269"/>
            <ac:spMk id="3" creationId="{101FDB7A-EC93-4B83-57D8-4AC0A9EA44B3}"/>
          </ac:spMkLst>
        </pc:spChg>
        <pc:spChg chg="del">
          <ac:chgData name="miguel" userId="S::miguel_campusarnau.org#ext#@univreimsfr.onmicrosoft.com::ab5a12d6-76db-44b6-aa55-46fc0e013e13" providerId="AD" clId="Web-{D8429D39-BFDE-597A-B7C3-F95070E9F70E}" dt="2024-01-31T14:17:19.583" v="177"/>
          <ac:spMkLst>
            <pc:docMk/>
            <pc:sldMk cId="3996983556" sldId="269"/>
            <ac:spMk id="4" creationId="{B125A671-1DE8-796F-C5AE-8D223AD1DA2C}"/>
          </ac:spMkLst>
        </pc:spChg>
        <pc:spChg chg="mod">
          <ac:chgData name="miguel" userId="S::miguel_campusarnau.org#ext#@univreimsfr.onmicrosoft.com::ab5a12d6-76db-44b6-aa55-46fc0e013e13" providerId="AD" clId="Web-{D8429D39-BFDE-597A-B7C3-F95070E9F70E}" dt="2024-01-31T14:15:13.792" v="62" actId="1076"/>
          <ac:spMkLst>
            <pc:docMk/>
            <pc:sldMk cId="3996983556" sldId="269"/>
            <ac:spMk id="132" creationId="{B0933576-E8EE-704E-1133-A88B12E3FA1A}"/>
          </ac:spMkLst>
        </pc:spChg>
        <pc:graphicFrameChg chg="add mod modGraphic">
          <ac:chgData name="miguel" userId="S::miguel_campusarnau.org#ext#@univreimsfr.onmicrosoft.com::ab5a12d6-76db-44b6-aa55-46fc0e013e13" providerId="AD" clId="Web-{D8429D39-BFDE-597A-B7C3-F95070E9F70E}" dt="2024-01-31T14:18:57.168" v="213"/>
          <ac:graphicFrameMkLst>
            <pc:docMk/>
            <pc:sldMk cId="3996983556" sldId="269"/>
            <ac:graphicFrameMk id="2" creationId="{58B4210B-9221-8B7F-CC46-138D8A1BA649}"/>
          </ac:graphicFrameMkLst>
        </pc:graphicFrameChg>
      </pc:sldChg>
    </pc:docChg>
  </pc:docChgLst>
  <pc:docChgLst>
    <pc:chgData name="miguel" userId="S::miguel_campusarnau.org#ext#@univreimsfr.onmicrosoft.com::ab5a12d6-76db-44b6-aa55-46fc0e013e13" providerId="AD" clId="Web-{20DBDE5E-5C6F-3F16-2D6C-A115688BB198}"/>
    <pc:docChg chg="modSld">
      <pc:chgData name="miguel" userId="S::miguel_campusarnau.org#ext#@univreimsfr.onmicrosoft.com::ab5a12d6-76db-44b6-aa55-46fc0e013e13" providerId="AD" clId="Web-{20DBDE5E-5C6F-3F16-2D6C-A115688BB198}" dt="2024-02-05T09:27:39.775" v="60" actId="20577"/>
      <pc:docMkLst>
        <pc:docMk/>
      </pc:docMkLst>
    </pc:docChg>
  </pc:docChgLst>
  <pc:docChgLst>
    <pc:chgData name="Ευαγγελία Ανδρεάδη" userId="S::e.andreadi_eeamargarita.gr#ext#@univreimsfr.onmicrosoft.com::d3a0e632-7726-4be7-a705-dbe2330c3c76" providerId="AD" clId="Web-{6C660AB9-EE38-2C54-C5EC-3AE36BCDE0B3}"/>
    <pc:docChg chg="modSld">
      <pc:chgData name="Ευαγγελία Ανδρεάδη" userId="S::e.andreadi_eeamargarita.gr#ext#@univreimsfr.onmicrosoft.com::d3a0e632-7726-4be7-a705-dbe2330c3c76" providerId="AD" clId="Web-{6C660AB9-EE38-2C54-C5EC-3AE36BCDE0B3}" dt="2024-12-09T13:31:08.139" v="121" actId="20577"/>
      <pc:docMkLst>
        <pc:docMk/>
      </pc:docMkLst>
      <pc:sldChg chg="modSp">
        <pc:chgData name="Ευαγγελία Ανδρεάδη" userId="S::e.andreadi_eeamargarita.gr#ext#@univreimsfr.onmicrosoft.com::d3a0e632-7726-4be7-a705-dbe2330c3c76" providerId="AD" clId="Web-{6C660AB9-EE38-2C54-C5EC-3AE36BCDE0B3}" dt="2024-12-09T13:25:20.845" v="5" actId="20577"/>
        <pc:sldMkLst>
          <pc:docMk/>
          <pc:sldMk cId="0" sldId="258"/>
        </pc:sldMkLst>
        <pc:spChg chg="mod">
          <ac:chgData name="Ευαγγελία Ανδρεάδη" userId="S::e.andreadi_eeamargarita.gr#ext#@univreimsfr.onmicrosoft.com::d3a0e632-7726-4be7-a705-dbe2330c3c76" providerId="AD" clId="Web-{6C660AB9-EE38-2C54-C5EC-3AE36BCDE0B3}" dt="2024-12-09T13:25:20.845" v="5" actId="20577"/>
          <ac:spMkLst>
            <pc:docMk/>
            <pc:sldMk cId="0" sldId="258"/>
            <ac:spMk id="2" creationId="{AB632CC8-1795-B20E-B0AE-6D25B2BD620F}"/>
          </ac:spMkLst>
        </pc:spChg>
      </pc:sldChg>
      <pc:sldChg chg="modSp">
        <pc:chgData name="Ευαγγελία Ανδρεάδη" userId="S::e.andreadi_eeamargarita.gr#ext#@univreimsfr.onmicrosoft.com::d3a0e632-7726-4be7-a705-dbe2330c3c76" providerId="AD" clId="Web-{6C660AB9-EE38-2C54-C5EC-3AE36BCDE0B3}" dt="2024-12-09T13:31:08.139" v="121" actId="20577"/>
        <pc:sldMkLst>
          <pc:docMk/>
          <pc:sldMk cId="2819064366" sldId="267"/>
        </pc:sldMkLst>
        <pc:spChg chg="mod">
          <ac:chgData name="Ευαγγελία Ανδρεάδη" userId="S::e.andreadi_eeamargarita.gr#ext#@univreimsfr.onmicrosoft.com::d3a0e632-7726-4be7-a705-dbe2330c3c76" providerId="AD" clId="Web-{6C660AB9-EE38-2C54-C5EC-3AE36BCDE0B3}" dt="2024-12-09T13:31:08.139" v="121" actId="20577"/>
          <ac:spMkLst>
            <pc:docMk/>
            <pc:sldMk cId="2819064366" sldId="267"/>
            <ac:spMk id="3" creationId="{0E2469E0-0DCD-44F6-6B6E-90836853BE29}"/>
          </ac:spMkLst>
        </pc:spChg>
      </pc:sldChg>
    </pc:docChg>
  </pc:docChgLst>
  <pc:docChgLst>
    <pc:chgData name="CHRISTELLE DECLERCQ" userId="6105ae43-a600-46e8-812e-1762419aa502" providerId="ADAL" clId="{B6D8995C-D35C-4047-85DE-75DF90C892AE}"/>
    <pc:docChg chg="addSld delSld modSld">
      <pc:chgData name="CHRISTELLE DECLERCQ" userId="6105ae43-a600-46e8-812e-1762419aa502" providerId="ADAL" clId="{B6D8995C-D35C-4047-85DE-75DF90C892AE}" dt="2024-02-07T20:49:48.502" v="46" actId="20577"/>
      <pc:docMkLst>
        <pc:docMk/>
      </pc:docMkLst>
      <pc:sldChg chg="del">
        <pc:chgData name="CHRISTELLE DECLERCQ" userId="6105ae43-a600-46e8-812e-1762419aa502" providerId="ADAL" clId="{B6D8995C-D35C-4047-85DE-75DF90C892AE}" dt="2024-02-07T20:48:12.965" v="2" actId="2696"/>
        <pc:sldMkLst>
          <pc:docMk/>
          <pc:sldMk cId="0" sldId="257"/>
        </pc:sldMkLst>
      </pc:sldChg>
      <pc:sldChg chg="modSp">
        <pc:chgData name="CHRISTELLE DECLERCQ" userId="6105ae43-a600-46e8-812e-1762419aa502" providerId="ADAL" clId="{B6D8995C-D35C-4047-85DE-75DF90C892AE}" dt="2024-02-07T20:48:50.626" v="23" actId="20577"/>
        <pc:sldMkLst>
          <pc:docMk/>
          <pc:sldMk cId="0" sldId="258"/>
        </pc:sldMkLst>
        <pc:spChg chg="mod">
          <ac:chgData name="CHRISTELLE DECLERCQ" userId="6105ae43-a600-46e8-812e-1762419aa502" providerId="ADAL" clId="{B6D8995C-D35C-4047-85DE-75DF90C892AE}" dt="2024-02-07T20:48:50.626" v="23" actId="20577"/>
          <ac:spMkLst>
            <pc:docMk/>
            <pc:sldMk cId="0" sldId="258"/>
            <ac:spMk id="131" creationId="{00000000-0000-0000-0000-000000000000}"/>
          </ac:spMkLst>
        </pc:spChg>
        <pc:spChg chg="mod">
          <ac:chgData name="CHRISTELLE DECLERCQ" userId="6105ae43-a600-46e8-812e-1762419aa502" providerId="ADAL" clId="{B6D8995C-D35C-4047-85DE-75DF90C892AE}" dt="2024-02-07T20:48:38.138" v="15" actId="20577"/>
          <ac:spMkLst>
            <pc:docMk/>
            <pc:sldMk cId="0" sldId="258"/>
            <ac:spMk id="132" creationId="{00000000-0000-0000-0000-000000000000}"/>
          </ac:spMkLst>
        </pc:spChg>
      </pc:sldChg>
      <pc:sldChg chg="modSp">
        <pc:chgData name="CHRISTELLE DECLERCQ" userId="6105ae43-a600-46e8-812e-1762419aa502" providerId="ADAL" clId="{B6D8995C-D35C-4047-85DE-75DF90C892AE}" dt="2024-02-07T20:48:21.862" v="5" actId="20577"/>
        <pc:sldMkLst>
          <pc:docMk/>
          <pc:sldMk cId="1608186336" sldId="261"/>
        </pc:sldMkLst>
        <pc:spChg chg="mod">
          <ac:chgData name="CHRISTELLE DECLERCQ" userId="6105ae43-a600-46e8-812e-1762419aa502" providerId="ADAL" clId="{B6D8995C-D35C-4047-85DE-75DF90C892AE}" dt="2024-02-07T20:48:21.862" v="5" actId="20577"/>
          <ac:spMkLst>
            <pc:docMk/>
            <pc:sldMk cId="1608186336" sldId="261"/>
            <ac:spMk id="10" creationId="{80CAD999-F6EA-65F6-0817-5F188F64C5F7}"/>
          </ac:spMkLst>
        </pc:spChg>
      </pc:sldChg>
      <pc:sldChg chg="modSp">
        <pc:chgData name="CHRISTELLE DECLERCQ" userId="6105ae43-a600-46e8-812e-1762419aa502" providerId="ADAL" clId="{B6D8995C-D35C-4047-85DE-75DF90C892AE}" dt="2024-02-07T20:48:33.179" v="13" actId="20577"/>
        <pc:sldMkLst>
          <pc:docMk/>
          <pc:sldMk cId="1314171282" sldId="263"/>
        </pc:sldMkLst>
        <pc:spChg chg="mod">
          <ac:chgData name="CHRISTELLE DECLERCQ" userId="6105ae43-a600-46e8-812e-1762419aa502" providerId="ADAL" clId="{B6D8995C-D35C-4047-85DE-75DF90C892AE}" dt="2024-02-07T20:48:26.193" v="7" actId="20577"/>
          <ac:spMkLst>
            <pc:docMk/>
            <pc:sldMk cId="1314171282" sldId="263"/>
            <ac:spMk id="10" creationId="{80CAD999-F6EA-65F6-0817-5F188F64C5F7}"/>
          </ac:spMkLst>
        </pc:spChg>
        <pc:spChg chg="mod">
          <ac:chgData name="CHRISTELLE DECLERCQ" userId="6105ae43-a600-46e8-812e-1762419aa502" providerId="ADAL" clId="{B6D8995C-D35C-4047-85DE-75DF90C892AE}" dt="2024-02-07T20:48:33.179" v="13" actId="20577"/>
          <ac:spMkLst>
            <pc:docMk/>
            <pc:sldMk cId="1314171282" sldId="263"/>
            <ac:spMk id="13" creationId="{4AFB8E46-F25C-24F4-A5AE-77D5D65E24CB}"/>
          </ac:spMkLst>
        </pc:spChg>
      </pc:sldChg>
      <pc:sldChg chg="modSp">
        <pc:chgData name="CHRISTELLE DECLERCQ" userId="6105ae43-a600-46e8-812e-1762419aa502" providerId="ADAL" clId="{B6D8995C-D35C-4047-85DE-75DF90C892AE}" dt="2024-02-07T20:49:01.491" v="27" actId="20577"/>
        <pc:sldMkLst>
          <pc:docMk/>
          <pc:sldMk cId="2641463687" sldId="264"/>
        </pc:sldMkLst>
        <pc:spChg chg="mod">
          <ac:chgData name="CHRISTELLE DECLERCQ" userId="6105ae43-a600-46e8-812e-1762419aa502" providerId="ADAL" clId="{B6D8995C-D35C-4047-85DE-75DF90C892AE}" dt="2024-02-07T20:48:58.930" v="25" actId="20577"/>
          <ac:spMkLst>
            <pc:docMk/>
            <pc:sldMk cId="2641463687" sldId="264"/>
            <ac:spMk id="131" creationId="{84459502-0EF2-4223-B745-EA2B3EAB8BC8}"/>
          </ac:spMkLst>
        </pc:spChg>
        <pc:spChg chg="mod">
          <ac:chgData name="CHRISTELLE DECLERCQ" userId="6105ae43-a600-46e8-812e-1762419aa502" providerId="ADAL" clId="{B6D8995C-D35C-4047-85DE-75DF90C892AE}" dt="2024-02-07T20:49:01.491" v="27" actId="20577"/>
          <ac:spMkLst>
            <pc:docMk/>
            <pc:sldMk cId="2641463687" sldId="264"/>
            <ac:spMk id="132" creationId="{FEC3DFD9-47D3-A14E-0EA3-483F992A3F99}"/>
          </ac:spMkLst>
        </pc:spChg>
      </pc:sldChg>
      <pc:sldChg chg="modSp">
        <pc:chgData name="CHRISTELLE DECLERCQ" userId="6105ae43-a600-46e8-812e-1762419aa502" providerId="ADAL" clId="{B6D8995C-D35C-4047-85DE-75DF90C892AE}" dt="2024-02-07T20:49:10.950" v="33" actId="20577"/>
        <pc:sldMkLst>
          <pc:docMk/>
          <pc:sldMk cId="522623670" sldId="265"/>
        </pc:sldMkLst>
        <pc:spChg chg="mod">
          <ac:chgData name="CHRISTELLE DECLERCQ" userId="6105ae43-a600-46e8-812e-1762419aa502" providerId="ADAL" clId="{B6D8995C-D35C-4047-85DE-75DF90C892AE}" dt="2024-02-07T20:49:05.998" v="29" actId="20577"/>
          <ac:spMkLst>
            <pc:docMk/>
            <pc:sldMk cId="522623670" sldId="265"/>
            <ac:spMk id="131" creationId="{2FD449F4-F76F-5B5B-780C-6357FB38ABAC}"/>
          </ac:spMkLst>
        </pc:spChg>
        <pc:spChg chg="mod">
          <ac:chgData name="CHRISTELLE DECLERCQ" userId="6105ae43-a600-46e8-812e-1762419aa502" providerId="ADAL" clId="{B6D8995C-D35C-4047-85DE-75DF90C892AE}" dt="2024-02-07T20:49:10.950" v="33" actId="20577"/>
          <ac:spMkLst>
            <pc:docMk/>
            <pc:sldMk cId="522623670" sldId="265"/>
            <ac:spMk id="132" creationId="{31F3FAA9-0D3C-3AC1-B3CF-F244A70233EF}"/>
          </ac:spMkLst>
        </pc:spChg>
      </pc:sldChg>
      <pc:sldChg chg="modSp">
        <pc:chgData name="CHRISTELLE DECLERCQ" userId="6105ae43-a600-46e8-812e-1762419aa502" providerId="ADAL" clId="{B6D8995C-D35C-4047-85DE-75DF90C892AE}" dt="2024-02-07T20:49:18.725" v="37" actId="20577"/>
        <pc:sldMkLst>
          <pc:docMk/>
          <pc:sldMk cId="466764833" sldId="266"/>
        </pc:sldMkLst>
        <pc:spChg chg="mod">
          <ac:chgData name="CHRISTELLE DECLERCQ" userId="6105ae43-a600-46e8-812e-1762419aa502" providerId="ADAL" clId="{B6D8995C-D35C-4047-85DE-75DF90C892AE}" dt="2024-02-07T20:49:16.062" v="35" actId="20577"/>
          <ac:spMkLst>
            <pc:docMk/>
            <pc:sldMk cId="466764833" sldId="266"/>
            <ac:spMk id="131" creationId="{F6F81836-94E2-DD09-B8F9-CEA10B324FFC}"/>
          </ac:spMkLst>
        </pc:spChg>
        <pc:spChg chg="mod">
          <ac:chgData name="CHRISTELLE DECLERCQ" userId="6105ae43-a600-46e8-812e-1762419aa502" providerId="ADAL" clId="{B6D8995C-D35C-4047-85DE-75DF90C892AE}" dt="2024-02-07T20:49:18.725" v="37" actId="20577"/>
          <ac:spMkLst>
            <pc:docMk/>
            <pc:sldMk cId="466764833" sldId="266"/>
            <ac:spMk id="132" creationId="{0C3BF86B-3E3F-10F3-DD14-9360181F6CDE}"/>
          </ac:spMkLst>
        </pc:spChg>
      </pc:sldChg>
      <pc:sldChg chg="modSp">
        <pc:chgData name="CHRISTELLE DECLERCQ" userId="6105ae43-a600-46e8-812e-1762419aa502" providerId="ADAL" clId="{B6D8995C-D35C-4047-85DE-75DF90C892AE}" dt="2024-02-07T20:49:26.158" v="41" actId="20577"/>
        <pc:sldMkLst>
          <pc:docMk/>
          <pc:sldMk cId="2819064366" sldId="267"/>
        </pc:sldMkLst>
        <pc:spChg chg="mod">
          <ac:chgData name="CHRISTELLE DECLERCQ" userId="6105ae43-a600-46e8-812e-1762419aa502" providerId="ADAL" clId="{B6D8995C-D35C-4047-85DE-75DF90C892AE}" dt="2024-02-07T20:49:22.853" v="39" actId="20577"/>
          <ac:spMkLst>
            <pc:docMk/>
            <pc:sldMk cId="2819064366" sldId="267"/>
            <ac:spMk id="131" creationId="{71C87017-E0B8-EBF7-6736-330A925EECAD}"/>
          </ac:spMkLst>
        </pc:spChg>
        <pc:spChg chg="mod">
          <ac:chgData name="CHRISTELLE DECLERCQ" userId="6105ae43-a600-46e8-812e-1762419aa502" providerId="ADAL" clId="{B6D8995C-D35C-4047-85DE-75DF90C892AE}" dt="2024-02-07T20:49:26.158" v="41" actId="20577"/>
          <ac:spMkLst>
            <pc:docMk/>
            <pc:sldMk cId="2819064366" sldId="267"/>
            <ac:spMk id="132" creationId="{32D646E4-A496-8BAC-381C-FC35DBE55E24}"/>
          </ac:spMkLst>
        </pc:spChg>
      </pc:sldChg>
      <pc:sldChg chg="modSp">
        <pc:chgData name="CHRISTELLE DECLERCQ" userId="6105ae43-a600-46e8-812e-1762419aa502" providerId="ADAL" clId="{B6D8995C-D35C-4047-85DE-75DF90C892AE}" dt="2024-02-07T20:48:46.265" v="19" actId="20577"/>
        <pc:sldMkLst>
          <pc:docMk/>
          <pc:sldMk cId="4237451619" sldId="268"/>
        </pc:sldMkLst>
        <pc:spChg chg="mod">
          <ac:chgData name="CHRISTELLE DECLERCQ" userId="6105ae43-a600-46e8-812e-1762419aa502" providerId="ADAL" clId="{B6D8995C-D35C-4047-85DE-75DF90C892AE}" dt="2024-02-07T20:48:46.265" v="19" actId="20577"/>
          <ac:spMkLst>
            <pc:docMk/>
            <pc:sldMk cId="4237451619" sldId="268"/>
            <ac:spMk id="131" creationId="{ED55CB2D-BAD1-9248-7272-1F12404CC5BA}"/>
          </ac:spMkLst>
        </pc:spChg>
        <pc:spChg chg="mod">
          <ac:chgData name="CHRISTELLE DECLERCQ" userId="6105ae43-a600-46e8-812e-1762419aa502" providerId="ADAL" clId="{B6D8995C-D35C-4047-85DE-75DF90C892AE}" dt="2024-02-07T20:48:43.049" v="17" actId="20577"/>
          <ac:spMkLst>
            <pc:docMk/>
            <pc:sldMk cId="4237451619" sldId="268"/>
            <ac:spMk id="132" creationId="{519B2E56-34A0-A3EB-99DC-2325ECA26407}"/>
          </ac:spMkLst>
        </pc:spChg>
      </pc:sldChg>
      <pc:sldChg chg="modSp">
        <pc:chgData name="CHRISTELLE DECLERCQ" userId="6105ae43-a600-46e8-812e-1762419aa502" providerId="ADAL" clId="{B6D8995C-D35C-4047-85DE-75DF90C892AE}" dt="2024-02-07T20:49:34.319" v="45" actId="20577"/>
        <pc:sldMkLst>
          <pc:docMk/>
          <pc:sldMk cId="3996983556" sldId="269"/>
        </pc:sldMkLst>
        <pc:spChg chg="mod">
          <ac:chgData name="CHRISTELLE DECLERCQ" userId="6105ae43-a600-46e8-812e-1762419aa502" providerId="ADAL" clId="{B6D8995C-D35C-4047-85DE-75DF90C892AE}" dt="2024-02-07T20:49:34.319" v="45" actId="20577"/>
          <ac:spMkLst>
            <pc:docMk/>
            <pc:sldMk cId="3996983556" sldId="269"/>
            <ac:spMk id="131" creationId="{7BAC1F5D-9E6A-896C-6E25-A31E10AC151F}"/>
          </ac:spMkLst>
        </pc:spChg>
        <pc:spChg chg="mod">
          <ac:chgData name="CHRISTELLE DECLERCQ" userId="6105ae43-a600-46e8-812e-1762419aa502" providerId="ADAL" clId="{B6D8995C-D35C-4047-85DE-75DF90C892AE}" dt="2024-02-07T20:49:31.494" v="43" actId="20577"/>
          <ac:spMkLst>
            <pc:docMk/>
            <pc:sldMk cId="3996983556" sldId="269"/>
            <ac:spMk id="132" creationId="{B0933576-E8EE-704E-1133-A88B12E3FA1A}"/>
          </ac:spMkLst>
        </pc:spChg>
      </pc:sldChg>
      <pc:sldChg chg="modSp add">
        <pc:chgData name="CHRISTELLE DECLERCQ" userId="6105ae43-a600-46e8-812e-1762419aa502" providerId="ADAL" clId="{B6D8995C-D35C-4047-85DE-75DF90C892AE}" dt="2024-02-07T20:49:48.502" v="46" actId="20577"/>
        <pc:sldMkLst>
          <pc:docMk/>
          <pc:sldMk cId="0" sldId="270"/>
        </pc:sldMkLst>
        <pc:spChg chg="mod">
          <ac:chgData name="CHRISTELLE DECLERCQ" userId="6105ae43-a600-46e8-812e-1762419aa502" providerId="ADAL" clId="{B6D8995C-D35C-4047-85DE-75DF90C892AE}" dt="2024-02-07T20:49:48.502" v="46" actId="20577"/>
          <ac:spMkLst>
            <pc:docMk/>
            <pc:sldMk cId="0" sldId="270"/>
            <ac:spMk id="115" creationId="{00000000-0000-0000-0000-000000000000}"/>
          </ac:spMkLst>
        </pc:spChg>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docChg>
  </pc:docChgLst>
  <pc:docChgLst>
    <pc:chgData name="miguel" userId="S::miguel_campusarnau.org#ext#@univreimsfr.onmicrosoft.com::ab5a12d6-76db-44b6-aa55-46fc0e013e13" providerId="AD" clId="Web-{097FC1C6-24E4-9CA9-E566-9F2ED048D812}"/>
    <pc:docChg chg="addSld delSld modSld">
      <pc:chgData name="miguel" userId="S::miguel_campusarnau.org#ext#@univreimsfr.onmicrosoft.com::ab5a12d6-76db-44b6-aa55-46fc0e013e13" providerId="AD" clId="Web-{097FC1C6-24E4-9CA9-E566-9F2ED048D812}" dt="2024-01-29T15:33:02.661" v="1058" actId="20577"/>
      <pc:docMkLst>
        <pc:docMk/>
      </pc:docMkLst>
      <pc:sldChg chg="modSp">
        <pc:chgData name="miguel" userId="S::miguel_campusarnau.org#ext#@univreimsfr.onmicrosoft.com::ab5a12d6-76db-44b6-aa55-46fc0e013e13" providerId="AD" clId="Web-{097FC1C6-24E4-9CA9-E566-9F2ED048D812}" dt="2024-01-29T10:32:52.722" v="49" actId="20577"/>
        <pc:sldMkLst>
          <pc:docMk/>
          <pc:sldMk cId="0" sldId="256"/>
        </pc:sldMkLst>
        <pc:spChg chg="mod">
          <ac:chgData name="miguel" userId="S::miguel_campusarnau.org#ext#@univreimsfr.onmicrosoft.com::ab5a12d6-76db-44b6-aa55-46fc0e013e13" providerId="AD" clId="Web-{097FC1C6-24E4-9CA9-E566-9F2ED048D812}" dt="2024-01-29T10:32:52.722" v="49" actId="20577"/>
          <ac:spMkLst>
            <pc:docMk/>
            <pc:sldMk cId="0" sldId="256"/>
            <ac:spMk id="99" creationId="{00000000-0000-0000-0000-000000000000}"/>
          </ac:spMkLst>
        </pc:spChg>
      </pc:sldChg>
      <pc:sldChg chg="addSp delSp modSp">
        <pc:chgData name="miguel" userId="S::miguel_campusarnau.org#ext#@univreimsfr.onmicrosoft.com::ab5a12d6-76db-44b6-aa55-46fc0e013e13" providerId="AD" clId="Web-{097FC1C6-24E4-9CA9-E566-9F2ED048D812}" dt="2024-01-29T15:06:24.573" v="866" actId="20577"/>
        <pc:sldMkLst>
          <pc:docMk/>
          <pc:sldMk cId="0" sldId="258"/>
        </pc:sldMkLst>
        <pc:spChg chg="add mod">
          <ac:chgData name="miguel" userId="S::miguel_campusarnau.org#ext#@univreimsfr.onmicrosoft.com::ab5a12d6-76db-44b6-aa55-46fc0e013e13" providerId="AD" clId="Web-{097FC1C6-24E4-9CA9-E566-9F2ED048D812}" dt="2024-01-29T15:06:24.573" v="866" actId="20577"/>
          <ac:spMkLst>
            <pc:docMk/>
            <pc:sldMk cId="0" sldId="258"/>
            <ac:spMk id="2" creationId="{AB632CC8-1795-B20E-B0AE-6D25B2BD620F}"/>
          </ac:spMkLst>
        </pc:spChg>
        <pc:spChg chg="del mod">
          <ac:chgData name="miguel" userId="S::miguel_campusarnau.org#ext#@univreimsfr.onmicrosoft.com::ab5a12d6-76db-44b6-aa55-46fc0e013e13" providerId="AD" clId="Web-{097FC1C6-24E4-9CA9-E566-9F2ED048D812}" dt="2024-01-29T10:51:18.463" v="567"/>
          <ac:spMkLst>
            <pc:docMk/>
            <pc:sldMk cId="0" sldId="258"/>
            <ac:spMk id="127" creationId="{00000000-0000-0000-0000-000000000000}"/>
          </ac:spMkLst>
        </pc:spChg>
        <pc:spChg chg="del">
          <ac:chgData name="miguel" userId="S::miguel_campusarnau.org#ext#@univreimsfr.onmicrosoft.com::ab5a12d6-76db-44b6-aa55-46fc0e013e13" providerId="AD" clId="Web-{097FC1C6-24E4-9CA9-E566-9F2ED048D812}" dt="2024-01-29T10:51:17.182" v="566"/>
          <ac:spMkLst>
            <pc:docMk/>
            <pc:sldMk cId="0" sldId="258"/>
            <ac:spMk id="128" creationId="{00000000-0000-0000-0000-000000000000}"/>
          </ac:spMkLst>
        </pc:spChg>
        <pc:spChg chg="del">
          <ac:chgData name="miguel" userId="S::miguel_campusarnau.org#ext#@univreimsfr.onmicrosoft.com::ab5a12d6-76db-44b6-aa55-46fc0e013e13" providerId="AD" clId="Web-{097FC1C6-24E4-9CA9-E566-9F2ED048D812}" dt="2024-01-29T10:51:20.526" v="568"/>
          <ac:spMkLst>
            <pc:docMk/>
            <pc:sldMk cId="0" sldId="258"/>
            <ac:spMk id="129" creationId="{00000000-0000-0000-0000-000000000000}"/>
          </ac:spMkLst>
        </pc:spChg>
        <pc:spChg chg="del">
          <ac:chgData name="miguel" userId="S::miguel_campusarnau.org#ext#@univreimsfr.onmicrosoft.com::ab5a12d6-76db-44b6-aa55-46fc0e013e13" providerId="AD" clId="Web-{097FC1C6-24E4-9CA9-E566-9F2ED048D812}" dt="2024-01-29T10:51:21.526" v="569"/>
          <ac:spMkLst>
            <pc:docMk/>
            <pc:sldMk cId="0" sldId="258"/>
            <ac:spMk id="130" creationId="{00000000-0000-0000-0000-000000000000}"/>
          </ac:spMkLst>
        </pc:spChg>
        <pc:spChg chg="mod">
          <ac:chgData name="miguel" userId="S::miguel_campusarnau.org#ext#@univreimsfr.onmicrosoft.com::ab5a12d6-76db-44b6-aa55-46fc0e013e13" providerId="AD" clId="Web-{097FC1C6-24E4-9CA9-E566-9F2ED048D812}" dt="2024-01-29T15:03:26.770" v="851" actId="20577"/>
          <ac:spMkLst>
            <pc:docMk/>
            <pc:sldMk cId="0" sldId="258"/>
            <ac:spMk id="131" creationId="{00000000-0000-0000-0000-000000000000}"/>
          </ac:spMkLst>
        </pc:spChg>
        <pc:spChg chg="mod">
          <ac:chgData name="miguel" userId="S::miguel_campusarnau.org#ext#@univreimsfr.onmicrosoft.com::ab5a12d6-76db-44b6-aa55-46fc0e013e13" providerId="AD" clId="Web-{097FC1C6-24E4-9CA9-E566-9F2ED048D812}" dt="2024-01-29T11:02:09.457" v="687" actId="20577"/>
          <ac:spMkLst>
            <pc:docMk/>
            <pc:sldMk cId="0" sldId="258"/>
            <ac:spMk id="132" creationId="{00000000-0000-0000-0000-000000000000}"/>
          </ac:spMkLst>
        </pc:spChg>
        <pc:picChg chg="del">
          <ac:chgData name="miguel" userId="S::miguel_campusarnau.org#ext#@univreimsfr.onmicrosoft.com::ab5a12d6-76db-44b6-aa55-46fc0e013e13" providerId="AD" clId="Web-{097FC1C6-24E4-9CA9-E566-9F2ED048D812}" dt="2024-01-29T10:51:13.916" v="563"/>
          <ac:picMkLst>
            <pc:docMk/>
            <pc:sldMk cId="0" sldId="258"/>
            <ac:picMk id="126" creationId="{00000000-0000-0000-0000-000000000000}"/>
          </ac:picMkLst>
        </pc:picChg>
      </pc:sldChg>
      <pc:sldChg chg="modSp">
        <pc:chgData name="miguel" userId="S::miguel_campusarnau.org#ext#@univreimsfr.onmicrosoft.com::ab5a12d6-76db-44b6-aa55-46fc0e013e13" providerId="AD" clId="Web-{097FC1C6-24E4-9CA9-E566-9F2ED048D812}" dt="2024-01-29T10:58:19.506" v="672" actId="1076"/>
        <pc:sldMkLst>
          <pc:docMk/>
          <pc:sldMk cId="1608186336" sldId="261"/>
        </pc:sldMkLst>
        <pc:spChg chg="mod">
          <ac:chgData name="miguel" userId="S::miguel_campusarnau.org#ext#@univreimsfr.onmicrosoft.com::ab5a12d6-76db-44b6-aa55-46fc0e013e13" providerId="AD" clId="Web-{097FC1C6-24E4-9CA9-E566-9F2ED048D812}" dt="2024-01-29T10:52:56.813" v="618" actId="20577"/>
          <ac:spMkLst>
            <pc:docMk/>
            <pc:sldMk cId="1608186336" sldId="261"/>
            <ac:spMk id="8" creationId="{33F8ADDD-6060-018C-F605-AD2446DAB488}"/>
          </ac:spMkLst>
        </pc:spChg>
        <pc:spChg chg="mod">
          <ac:chgData name="miguel" userId="S::miguel_campusarnau.org#ext#@univreimsfr.onmicrosoft.com::ab5a12d6-76db-44b6-aa55-46fc0e013e13" providerId="AD" clId="Web-{097FC1C6-24E4-9CA9-E566-9F2ED048D812}" dt="2024-01-29T10:44:09.030" v="447" actId="20577"/>
          <ac:spMkLst>
            <pc:docMk/>
            <pc:sldMk cId="1608186336" sldId="261"/>
            <ac:spMk id="10" creationId="{80CAD999-F6EA-65F6-0817-5F188F64C5F7}"/>
          </ac:spMkLst>
        </pc:spChg>
        <pc:spChg chg="mod">
          <ac:chgData name="miguel" userId="S::miguel_campusarnau.org#ext#@univreimsfr.onmicrosoft.com::ab5a12d6-76db-44b6-aa55-46fc0e013e13" providerId="AD" clId="Web-{097FC1C6-24E4-9CA9-E566-9F2ED048D812}" dt="2024-01-29T10:58:19.506" v="672" actId="1076"/>
          <ac:spMkLst>
            <pc:docMk/>
            <pc:sldMk cId="1608186336" sldId="261"/>
            <ac:spMk id="13" creationId="{4AFB8E46-F25C-24F4-A5AE-77D5D65E24CB}"/>
          </ac:spMkLst>
        </pc:spChg>
      </pc:sldChg>
      <pc:sldChg chg="modSp">
        <pc:chgData name="miguel" userId="S::miguel_campusarnau.org#ext#@univreimsfr.onmicrosoft.com::ab5a12d6-76db-44b6-aa55-46fc0e013e13" providerId="AD" clId="Web-{097FC1C6-24E4-9CA9-E566-9F2ED048D812}" dt="2024-01-29T10:59:34.213" v="676" actId="1076"/>
        <pc:sldMkLst>
          <pc:docMk/>
          <pc:sldMk cId="1314171282" sldId="263"/>
        </pc:sldMkLst>
        <pc:spChg chg="mod">
          <ac:chgData name="miguel" userId="S::miguel_campusarnau.org#ext#@univreimsfr.onmicrosoft.com::ab5a12d6-76db-44b6-aa55-46fc0e013e13" providerId="AD" clId="Web-{097FC1C6-24E4-9CA9-E566-9F2ED048D812}" dt="2024-01-29T10:53:24.221" v="620" actId="20577"/>
          <ac:spMkLst>
            <pc:docMk/>
            <pc:sldMk cId="1314171282" sldId="263"/>
            <ac:spMk id="8" creationId="{33F8ADDD-6060-018C-F605-AD2446DAB488}"/>
          </ac:spMkLst>
        </pc:spChg>
        <pc:spChg chg="mod">
          <ac:chgData name="miguel" userId="S::miguel_campusarnau.org#ext#@univreimsfr.onmicrosoft.com::ab5a12d6-76db-44b6-aa55-46fc0e013e13" providerId="AD" clId="Web-{097FC1C6-24E4-9CA9-E566-9F2ED048D812}" dt="2024-01-29T10:46:44.587" v="503" actId="20577"/>
          <ac:spMkLst>
            <pc:docMk/>
            <pc:sldMk cId="1314171282" sldId="263"/>
            <ac:spMk id="10" creationId="{80CAD999-F6EA-65F6-0817-5F188F64C5F7}"/>
          </ac:spMkLst>
        </pc:spChg>
        <pc:spChg chg="mod">
          <ac:chgData name="miguel" userId="S::miguel_campusarnau.org#ext#@univreimsfr.onmicrosoft.com::ab5a12d6-76db-44b6-aa55-46fc0e013e13" providerId="AD" clId="Web-{097FC1C6-24E4-9CA9-E566-9F2ED048D812}" dt="2024-01-29T10:59:34.213" v="676" actId="1076"/>
          <ac:spMkLst>
            <pc:docMk/>
            <pc:sldMk cId="1314171282" sldId="263"/>
            <ac:spMk id="13" creationId="{4AFB8E46-F25C-24F4-A5AE-77D5D65E24CB}"/>
          </ac:spMkLst>
        </pc:spChg>
      </pc:sldChg>
      <pc:sldChg chg="modSp add replId">
        <pc:chgData name="miguel" userId="S::miguel_campusarnau.org#ext#@univreimsfr.onmicrosoft.com::ab5a12d6-76db-44b6-aa55-46fc0e013e13" providerId="AD" clId="Web-{097FC1C6-24E4-9CA9-E566-9F2ED048D812}" dt="2024-01-29T15:08:37.250" v="887" actId="20577"/>
        <pc:sldMkLst>
          <pc:docMk/>
          <pc:sldMk cId="2641463687" sldId="264"/>
        </pc:sldMkLst>
        <pc:spChg chg="mod">
          <ac:chgData name="miguel" userId="S::miguel_campusarnau.org#ext#@univreimsfr.onmicrosoft.com::ab5a12d6-76db-44b6-aa55-46fc0e013e13" providerId="AD" clId="Web-{097FC1C6-24E4-9CA9-E566-9F2ED048D812}" dt="2024-01-29T15:08:37.250" v="887" actId="20577"/>
          <ac:spMkLst>
            <pc:docMk/>
            <pc:sldMk cId="2641463687" sldId="264"/>
            <ac:spMk id="2" creationId="{D4D5AF7D-B840-25CA-E491-56F3997C4C55}"/>
          </ac:spMkLst>
        </pc:spChg>
        <pc:spChg chg="mod">
          <ac:chgData name="miguel" userId="S::miguel_campusarnau.org#ext#@univreimsfr.onmicrosoft.com::ab5a12d6-76db-44b6-aa55-46fc0e013e13" providerId="AD" clId="Web-{097FC1C6-24E4-9CA9-E566-9F2ED048D812}" dt="2024-01-29T15:03:32.348" v="853" actId="20577"/>
          <ac:spMkLst>
            <pc:docMk/>
            <pc:sldMk cId="2641463687" sldId="264"/>
            <ac:spMk id="131" creationId="{84459502-0EF2-4223-B745-EA2B3EAB8BC8}"/>
          </ac:spMkLst>
        </pc:spChg>
        <pc:spChg chg="mod">
          <ac:chgData name="miguel" userId="S::miguel_campusarnau.org#ext#@univreimsfr.onmicrosoft.com::ab5a12d6-76db-44b6-aa55-46fc0e013e13" providerId="AD" clId="Web-{097FC1C6-24E4-9CA9-E566-9F2ED048D812}" dt="2024-01-29T11:07:33.306" v="746" actId="20577"/>
          <ac:spMkLst>
            <pc:docMk/>
            <pc:sldMk cId="2641463687" sldId="264"/>
            <ac:spMk id="132" creationId="{FEC3DFD9-47D3-A14E-0EA3-483F992A3F99}"/>
          </ac:spMkLst>
        </pc:spChg>
      </pc:sldChg>
      <pc:sldChg chg="modSp add replId">
        <pc:chgData name="miguel" userId="S::miguel_campusarnau.org#ext#@univreimsfr.onmicrosoft.com::ab5a12d6-76db-44b6-aa55-46fc0e013e13" providerId="AD" clId="Web-{097FC1C6-24E4-9CA9-E566-9F2ED048D812}" dt="2024-01-29T15:08:23.484" v="884" actId="20577"/>
        <pc:sldMkLst>
          <pc:docMk/>
          <pc:sldMk cId="522623670" sldId="265"/>
        </pc:sldMkLst>
        <pc:spChg chg="mod">
          <ac:chgData name="miguel" userId="S::miguel_campusarnau.org#ext#@univreimsfr.onmicrosoft.com::ab5a12d6-76db-44b6-aa55-46fc0e013e13" providerId="AD" clId="Web-{097FC1C6-24E4-9CA9-E566-9F2ED048D812}" dt="2024-01-29T15:08:23.484" v="884" actId="20577"/>
          <ac:spMkLst>
            <pc:docMk/>
            <pc:sldMk cId="522623670" sldId="265"/>
            <ac:spMk id="2" creationId="{F94D6C4D-6335-F403-EEAC-836226B116A8}"/>
          </ac:spMkLst>
        </pc:spChg>
        <pc:spChg chg="mod">
          <ac:chgData name="miguel" userId="S::miguel_campusarnau.org#ext#@univreimsfr.onmicrosoft.com::ab5a12d6-76db-44b6-aa55-46fc0e013e13" providerId="AD" clId="Web-{097FC1C6-24E4-9CA9-E566-9F2ED048D812}" dt="2024-01-29T15:03:44.817" v="857" actId="20577"/>
          <ac:spMkLst>
            <pc:docMk/>
            <pc:sldMk cId="522623670" sldId="265"/>
            <ac:spMk id="131" creationId="{2FD449F4-F76F-5B5B-780C-6357FB38ABAC}"/>
          </ac:spMkLst>
        </pc:spChg>
        <pc:spChg chg="mod">
          <ac:chgData name="miguel" userId="S::miguel_campusarnau.org#ext#@univreimsfr.onmicrosoft.com::ab5a12d6-76db-44b6-aa55-46fc0e013e13" providerId="AD" clId="Web-{097FC1C6-24E4-9CA9-E566-9F2ED048D812}" dt="2024-01-29T11:20:49.981" v="799" actId="20577"/>
          <ac:spMkLst>
            <pc:docMk/>
            <pc:sldMk cId="522623670" sldId="265"/>
            <ac:spMk id="132" creationId="{31F3FAA9-0D3C-3AC1-B3CF-F244A70233EF}"/>
          </ac:spMkLst>
        </pc:spChg>
      </pc:sldChg>
      <pc:sldChg chg="modSp add replId">
        <pc:chgData name="miguel" userId="S::miguel_campusarnau.org#ext#@univreimsfr.onmicrosoft.com::ab5a12d6-76db-44b6-aa55-46fc0e013e13" providerId="AD" clId="Web-{097FC1C6-24E4-9CA9-E566-9F2ED048D812}" dt="2024-01-29T15:12:08.585" v="898" actId="20577"/>
        <pc:sldMkLst>
          <pc:docMk/>
          <pc:sldMk cId="466764833" sldId="266"/>
        </pc:sldMkLst>
        <pc:spChg chg="mod">
          <ac:chgData name="miguel" userId="S::miguel_campusarnau.org#ext#@univreimsfr.onmicrosoft.com::ab5a12d6-76db-44b6-aa55-46fc0e013e13" providerId="AD" clId="Web-{097FC1C6-24E4-9CA9-E566-9F2ED048D812}" dt="2024-01-29T15:09:17.142" v="895" actId="1076"/>
          <ac:spMkLst>
            <pc:docMk/>
            <pc:sldMk cId="466764833" sldId="266"/>
            <ac:spMk id="2" creationId="{C43CD7DA-2493-FBB0-BD51-BD33AFDEE2A8}"/>
          </ac:spMkLst>
        </pc:spChg>
        <pc:spChg chg="mod">
          <ac:chgData name="miguel" userId="S::miguel_campusarnau.org#ext#@univreimsfr.onmicrosoft.com::ab5a12d6-76db-44b6-aa55-46fc0e013e13" providerId="AD" clId="Web-{097FC1C6-24E4-9CA9-E566-9F2ED048D812}" dt="2024-01-29T15:03:50.474" v="859" actId="20577"/>
          <ac:spMkLst>
            <pc:docMk/>
            <pc:sldMk cId="466764833" sldId="266"/>
            <ac:spMk id="131" creationId="{F6F81836-94E2-DD09-B8F9-CEA10B324FFC}"/>
          </ac:spMkLst>
        </pc:spChg>
        <pc:spChg chg="mod">
          <ac:chgData name="miguel" userId="S::miguel_campusarnau.org#ext#@univreimsfr.onmicrosoft.com::ab5a12d6-76db-44b6-aa55-46fc0e013e13" providerId="AD" clId="Web-{097FC1C6-24E4-9CA9-E566-9F2ED048D812}" dt="2024-01-29T15:12:08.585" v="898" actId="20577"/>
          <ac:spMkLst>
            <pc:docMk/>
            <pc:sldMk cId="466764833" sldId="266"/>
            <ac:spMk id="132" creationId="{0C3BF86B-3E3F-10F3-DD14-9360181F6CDE}"/>
          </ac:spMkLst>
        </pc:spChg>
      </pc:sldChg>
      <pc:sldChg chg="addSp delSp modSp add replId">
        <pc:chgData name="miguel" userId="S::miguel_campusarnau.org#ext#@univreimsfr.onmicrosoft.com::ab5a12d6-76db-44b6-aa55-46fc0e013e13" providerId="AD" clId="Web-{097FC1C6-24E4-9CA9-E566-9F2ED048D812}" dt="2024-01-29T15:33:02.661" v="1058" actId="20577"/>
        <pc:sldMkLst>
          <pc:docMk/>
          <pc:sldMk cId="2819064366" sldId="267"/>
        </pc:sldMkLst>
        <pc:spChg chg="del mod">
          <ac:chgData name="miguel" userId="S::miguel_campusarnau.org#ext#@univreimsfr.onmicrosoft.com::ab5a12d6-76db-44b6-aa55-46fc0e013e13" providerId="AD" clId="Web-{097FC1C6-24E4-9CA9-E566-9F2ED048D812}" dt="2024-01-29T15:14:16.668" v="907"/>
          <ac:spMkLst>
            <pc:docMk/>
            <pc:sldMk cId="2819064366" sldId="267"/>
            <ac:spMk id="2" creationId="{AC448C49-C553-D6BF-B672-8FD25178D3FF}"/>
          </ac:spMkLst>
        </pc:spChg>
        <pc:spChg chg="add mod">
          <ac:chgData name="miguel" userId="S::miguel_campusarnau.org#ext#@univreimsfr.onmicrosoft.com::ab5a12d6-76db-44b6-aa55-46fc0e013e13" providerId="AD" clId="Web-{097FC1C6-24E4-9CA9-E566-9F2ED048D812}" dt="2024-01-29T15:33:02.661" v="1058" actId="20577"/>
          <ac:spMkLst>
            <pc:docMk/>
            <pc:sldMk cId="2819064366" sldId="267"/>
            <ac:spMk id="3" creationId="{0E2469E0-0DCD-44F6-6B6E-90836853BE29}"/>
          </ac:spMkLst>
        </pc:spChg>
        <pc:spChg chg="add mod">
          <ac:chgData name="miguel" userId="S::miguel_campusarnau.org#ext#@univreimsfr.onmicrosoft.com::ab5a12d6-76db-44b6-aa55-46fc0e013e13" providerId="AD" clId="Web-{097FC1C6-24E4-9CA9-E566-9F2ED048D812}" dt="2024-01-29T15:32:06.097" v="1051" actId="20577"/>
          <ac:spMkLst>
            <pc:docMk/>
            <pc:sldMk cId="2819064366" sldId="267"/>
            <ac:spMk id="4" creationId="{0C1CC33B-C9CF-A218-817C-309FF4899E5F}"/>
          </ac:spMkLst>
        </pc:spChg>
        <pc:spChg chg="mod">
          <ac:chgData name="miguel" userId="S::miguel_campusarnau.org#ext#@univreimsfr.onmicrosoft.com::ab5a12d6-76db-44b6-aa55-46fc0e013e13" providerId="AD" clId="Web-{097FC1C6-24E4-9CA9-E566-9F2ED048D812}" dt="2024-01-29T15:14:26.684" v="912" actId="20577"/>
          <ac:spMkLst>
            <pc:docMk/>
            <pc:sldMk cId="2819064366" sldId="267"/>
            <ac:spMk id="132" creationId="{32D646E4-A496-8BAC-381C-FC35DBE55E24}"/>
          </ac:spMkLst>
        </pc:sp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docChg>
  </pc:docChgLst>
  <pc:docChgLst>
    <pc:chgData name="miguel" userId="S::miguel_campusarnau.org#ext#@univreimsfr.onmicrosoft.com::ab5a12d6-76db-44b6-aa55-46fc0e013e13" providerId="AD" clId="Web-{B669D16A-53D8-9A71-4731-7BCC85C4C1D5}"/>
    <pc:docChg chg="modSld">
      <pc:chgData name="miguel" userId="S::miguel_campusarnau.org#ext#@univreimsfr.onmicrosoft.com::ab5a12d6-76db-44b6-aa55-46fc0e013e13" providerId="AD" clId="Web-{B669D16A-53D8-9A71-4731-7BCC85C4C1D5}" dt="2024-10-22T09:06:26.504" v="7" actId="20577"/>
      <pc:docMkLst>
        <pc:docMk/>
      </pc:docMkLst>
      <pc:sldChg chg="modSp">
        <pc:chgData name="miguel" userId="S::miguel_campusarnau.org#ext#@univreimsfr.onmicrosoft.com::ab5a12d6-76db-44b6-aa55-46fc0e013e13" providerId="AD" clId="Web-{B669D16A-53D8-9A71-4731-7BCC85C4C1D5}" dt="2024-10-22T09:06:14.769" v="2" actId="20577"/>
        <pc:sldMkLst>
          <pc:docMk/>
          <pc:sldMk cId="0" sldId="256"/>
        </pc:sldMkLst>
        <pc:spChg chg="mod">
          <ac:chgData name="miguel" userId="S::miguel_campusarnau.org#ext#@univreimsfr.onmicrosoft.com::ab5a12d6-76db-44b6-aa55-46fc0e013e13" providerId="AD" clId="Web-{B669D16A-53D8-9A71-4731-7BCC85C4C1D5}" dt="2024-10-22T09:06:14.769" v="2" actId="20577"/>
          <ac:spMkLst>
            <pc:docMk/>
            <pc:sldMk cId="0" sldId="256"/>
            <ac:spMk id="99" creationId="{00000000-0000-0000-0000-000000000000}"/>
          </ac:spMkLst>
        </pc:spChg>
      </pc:sldChg>
      <pc:sldChg chg="modSp">
        <pc:chgData name="miguel" userId="S::miguel_campusarnau.org#ext#@univreimsfr.onmicrosoft.com::ab5a12d6-76db-44b6-aa55-46fc0e013e13" providerId="AD" clId="Web-{B669D16A-53D8-9A71-4731-7BCC85C4C1D5}" dt="2024-10-22T09:06:26.504" v="7" actId="20577"/>
        <pc:sldMkLst>
          <pc:docMk/>
          <pc:sldMk cId="1608186336" sldId="261"/>
        </pc:sldMkLst>
        <pc:spChg chg="mod">
          <ac:chgData name="miguel" userId="S::miguel_campusarnau.org#ext#@univreimsfr.onmicrosoft.com::ab5a12d6-76db-44b6-aa55-46fc0e013e13" providerId="AD" clId="Web-{B669D16A-53D8-9A71-4731-7BCC85C4C1D5}" dt="2024-10-22T09:06:26.504" v="7" actId="20577"/>
          <ac:spMkLst>
            <pc:docMk/>
            <pc:sldMk cId="1608186336" sldId="261"/>
            <ac:spMk id="10" creationId="{80CAD999-F6EA-65F6-0817-5F188F64C5F7}"/>
          </ac:spMkLst>
        </pc:spChg>
      </pc:sldChg>
      <pc:sldChg chg="modSp">
        <pc:chgData name="miguel" userId="S::miguel_campusarnau.org#ext#@univreimsfr.onmicrosoft.com::ab5a12d6-76db-44b6-aa55-46fc0e013e13" providerId="AD" clId="Web-{B669D16A-53D8-9A71-4731-7BCC85C4C1D5}" dt="2024-10-22T09:06:20.723" v="4" actId="20577"/>
        <pc:sldMkLst>
          <pc:docMk/>
          <pc:sldMk cId="0" sldId="270"/>
        </pc:sldMkLst>
        <pc:spChg chg="mod">
          <ac:chgData name="miguel" userId="S::miguel_campusarnau.org#ext#@univreimsfr.onmicrosoft.com::ab5a12d6-76db-44b6-aa55-46fc0e013e13" providerId="AD" clId="Web-{B669D16A-53D8-9A71-4731-7BCC85C4C1D5}" dt="2024-10-22T09:06:20.723" v="4" actId="20577"/>
          <ac:spMkLst>
            <pc:docMk/>
            <pc:sldMk cId="0" sldId="270"/>
            <ac:spMk id="115" creationId="{00000000-0000-0000-0000-000000000000}"/>
          </ac:spMkLst>
        </pc:sp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CHRISTELLE DECLERCQ" userId="S::christelle.declercq@univ-reims.fr::6105ae43-a600-46e8-812e-1762419aa502" providerId="AD" clId="Web-{1D332537-5501-4481-8D1F-26CDAB461453}"/>
    <pc:docChg chg="modSld">
      <pc:chgData name="CHRISTELLE DECLERCQ" userId="S::christelle.declercq@univ-reims.fr::6105ae43-a600-46e8-812e-1762419aa502" providerId="AD" clId="Web-{1D332537-5501-4481-8D1F-26CDAB461453}" dt="2024-02-07T20:47:09.151" v="1"/>
      <pc:docMkLst>
        <pc:docMk/>
      </pc:docMkLst>
      <pc:sldChg chg="addSp delSp modSp">
        <pc:chgData name="CHRISTELLE DECLERCQ" userId="S::christelle.declercq@univ-reims.fr::6105ae43-a600-46e8-812e-1762419aa502" providerId="AD" clId="Web-{1D332537-5501-4481-8D1F-26CDAB461453}" dt="2024-02-07T20:47:09.151" v="1"/>
        <pc:sldMkLst>
          <pc:docMk/>
          <pc:sldMk cId="0" sldId="256"/>
        </pc:sldMkLst>
        <pc:picChg chg="add del mod">
          <ac:chgData name="CHRISTELLE DECLERCQ" userId="S::christelle.declercq@univ-reims.fr::6105ae43-a600-46e8-812e-1762419aa502" providerId="AD" clId="Web-{1D332537-5501-4481-8D1F-26CDAB461453}" dt="2024-02-07T20:47:09.151" v="1"/>
          <ac:picMkLst>
            <pc:docMk/>
            <pc:sldMk cId="0" sldId="256"/>
            <ac:picMk id="2" creationId="{D0D8AFB9-0731-CC0F-A788-6D542C943503}"/>
          </ac:picMkLst>
        </pc:picChg>
      </pc:sldChg>
    </pc:docChg>
  </pc:docChgLst>
  <pc:docChgLst>
    <pc:chgData name="miguel" userId="S::miguel_campusarnau.org#ext#@univreimsfr.onmicrosoft.com::ab5a12d6-76db-44b6-aa55-46fc0e013e13" providerId="AD" clId="Web-{C81EEB36-5B13-D772-536F-C5D441A82F3A}"/>
    <pc:docChg chg="modSld">
      <pc:chgData name="miguel" userId="S::miguel_campusarnau.org#ext#@univreimsfr.onmicrosoft.com::ab5a12d6-76db-44b6-aa55-46fc0e013e13" providerId="AD" clId="Web-{C81EEB36-5B13-D772-536F-C5D441A82F3A}" dt="2024-07-26T14:59:48.534" v="21"/>
      <pc:docMkLst>
        <pc:docMk/>
      </pc:docMkLst>
      <pc:sldChg chg="modNotes">
        <pc:chgData name="miguel" userId="S::miguel_campusarnau.org#ext#@univreimsfr.onmicrosoft.com::ab5a12d6-76db-44b6-aa55-46fc0e013e13" providerId="AD" clId="Web-{C81EEB36-5B13-D772-536F-C5D441A82F3A}" dt="2024-07-26T14:58:39.299" v="4"/>
        <pc:sldMkLst>
          <pc:docMk/>
          <pc:sldMk cId="0" sldId="258"/>
        </pc:sldMkLst>
      </pc:sldChg>
      <pc:sldChg chg="modNotes">
        <pc:chgData name="miguel" userId="S::miguel_campusarnau.org#ext#@univreimsfr.onmicrosoft.com::ab5a12d6-76db-44b6-aa55-46fc0e013e13" providerId="AD" clId="Web-{C81EEB36-5B13-D772-536F-C5D441A82F3A}" dt="2024-07-26T14:59:03.330" v="9"/>
        <pc:sldMkLst>
          <pc:docMk/>
          <pc:sldMk cId="2641463687" sldId="264"/>
        </pc:sldMkLst>
      </pc:sldChg>
      <pc:sldChg chg="modNotes">
        <pc:chgData name="miguel" userId="S::miguel_campusarnau.org#ext#@univreimsfr.onmicrosoft.com::ab5a12d6-76db-44b6-aa55-46fc0e013e13" providerId="AD" clId="Web-{C81EEB36-5B13-D772-536F-C5D441A82F3A}" dt="2024-07-26T14:59:17.987" v="12"/>
        <pc:sldMkLst>
          <pc:docMk/>
          <pc:sldMk cId="522623670" sldId="265"/>
        </pc:sldMkLst>
      </pc:sldChg>
      <pc:sldChg chg="modNotes">
        <pc:chgData name="miguel" userId="S::miguel_campusarnau.org#ext#@univreimsfr.onmicrosoft.com::ab5a12d6-76db-44b6-aa55-46fc0e013e13" providerId="AD" clId="Web-{C81EEB36-5B13-D772-536F-C5D441A82F3A}" dt="2024-07-26T14:59:27.424" v="15"/>
        <pc:sldMkLst>
          <pc:docMk/>
          <pc:sldMk cId="466764833" sldId="266"/>
        </pc:sldMkLst>
      </pc:sldChg>
      <pc:sldChg chg="modNotes">
        <pc:chgData name="miguel" userId="S::miguel_campusarnau.org#ext#@univreimsfr.onmicrosoft.com::ab5a12d6-76db-44b6-aa55-46fc0e013e13" providerId="AD" clId="Web-{C81EEB36-5B13-D772-536F-C5D441A82F3A}" dt="2024-07-26T14:59:38.878" v="19"/>
        <pc:sldMkLst>
          <pc:docMk/>
          <pc:sldMk cId="2819064366" sldId="267"/>
        </pc:sldMkLst>
      </pc:sldChg>
      <pc:sldChg chg="modNotes">
        <pc:chgData name="miguel" userId="S::miguel_campusarnau.org#ext#@univreimsfr.onmicrosoft.com::ab5a12d6-76db-44b6-aa55-46fc0e013e13" providerId="AD" clId="Web-{C81EEB36-5B13-D772-536F-C5D441A82F3A}" dt="2024-07-26T14:58:30.486" v="2"/>
        <pc:sldMkLst>
          <pc:docMk/>
          <pc:sldMk cId="4237451619" sldId="268"/>
        </pc:sldMkLst>
      </pc:sldChg>
      <pc:sldChg chg="modNotes">
        <pc:chgData name="miguel" userId="S::miguel_campusarnau.org#ext#@univreimsfr.onmicrosoft.com::ab5a12d6-76db-44b6-aa55-46fc0e013e13" providerId="AD" clId="Web-{C81EEB36-5B13-D772-536F-C5D441A82F3A}" dt="2024-07-26T14:59:48.534" v="21"/>
        <pc:sldMkLst>
          <pc:docMk/>
          <pc:sldMk cId="3996983556" sldId="269"/>
        </pc:sldMkLst>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CHRISTELLE DECLERCQ" userId="6105ae43-a600-46e8-812e-1762419aa502" providerId="ADAL" clId="{A5C01A2E-5862-4FF9-8946-51DD1074BA7B}"/>
    <pc:docChg chg="custSel modSld">
      <pc:chgData name="CHRISTELLE DECLERCQ" userId="6105ae43-a600-46e8-812e-1762419aa502" providerId="ADAL" clId="{A5C01A2E-5862-4FF9-8946-51DD1074BA7B}" dt="2024-11-28T10:10:32.805" v="2"/>
      <pc:docMkLst>
        <pc:docMk/>
      </pc:docMkLst>
      <pc:sldChg chg="addSp delSp modSp mod">
        <pc:chgData name="CHRISTELLE DECLERCQ" userId="6105ae43-a600-46e8-812e-1762419aa502" providerId="ADAL" clId="{A5C01A2E-5862-4FF9-8946-51DD1074BA7B}" dt="2024-11-28T10:10:32.805" v="2"/>
        <pc:sldMkLst>
          <pc:docMk/>
          <pc:sldMk cId="0" sldId="256"/>
        </pc:sldMkLst>
        <pc:spChg chg="add del mod">
          <ac:chgData name="CHRISTELLE DECLERCQ" userId="6105ae43-a600-46e8-812e-1762419aa502" providerId="ADAL" clId="{A5C01A2E-5862-4FF9-8946-51DD1074BA7B}" dt="2024-11-28T10:10:32.030" v="1" actId="478"/>
          <ac:spMkLst>
            <pc:docMk/>
            <pc:sldMk cId="0" sldId="256"/>
            <ac:spMk id="14" creationId="{14DB1A7D-4803-4B50-8716-57DC2CB1511C}"/>
          </ac:spMkLst>
        </pc:spChg>
        <pc:spChg chg="add mod">
          <ac:chgData name="CHRISTELLE DECLERCQ" userId="6105ae43-a600-46e8-812e-1762419aa502" providerId="ADAL" clId="{A5C01A2E-5862-4FF9-8946-51DD1074BA7B}" dt="2024-11-28T10:10:32.805" v="2"/>
          <ac:spMkLst>
            <pc:docMk/>
            <pc:sldMk cId="0" sldId="256"/>
            <ac:spMk id="15" creationId="{88239D66-457F-4D9E-84BD-0C2A1FF0A8EA}"/>
          </ac:spMkLst>
        </pc:spChg>
        <pc:picChg chg="add mod">
          <ac:chgData name="CHRISTELLE DECLERCQ" userId="6105ae43-a600-46e8-812e-1762419aa502" providerId="ADAL" clId="{A5C01A2E-5862-4FF9-8946-51DD1074BA7B}" dt="2024-11-25T13:13:11.205" v="0"/>
          <ac:picMkLst>
            <pc:docMk/>
            <pc:sldMk cId="0" sldId="256"/>
            <ac:picMk id="13" creationId="{EBFF0DEF-A446-48D6-861C-1F425874DE5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nomasabuso.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6643D61-2A48-665D-CE8C-DA6D5C4514D3}"/>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BF5EFC-9FDB-652E-8266-48C474EA7D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endParaRPr/>
          </a:p>
        </p:txBody>
      </p:sp>
      <p:sp>
        <p:nvSpPr>
          <p:cNvPr id="118" name="Google Shape;118;p3:notes">
            <a:extLst>
              <a:ext uri="{FF2B5EF4-FFF2-40B4-BE49-F238E27FC236}">
                <a16:creationId xmlns:a16="http://schemas.microsoft.com/office/drawing/2014/main" id="{F96A8E14-5889-6E8A-D34C-33FA5C5F706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953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FBBA1B90-4F62-49A0-65BE-FA76F5C46CF6}"/>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E8F7F6-0DC8-CB5D-0C75-46445AA629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a:solidFill>
                  <a:schemeClr val="dk1"/>
                </a:solidFill>
                <a:latin typeface="Calibri"/>
                <a:ea typeface="Calibri"/>
                <a:cs typeface="Calibri"/>
                <a:sym typeface="Calibri"/>
              </a:rPr>
              <a:t>SLIDE CONTENT</a:t>
            </a:r>
            <a:endParaRPr sz="1200" b="1">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a:solidFill>
                  <a:schemeClr val="dk1"/>
                </a:solidFill>
                <a:latin typeface="Calibri"/>
                <a:ea typeface="Calibri"/>
                <a:cs typeface="Calibri"/>
                <a:sym typeface="Calibri"/>
              </a:rPr>
              <a:t>NOTES</a:t>
            </a:r>
            <a:endParaRPr sz="1200" b="1">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C4F6B61D-3AED-F087-52E2-B289AF3721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800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dirty="0">
              <a:solidFill>
                <a:schemeClr val="dk1"/>
              </a:solidFill>
              <a:latin typeface="Calibri"/>
              <a:ea typeface="Calibri"/>
              <a:cs typeface="Calibri"/>
              <a:sym typeface="Calibri"/>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E87AEC0-A6C7-4A2F-8D0E-6B50E01ED2A9}"/>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164F12-59E4-69AF-6DB9-262EDB5B76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Online harassment can be defined as the “pervasive or severe targeting of an individual or group online through harmful behavior”</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r>
              <a:rPr lang="en-US" sz="1200" dirty="0">
                <a:solidFill>
                  <a:schemeClr val="dk1"/>
                </a:solidFill>
                <a:latin typeface="Calibri"/>
                <a:ea typeface="Calibri"/>
                <a:cs typeface="Calibri"/>
                <a:sym typeface="Calibri"/>
              </a:rPr>
              <a:t>Individuals with IDD may be more susceptible to online harassment and cyberbullying due to their</a:t>
            </a:r>
            <a:r>
              <a:rPr lang="en-US" sz="1200" b="1" dirty="0">
                <a:solidFill>
                  <a:schemeClr val="dk1"/>
                </a:solidFill>
                <a:latin typeface="Calibri"/>
                <a:ea typeface="Calibri"/>
                <a:cs typeface="Calibri"/>
                <a:sym typeface="Calibri"/>
              </a:rPr>
              <a:t> limited understanding</a:t>
            </a:r>
            <a:r>
              <a:rPr lang="en-US" sz="1200" dirty="0">
                <a:solidFill>
                  <a:schemeClr val="dk1"/>
                </a:solidFill>
                <a:latin typeface="Calibri"/>
                <a:ea typeface="Calibri"/>
                <a:cs typeface="Calibri"/>
                <a:sym typeface="Calibri"/>
              </a:rPr>
              <a:t> of the digital world. They may find it difficult to </a:t>
            </a:r>
            <a:r>
              <a:rPr lang="en-US" sz="1200" b="1" dirty="0">
                <a:solidFill>
                  <a:schemeClr val="dk1"/>
                </a:solidFill>
                <a:latin typeface="Calibri"/>
                <a:ea typeface="Calibri"/>
                <a:cs typeface="Calibri"/>
                <a:sym typeface="Calibri"/>
              </a:rPr>
              <a:t>identify and report </a:t>
            </a:r>
            <a:r>
              <a:rPr lang="en-US" sz="1200" dirty="0">
                <a:solidFill>
                  <a:schemeClr val="dk1"/>
                </a:solidFill>
                <a:latin typeface="Calibri"/>
                <a:ea typeface="Calibri"/>
                <a:cs typeface="Calibri"/>
                <a:sym typeface="Calibri"/>
              </a:rPr>
              <a:t>such incidents. </a:t>
            </a:r>
            <a:endParaRPr lang="en-US" sz="1200" dirty="0">
              <a:solidFill>
                <a:schemeClr val="dk1"/>
              </a:solidFill>
              <a:latin typeface="Calibri"/>
              <a:ea typeface="Calibri"/>
              <a:cs typeface="Calibri"/>
            </a:endParaRPr>
          </a:p>
          <a:p>
            <a:pPr marL="0" indent="0">
              <a:buClr>
                <a:schemeClr val="dk1"/>
              </a:buClr>
              <a:buNone/>
            </a:pPr>
            <a:r>
              <a:rPr lang="en-US"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It is important to look for hotlines or organizations in your country that specialize in helping people with disabilities who are being harassed online. For example, in Spain, this website is dedicated to this issue </a:t>
            </a:r>
            <a:r>
              <a:rPr lang="en-US" sz="1200" u="sng" dirty="0">
                <a:solidFill>
                  <a:srgbClr val="0070C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http://nomasabuso.com</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118" name="Google Shape;118;p3:notes">
            <a:extLst>
              <a:ext uri="{FF2B5EF4-FFF2-40B4-BE49-F238E27FC236}">
                <a16:creationId xmlns:a16="http://schemas.microsoft.com/office/drawing/2014/main" id="{4A903AD4-3256-02A6-D472-14D145FA31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014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1E9DF43-C3E2-2E95-228E-D90CA44E47DF}"/>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C41524FD-0F39-5EA1-FE21-0B9BCEF76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3347D89E-69C0-193C-D315-A7AAADBF0C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106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5C4717C-9136-9494-0936-C0C1B91C4441}"/>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E39957F4-084E-D814-268A-2B0FDCB9F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017904BC-0F8E-C5BE-5A76-B823951FB3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7279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1BC42C0-A79C-21B8-E68B-57E1DDB8974B}"/>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C446CE-72CB-E3B7-BDCF-902F11C8D02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7CC90044-CF5E-5A93-FDCB-F6FB406C3D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996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2 </a:t>
            </a:r>
            <a:endParaRPr sz="6000" dirty="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Communication</a:t>
            </a:r>
            <a:r>
              <a:rPr lang="es-ES" sz="3200" b="1" dirty="0">
                <a:solidFill>
                  <a:srgbClr val="674EA7"/>
                </a:solidFill>
                <a:latin typeface="Calibri"/>
                <a:cs typeface="Calibri"/>
              </a:rPr>
              <a:t> </a:t>
            </a:r>
          </a:p>
          <a:p>
            <a:pPr marL="0" indent="0">
              <a:buSzPts val="3200"/>
            </a:pPr>
            <a:r>
              <a:rPr lang="es-ES" sz="1800" b="1" dirty="0" err="1">
                <a:solidFill>
                  <a:srgbClr val="674EA7"/>
                </a:solidFill>
                <a:latin typeface="Calibri"/>
                <a:cs typeface="Calibri"/>
              </a:rPr>
              <a:t>Needs</a:t>
            </a:r>
            <a:r>
              <a:rPr lang="es-ES" sz="1800" b="1" dirty="0">
                <a:solidFill>
                  <a:srgbClr val="674EA7"/>
                </a:solidFill>
                <a:latin typeface="Calibri"/>
                <a:cs typeface="Calibri"/>
              </a:rPr>
              <a:t> and </a:t>
            </a:r>
            <a:r>
              <a:rPr lang="es-ES" sz="1800" b="1" dirty="0" err="1">
                <a:solidFill>
                  <a:srgbClr val="674EA7"/>
                </a:solidFill>
                <a:latin typeface="Calibri"/>
                <a:cs typeface="Calibri"/>
              </a:rPr>
              <a:t>Importance</a:t>
            </a:r>
            <a:endParaRPr lang="es-ES" sz="1800" b="1" dirty="0">
              <a:solidFill>
                <a:srgbClr val="674EA7"/>
              </a:solidFill>
              <a:latin typeface="Calibri"/>
              <a:cs typeface="Calibri"/>
            </a:endParaRPr>
          </a:p>
          <a:p>
            <a:pPr marL="0" indent="0">
              <a:buSzPts val="3200"/>
            </a:pPr>
            <a:r>
              <a:rPr lang="es-ES" sz="1800" b="1">
                <a:solidFill>
                  <a:srgbClr val="674EA7"/>
                </a:solidFill>
                <a:latin typeface="Calibri"/>
                <a:cs typeface="Calibri"/>
              </a:rPr>
              <a:t>5. </a:t>
            </a:r>
            <a:r>
              <a:rPr lang="es-ES" sz="1800" b="1" err="1">
                <a:solidFill>
                  <a:srgbClr val="674EA7"/>
                </a:solidFill>
                <a:latin typeface="Calibri"/>
                <a:cs typeface="Calibri"/>
              </a:rPr>
              <a:t>Suppported</a:t>
            </a:r>
            <a:r>
              <a:rPr lang="es-ES" sz="1800" b="1" dirty="0">
                <a:solidFill>
                  <a:srgbClr val="674EA7"/>
                </a:solidFill>
                <a:latin typeface="Calibri"/>
                <a:cs typeface="Calibri"/>
              </a:rPr>
              <a:t> </a:t>
            </a:r>
            <a:r>
              <a:rPr lang="es-ES" sz="1800" b="1" err="1">
                <a:solidFill>
                  <a:srgbClr val="674EA7"/>
                </a:solidFill>
                <a:latin typeface="Calibri"/>
                <a:cs typeface="Calibri"/>
              </a:rPr>
              <a:t>Decision</a:t>
            </a:r>
            <a:r>
              <a:rPr lang="es-ES" sz="1800" b="1" dirty="0">
                <a:solidFill>
                  <a:srgbClr val="674EA7"/>
                </a:solidFill>
                <a:latin typeface="Calibri"/>
                <a:cs typeface="Calibri"/>
              </a:rPr>
              <a:t> </a:t>
            </a:r>
            <a:r>
              <a:rPr lang="es-ES" sz="1800" b="1" err="1">
                <a:solidFill>
                  <a:srgbClr val="674EA7"/>
                </a:solidFill>
                <a:latin typeface="Calibri"/>
                <a:cs typeface="Calibri"/>
              </a:rPr>
              <a:t>Making</a:t>
            </a:r>
            <a:endParaRPr lang="es-ES" sz="18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a:p>
          <a:p>
            <a:pPr marL="0" lvl="0" indent="0" algn="ctr" rtl="0">
              <a:lnSpc>
                <a:spcPct val="110000"/>
              </a:lnSpc>
              <a:spcBef>
                <a:spcPts val="1000"/>
              </a:spcBef>
              <a:spcAft>
                <a:spcPts val="0"/>
              </a:spcAft>
              <a:buClr>
                <a:schemeClr val="dk2"/>
              </a:buClr>
              <a:buSzPts val="2000"/>
              <a:buFont typeface="Arial"/>
              <a:buNone/>
            </a:pPr>
            <a:br>
              <a:rPr lang="en-US" dirty="0"/>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EBFF0DEF-A446-48D6-861C-1F425874DE57}"/>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88239D66-457F-4D9E-84BD-0C2A1FF0A8EA}"/>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7957503-8294-2AF1-FF3E-17DC059B8180}"/>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778EE52B-AB57-E638-0FD0-2497F54FA025}"/>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70E956F3-DB1E-ACE4-C2FF-61855B6257A4}"/>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7979FCDF-8CA2-43F0-78F7-082CEE3C965A}"/>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40A2458F-2C9F-FB9F-2258-0C461C5D196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a:extLst>
              <a:ext uri="{FF2B5EF4-FFF2-40B4-BE49-F238E27FC236}">
                <a16:creationId xmlns:a16="http://schemas.microsoft.com/office/drawing/2014/main" id="{5EF08F03-D1E2-6824-F580-BCAD209289EA}"/>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1C899CE-B834-AE79-08A6-F94495AD0BB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1C87017-E0B8-EBF7-6736-330A925EECAD}"/>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2D646E4-A496-8BAC-381C-FC35DBE55E24}"/>
              </a:ext>
            </a:extLst>
          </p:cNvPr>
          <p:cNvSpPr txBox="1"/>
          <p:nvPr/>
        </p:nvSpPr>
        <p:spPr>
          <a:xfrm>
            <a:off x="2143400"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5.3 Activity: Expressing Feelings </a:t>
            </a:r>
            <a:endParaRPr lang="en-US" sz="2000" b="1" dirty="0">
              <a:solidFill>
                <a:schemeClr val="dk1"/>
              </a:solidFill>
              <a:latin typeface="Calibri"/>
              <a:ea typeface="Calibri"/>
              <a:cs typeface="Calibri"/>
            </a:endParaRPr>
          </a:p>
        </p:txBody>
      </p:sp>
      <p:sp>
        <p:nvSpPr>
          <p:cNvPr id="3" name="CuadroTexto 2">
            <a:extLst>
              <a:ext uri="{FF2B5EF4-FFF2-40B4-BE49-F238E27FC236}">
                <a16:creationId xmlns:a16="http://schemas.microsoft.com/office/drawing/2014/main" id="{0E2469E0-0DCD-44F6-6B6E-90836853BE29}"/>
              </a:ext>
            </a:extLst>
          </p:cNvPr>
          <p:cNvSpPr txBox="1"/>
          <p:nvPr/>
        </p:nvSpPr>
        <p:spPr>
          <a:xfrm>
            <a:off x="1394644" y="2019299"/>
            <a:ext cx="8904645"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s-ES" sz="1800" dirty="0">
                <a:solidFill>
                  <a:schemeClr val="tx1"/>
                </a:solidFill>
                <a:latin typeface="Calibri"/>
              </a:rPr>
              <a:t>Poor </a:t>
            </a:r>
            <a:r>
              <a:rPr lang="es-ES" sz="1800" dirty="0" err="1">
                <a:solidFill>
                  <a:schemeClr val="tx1"/>
                </a:solidFill>
                <a:latin typeface="Calibri"/>
              </a:rPr>
              <a:t>communication</a:t>
            </a:r>
            <a:r>
              <a:rPr lang="es-ES" sz="1800" dirty="0">
                <a:solidFill>
                  <a:schemeClr val="tx1"/>
                </a:solidFill>
                <a:latin typeface="Calibri"/>
              </a:rPr>
              <a:t> </a:t>
            </a:r>
            <a:r>
              <a:rPr lang="es-ES" sz="1800" dirty="0" err="1">
                <a:solidFill>
                  <a:schemeClr val="tx1"/>
                </a:solidFill>
                <a:latin typeface="Calibri"/>
              </a:rPr>
              <a:t>skills</a:t>
            </a:r>
            <a:r>
              <a:rPr lang="es-ES" sz="1800" dirty="0">
                <a:solidFill>
                  <a:schemeClr val="tx1"/>
                </a:solidFill>
                <a:latin typeface="Calibri"/>
              </a:rPr>
              <a:t> in </a:t>
            </a:r>
            <a:r>
              <a:rPr lang="es-ES" sz="1800" dirty="0" err="1">
                <a:solidFill>
                  <a:schemeClr val="tx1"/>
                </a:solidFill>
                <a:latin typeface="Calibri"/>
              </a:rPr>
              <a:t>people</a:t>
            </a:r>
            <a:r>
              <a:rPr lang="es-ES" sz="1800" dirty="0">
                <a:solidFill>
                  <a:schemeClr val="tx1"/>
                </a:solidFill>
                <a:latin typeface="Calibri"/>
              </a:rPr>
              <a:t> </a:t>
            </a:r>
            <a:r>
              <a:rPr lang="es-ES" sz="1800" dirty="0" err="1">
                <a:solidFill>
                  <a:schemeClr val="tx1"/>
                </a:solidFill>
                <a:latin typeface="Calibri"/>
              </a:rPr>
              <a:t>with</a:t>
            </a:r>
            <a:r>
              <a:rPr lang="es-ES" sz="1800" dirty="0">
                <a:solidFill>
                  <a:schemeClr val="tx1"/>
                </a:solidFill>
                <a:latin typeface="Calibri"/>
              </a:rPr>
              <a:t> </a:t>
            </a:r>
            <a:r>
              <a:rPr lang="es-ES" sz="1800" dirty="0" err="1">
                <a:solidFill>
                  <a:schemeClr val="tx1"/>
                </a:solidFill>
                <a:latin typeface="Calibri"/>
              </a:rPr>
              <a:t>intellectual</a:t>
            </a:r>
            <a:r>
              <a:rPr lang="es-ES" sz="1800" dirty="0">
                <a:solidFill>
                  <a:schemeClr val="tx1"/>
                </a:solidFill>
                <a:latin typeface="Calibri"/>
              </a:rPr>
              <a:t> </a:t>
            </a:r>
            <a:r>
              <a:rPr lang="es-ES" sz="1800" dirty="0" err="1">
                <a:solidFill>
                  <a:schemeClr val="tx1"/>
                </a:solidFill>
                <a:latin typeface="Calibri"/>
              </a:rPr>
              <a:t>disabilities</a:t>
            </a:r>
            <a:r>
              <a:rPr lang="es-ES" sz="1800" dirty="0">
                <a:solidFill>
                  <a:schemeClr val="tx1"/>
                </a:solidFill>
                <a:latin typeface="Calibri"/>
              </a:rPr>
              <a:t> </a:t>
            </a:r>
            <a:r>
              <a:rPr lang="es-ES" sz="1800" dirty="0" err="1">
                <a:solidFill>
                  <a:schemeClr val="tx1"/>
                </a:solidFill>
                <a:latin typeface="Calibri"/>
              </a:rPr>
              <a:t>make</a:t>
            </a:r>
            <a:r>
              <a:rPr lang="es-ES" sz="1800" dirty="0">
                <a:solidFill>
                  <a:schemeClr val="tx1"/>
                </a:solidFill>
                <a:latin typeface="Calibri"/>
              </a:rPr>
              <a:t> </a:t>
            </a:r>
            <a:r>
              <a:rPr lang="es-ES" sz="1800" dirty="0" err="1">
                <a:solidFill>
                  <a:schemeClr val="tx1"/>
                </a:solidFill>
                <a:latin typeface="Calibri"/>
              </a:rPr>
              <a:t>it</a:t>
            </a:r>
            <a:r>
              <a:rPr lang="es-ES" sz="1800" dirty="0">
                <a:solidFill>
                  <a:schemeClr val="tx1"/>
                </a:solidFill>
                <a:latin typeface="Calibri"/>
              </a:rPr>
              <a:t> </a:t>
            </a:r>
            <a:r>
              <a:rPr lang="es-ES" sz="1800" dirty="0" err="1">
                <a:solidFill>
                  <a:schemeClr val="tx1"/>
                </a:solidFill>
                <a:latin typeface="Calibri"/>
              </a:rPr>
              <a:t>difficult</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a:t>
            </a:r>
            <a:r>
              <a:rPr lang="es-ES" sz="1800" dirty="0" err="1">
                <a:solidFill>
                  <a:schemeClr val="tx1"/>
                </a:solidFill>
                <a:latin typeface="Calibri"/>
              </a:rPr>
              <a:t>express</a:t>
            </a:r>
            <a:r>
              <a:rPr lang="es-ES" sz="1800" dirty="0">
                <a:solidFill>
                  <a:schemeClr val="tx1"/>
                </a:solidFill>
                <a:latin typeface="Calibri"/>
              </a:rPr>
              <a:t> </a:t>
            </a:r>
            <a:r>
              <a:rPr lang="es-ES" sz="1800" dirty="0" err="1">
                <a:solidFill>
                  <a:schemeClr val="tx1"/>
                </a:solidFill>
                <a:latin typeface="Calibri"/>
              </a:rPr>
              <a:t>wishes</a:t>
            </a:r>
            <a:r>
              <a:rPr lang="es-ES" sz="1800" dirty="0">
                <a:solidFill>
                  <a:schemeClr val="tx1"/>
                </a:solidFill>
                <a:latin typeface="Calibri"/>
              </a:rPr>
              <a:t> and </a:t>
            </a:r>
            <a:r>
              <a:rPr lang="es-ES" sz="1800" dirty="0" err="1">
                <a:solidFill>
                  <a:schemeClr val="tx1"/>
                </a:solidFill>
                <a:latin typeface="Calibri"/>
              </a:rPr>
              <a:t>negotiate</a:t>
            </a:r>
            <a:r>
              <a:rPr lang="es-ES" sz="1800" dirty="0">
                <a:solidFill>
                  <a:schemeClr val="tx1"/>
                </a:solidFill>
                <a:latin typeface="Calibri"/>
              </a:rPr>
              <a:t>, </a:t>
            </a:r>
            <a:r>
              <a:rPr lang="es-ES" sz="1800" dirty="0" err="1">
                <a:solidFill>
                  <a:schemeClr val="tx1"/>
                </a:solidFill>
                <a:latin typeface="Calibri"/>
              </a:rPr>
              <a:t>leading</a:t>
            </a:r>
            <a:r>
              <a:rPr lang="es-ES" sz="1800" dirty="0">
                <a:solidFill>
                  <a:schemeClr val="tx1"/>
                </a:solidFill>
                <a:latin typeface="Calibri"/>
              </a:rPr>
              <a:t> </a:t>
            </a:r>
            <a:r>
              <a:rPr lang="es-ES" sz="1800" dirty="0" err="1">
                <a:solidFill>
                  <a:schemeClr val="tx1"/>
                </a:solidFill>
                <a:latin typeface="Calibri"/>
              </a:rPr>
              <a:t>behavioural</a:t>
            </a:r>
            <a:r>
              <a:rPr lang="es-ES" sz="1800" dirty="0">
                <a:solidFill>
                  <a:schemeClr val="tx1"/>
                </a:solidFill>
                <a:latin typeface="Calibri"/>
              </a:rPr>
              <a:t> </a:t>
            </a:r>
            <a:r>
              <a:rPr lang="es-ES" sz="1800" dirty="0" err="1">
                <a:solidFill>
                  <a:schemeClr val="tx1"/>
                </a:solidFill>
                <a:latin typeface="Calibri"/>
              </a:rPr>
              <a:t>problems</a:t>
            </a:r>
            <a:r>
              <a:rPr lang="es-ES" sz="1800" dirty="0">
                <a:solidFill>
                  <a:schemeClr val="tx1"/>
                </a:solidFill>
                <a:latin typeface="Calibri"/>
              </a:rPr>
              <a:t>.</a:t>
            </a:r>
          </a:p>
          <a:p>
            <a:endParaRPr lang="es-ES" sz="1800">
              <a:solidFill>
                <a:schemeClr val="tx1"/>
              </a:solidFill>
              <a:latin typeface="Calibri"/>
            </a:endParaRPr>
          </a:p>
          <a:p>
            <a:pPr>
              <a:buChar char="•"/>
            </a:pPr>
            <a:r>
              <a:rPr lang="es-ES" sz="1800" dirty="0" err="1">
                <a:solidFill>
                  <a:schemeClr val="tx1"/>
                </a:solidFill>
                <a:latin typeface="Calibri"/>
              </a:rPr>
              <a:t>i.e</a:t>
            </a:r>
            <a:r>
              <a:rPr lang="es-ES" sz="1800" dirty="0">
                <a:solidFill>
                  <a:schemeClr val="tx1"/>
                </a:solidFill>
                <a:latin typeface="Calibri"/>
              </a:rPr>
              <a:t>: A </a:t>
            </a:r>
            <a:r>
              <a:rPr lang="es-ES" sz="1800" dirty="0" err="1">
                <a:solidFill>
                  <a:schemeClr val="tx1"/>
                </a:solidFill>
                <a:latin typeface="Calibri"/>
              </a:rPr>
              <a:t>person</a:t>
            </a:r>
            <a:r>
              <a:rPr lang="es-ES" sz="1800" dirty="0">
                <a:solidFill>
                  <a:schemeClr val="tx1"/>
                </a:solidFill>
                <a:latin typeface="Calibri"/>
              </a:rPr>
              <a:t> </a:t>
            </a:r>
            <a:r>
              <a:rPr lang="es-ES" sz="1800" dirty="0" err="1">
                <a:solidFill>
                  <a:schemeClr val="tx1"/>
                </a:solidFill>
                <a:latin typeface="Calibri"/>
              </a:rPr>
              <a:t>with</a:t>
            </a:r>
            <a:r>
              <a:rPr lang="es-ES" sz="1800" dirty="0">
                <a:solidFill>
                  <a:schemeClr val="tx1"/>
                </a:solidFill>
                <a:latin typeface="Calibri"/>
              </a:rPr>
              <a:t> </a:t>
            </a:r>
            <a:r>
              <a:rPr lang="es-ES" sz="1800" dirty="0" err="1">
                <a:solidFill>
                  <a:schemeClr val="tx1"/>
                </a:solidFill>
                <a:latin typeface="Calibri"/>
              </a:rPr>
              <a:t>intellectual</a:t>
            </a:r>
            <a:r>
              <a:rPr lang="es-ES" sz="1800" dirty="0">
                <a:solidFill>
                  <a:schemeClr val="tx1"/>
                </a:solidFill>
                <a:latin typeface="Calibri"/>
              </a:rPr>
              <a:t> </a:t>
            </a:r>
            <a:r>
              <a:rPr lang="es-ES" sz="1800" dirty="0" err="1">
                <a:solidFill>
                  <a:schemeClr val="tx1"/>
                </a:solidFill>
                <a:latin typeface="Calibri"/>
              </a:rPr>
              <a:t>disabilities</a:t>
            </a:r>
            <a:r>
              <a:rPr lang="es-ES" sz="1800" dirty="0">
                <a:solidFill>
                  <a:schemeClr val="tx1"/>
                </a:solidFill>
                <a:latin typeface="Calibri"/>
              </a:rPr>
              <a:t> </a:t>
            </a:r>
            <a:r>
              <a:rPr lang="es-ES" sz="1800" dirty="0" err="1">
                <a:solidFill>
                  <a:schemeClr val="tx1"/>
                </a:solidFill>
                <a:latin typeface="Calibri"/>
              </a:rPr>
              <a:t>may</a:t>
            </a:r>
            <a:r>
              <a:rPr lang="es-ES" sz="1800" dirty="0">
                <a:solidFill>
                  <a:schemeClr val="tx1"/>
                </a:solidFill>
                <a:latin typeface="Calibri"/>
              </a:rPr>
              <a:t> be </a:t>
            </a:r>
            <a:r>
              <a:rPr lang="es-ES" sz="1800" dirty="0" err="1">
                <a:solidFill>
                  <a:schemeClr val="tx1"/>
                </a:solidFill>
                <a:latin typeface="Calibri"/>
              </a:rPr>
              <a:t>attracted</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a </a:t>
            </a:r>
            <a:r>
              <a:rPr lang="es-ES" sz="1800" dirty="0" err="1">
                <a:solidFill>
                  <a:schemeClr val="tx1"/>
                </a:solidFill>
                <a:latin typeface="Calibri"/>
              </a:rPr>
              <a:t>partner</a:t>
            </a:r>
            <a:r>
              <a:rPr lang="es-ES" sz="1800" dirty="0">
                <a:solidFill>
                  <a:schemeClr val="tx1"/>
                </a:solidFill>
                <a:latin typeface="Calibri"/>
              </a:rPr>
              <a:t> </a:t>
            </a:r>
            <a:r>
              <a:rPr lang="es-ES" sz="1800" dirty="0" err="1">
                <a:solidFill>
                  <a:schemeClr val="tx1"/>
                </a:solidFill>
                <a:latin typeface="Calibri"/>
              </a:rPr>
              <a:t>who</a:t>
            </a:r>
            <a:r>
              <a:rPr lang="es-ES" sz="1800" dirty="0">
                <a:solidFill>
                  <a:schemeClr val="tx1"/>
                </a:solidFill>
                <a:latin typeface="Calibri"/>
              </a:rPr>
              <a:t> </a:t>
            </a:r>
            <a:r>
              <a:rPr lang="es-ES" sz="1800" dirty="0" err="1">
                <a:solidFill>
                  <a:schemeClr val="tx1"/>
                </a:solidFill>
                <a:latin typeface="Calibri"/>
              </a:rPr>
              <a:t>becomes</a:t>
            </a:r>
            <a:r>
              <a:rPr lang="es-ES" sz="1800" dirty="0">
                <a:solidFill>
                  <a:schemeClr val="tx1"/>
                </a:solidFill>
                <a:latin typeface="Calibri"/>
              </a:rPr>
              <a:t> </a:t>
            </a:r>
            <a:r>
              <a:rPr lang="es-ES" sz="1800" dirty="0" err="1">
                <a:solidFill>
                  <a:schemeClr val="tx1"/>
                </a:solidFill>
                <a:latin typeface="Calibri"/>
              </a:rPr>
              <a:t>agitated</a:t>
            </a:r>
            <a:r>
              <a:rPr lang="es-ES" sz="1800" dirty="0">
                <a:solidFill>
                  <a:schemeClr val="tx1"/>
                </a:solidFill>
                <a:latin typeface="Calibri"/>
              </a:rPr>
              <a:t> </a:t>
            </a:r>
            <a:r>
              <a:rPr lang="es-ES" sz="1800" dirty="0" err="1">
                <a:solidFill>
                  <a:schemeClr val="tx1"/>
                </a:solidFill>
                <a:latin typeface="Calibri"/>
              </a:rPr>
              <a:t>due</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a:t>
            </a:r>
            <a:r>
              <a:rPr lang="es-ES" sz="1800" dirty="0" err="1">
                <a:solidFill>
                  <a:schemeClr val="tx1"/>
                </a:solidFill>
                <a:latin typeface="Calibri"/>
              </a:rPr>
              <a:t>difficulties</a:t>
            </a:r>
            <a:r>
              <a:rPr lang="es-ES" sz="1800" dirty="0">
                <a:solidFill>
                  <a:schemeClr val="tx1"/>
                </a:solidFill>
                <a:latin typeface="Calibri"/>
              </a:rPr>
              <a:t> </a:t>
            </a:r>
            <a:r>
              <a:rPr lang="es-ES" sz="1800" dirty="0" err="1">
                <a:solidFill>
                  <a:schemeClr val="tx1"/>
                </a:solidFill>
                <a:latin typeface="Calibri"/>
              </a:rPr>
              <a:t>managing</a:t>
            </a:r>
            <a:r>
              <a:rPr lang="es-ES" sz="1800" dirty="0">
                <a:solidFill>
                  <a:schemeClr val="tx1"/>
                </a:solidFill>
                <a:latin typeface="Calibri"/>
              </a:rPr>
              <a:t> and </a:t>
            </a:r>
            <a:r>
              <a:rPr lang="es-ES" sz="1800" dirty="0" err="1">
                <a:solidFill>
                  <a:schemeClr val="tx1"/>
                </a:solidFill>
                <a:latin typeface="Calibri"/>
              </a:rPr>
              <a:t>expressing</a:t>
            </a:r>
            <a:r>
              <a:rPr lang="es-ES" sz="1800" dirty="0">
                <a:solidFill>
                  <a:schemeClr val="tx1"/>
                </a:solidFill>
                <a:latin typeface="Calibri"/>
              </a:rPr>
              <a:t> </a:t>
            </a:r>
            <a:r>
              <a:rPr lang="es-ES" sz="1800" dirty="0" err="1">
                <a:solidFill>
                  <a:schemeClr val="tx1"/>
                </a:solidFill>
                <a:latin typeface="Calibri"/>
              </a:rPr>
              <a:t>feelings</a:t>
            </a:r>
            <a:r>
              <a:rPr lang="es-ES" sz="1800" dirty="0">
                <a:solidFill>
                  <a:schemeClr val="tx1"/>
                </a:solidFill>
                <a:latin typeface="Calibri"/>
              </a:rPr>
              <a:t>. (1)</a:t>
            </a:r>
          </a:p>
          <a:p>
            <a:pPr marL="285750" lvl="1" indent="-285750">
              <a:buChar char="•"/>
            </a:pPr>
            <a:endParaRPr lang="es-ES" sz="1800">
              <a:solidFill>
                <a:schemeClr val="tx1"/>
              </a:solidFill>
            </a:endParaRPr>
          </a:p>
          <a:p>
            <a:r>
              <a:rPr lang="es-ES" sz="1800" b="1" dirty="0" err="1">
                <a:solidFill>
                  <a:schemeClr val="tx1"/>
                </a:solidFill>
                <a:latin typeface="Calibri"/>
              </a:rPr>
              <a:t>Think</a:t>
            </a:r>
            <a:r>
              <a:rPr lang="es-ES" sz="1800" b="1" dirty="0">
                <a:solidFill>
                  <a:schemeClr val="tx1"/>
                </a:solidFill>
                <a:latin typeface="Calibri"/>
              </a:rPr>
              <a:t> </a:t>
            </a:r>
            <a:r>
              <a:rPr lang="es-ES" sz="1800" b="1" dirty="0" err="1">
                <a:solidFill>
                  <a:schemeClr val="tx1"/>
                </a:solidFill>
                <a:latin typeface="Calibri"/>
              </a:rPr>
              <a:t>about</a:t>
            </a:r>
            <a:r>
              <a:rPr lang="es-ES" sz="1800" dirty="0">
                <a:solidFill>
                  <a:schemeClr val="tx1"/>
                </a:solidFill>
                <a:latin typeface="Calibri"/>
              </a:rPr>
              <a:t> </a:t>
            </a:r>
            <a:r>
              <a:rPr lang="es-ES" sz="1800" dirty="0" err="1">
                <a:solidFill>
                  <a:schemeClr val="tx1"/>
                </a:solidFill>
                <a:latin typeface="Calibri"/>
              </a:rPr>
              <a:t>how</a:t>
            </a:r>
            <a:r>
              <a:rPr lang="es-ES" sz="1800" dirty="0">
                <a:solidFill>
                  <a:schemeClr val="tx1"/>
                </a:solidFill>
                <a:latin typeface="Calibri"/>
              </a:rPr>
              <a:t> </a:t>
            </a:r>
            <a:r>
              <a:rPr lang="es-ES" sz="1800" dirty="0" err="1">
                <a:solidFill>
                  <a:schemeClr val="tx1"/>
                </a:solidFill>
                <a:latin typeface="Calibri"/>
              </a:rPr>
              <a:t>you</a:t>
            </a:r>
            <a:r>
              <a:rPr lang="es-ES" sz="1800" dirty="0">
                <a:solidFill>
                  <a:schemeClr val="tx1"/>
                </a:solidFill>
                <a:latin typeface="Calibri"/>
              </a:rPr>
              <a:t> can </a:t>
            </a:r>
            <a:r>
              <a:rPr lang="es-ES" sz="1800" dirty="0" err="1">
                <a:solidFill>
                  <a:schemeClr val="tx1"/>
                </a:solidFill>
                <a:latin typeface="Calibri"/>
              </a:rPr>
              <a:t>help</a:t>
            </a:r>
            <a:r>
              <a:rPr lang="es-ES" sz="1800" dirty="0">
                <a:solidFill>
                  <a:schemeClr val="tx1"/>
                </a:solidFill>
                <a:latin typeface="Calibri"/>
              </a:rPr>
              <a:t> </a:t>
            </a:r>
            <a:r>
              <a:rPr lang="es-ES" sz="1800" dirty="0" err="1">
                <a:solidFill>
                  <a:schemeClr val="tx1"/>
                </a:solidFill>
                <a:latin typeface="Calibri"/>
              </a:rPr>
              <a:t>the</a:t>
            </a:r>
            <a:r>
              <a:rPr lang="es-ES" sz="1800" dirty="0">
                <a:solidFill>
                  <a:schemeClr val="tx1"/>
                </a:solidFill>
                <a:latin typeface="Calibri"/>
              </a:rPr>
              <a:t> </a:t>
            </a:r>
            <a:r>
              <a:rPr lang="es-ES" sz="1800" dirty="0" err="1">
                <a:solidFill>
                  <a:schemeClr val="tx1"/>
                </a:solidFill>
                <a:latin typeface="Calibri"/>
              </a:rPr>
              <a:t>person</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a:t>
            </a:r>
            <a:r>
              <a:rPr lang="es-ES" sz="1800" dirty="0" err="1">
                <a:solidFill>
                  <a:schemeClr val="tx1"/>
                </a:solidFill>
                <a:latin typeface="Calibri"/>
              </a:rPr>
              <a:t>make</a:t>
            </a:r>
            <a:r>
              <a:rPr lang="es-ES" sz="1800" dirty="0">
                <a:solidFill>
                  <a:schemeClr val="tx1"/>
                </a:solidFill>
                <a:latin typeface="Calibri"/>
              </a:rPr>
              <a:t> a </a:t>
            </a:r>
            <a:r>
              <a:rPr lang="es-ES" sz="1800" dirty="0" err="1">
                <a:solidFill>
                  <a:schemeClr val="tx1"/>
                </a:solidFill>
                <a:latin typeface="Calibri"/>
              </a:rPr>
              <a:t>decision</a:t>
            </a:r>
            <a:r>
              <a:rPr lang="es-ES" sz="1800" dirty="0">
                <a:solidFill>
                  <a:schemeClr val="tx1"/>
                </a:solidFill>
                <a:latin typeface="Calibri"/>
              </a:rPr>
              <a:t> (</a:t>
            </a:r>
            <a:r>
              <a:rPr lang="es-ES" sz="1800" dirty="0" err="1">
                <a:solidFill>
                  <a:schemeClr val="tx1"/>
                </a:solidFill>
                <a:latin typeface="Calibri"/>
              </a:rPr>
              <a:t>communicate</a:t>
            </a:r>
            <a:r>
              <a:rPr lang="es-ES" sz="1800" dirty="0">
                <a:solidFill>
                  <a:schemeClr val="tx1"/>
                </a:solidFill>
                <a:latin typeface="Calibri"/>
              </a:rPr>
              <a:t> - </a:t>
            </a:r>
            <a:r>
              <a:rPr lang="es-ES" sz="1800" dirty="0" err="1">
                <a:solidFill>
                  <a:schemeClr val="tx1"/>
                </a:solidFill>
                <a:latin typeface="Calibri"/>
              </a:rPr>
              <a:t>or</a:t>
            </a:r>
            <a:r>
              <a:rPr lang="es-ES" sz="1800" dirty="0">
                <a:solidFill>
                  <a:schemeClr val="tx1"/>
                </a:solidFill>
                <a:latin typeface="Calibri"/>
              </a:rPr>
              <a:t> </a:t>
            </a:r>
            <a:r>
              <a:rPr lang="es-ES" sz="1800" dirty="0" err="1">
                <a:solidFill>
                  <a:schemeClr val="tx1"/>
                </a:solidFill>
                <a:latin typeface="Calibri"/>
              </a:rPr>
              <a:t>not</a:t>
            </a:r>
            <a:r>
              <a:rPr lang="es-ES" sz="1800" dirty="0">
                <a:solidFill>
                  <a:schemeClr val="tx1"/>
                </a:solidFill>
                <a:latin typeface="Calibri"/>
              </a:rPr>
              <a:t> </a:t>
            </a:r>
            <a:r>
              <a:rPr lang="es-ES" sz="1800" dirty="0" err="1">
                <a:solidFill>
                  <a:schemeClr val="tx1"/>
                </a:solidFill>
                <a:latin typeface="Calibri"/>
              </a:rPr>
              <a:t>yet</a:t>
            </a:r>
            <a:r>
              <a:rPr lang="es-ES" sz="1800" dirty="0">
                <a:solidFill>
                  <a:schemeClr val="tx1"/>
                </a:solidFill>
                <a:latin typeface="Calibri"/>
              </a:rPr>
              <a:t>- </a:t>
            </a:r>
            <a:r>
              <a:rPr lang="es-ES" sz="1800" dirty="0" err="1">
                <a:solidFill>
                  <a:schemeClr val="tx1"/>
                </a:solidFill>
                <a:latin typeface="Calibri"/>
              </a:rPr>
              <a:t>her</a:t>
            </a:r>
            <a:r>
              <a:rPr lang="es-ES" sz="1800" dirty="0">
                <a:solidFill>
                  <a:schemeClr val="tx1"/>
                </a:solidFill>
                <a:latin typeface="Calibri"/>
              </a:rPr>
              <a:t> </a:t>
            </a:r>
            <a:r>
              <a:rPr lang="es-ES" sz="1800" dirty="0" err="1">
                <a:solidFill>
                  <a:schemeClr val="tx1"/>
                </a:solidFill>
                <a:latin typeface="Calibri"/>
              </a:rPr>
              <a:t>feelings</a:t>
            </a:r>
            <a:r>
              <a:rPr lang="es-ES" sz="1800" dirty="0">
                <a:solidFill>
                  <a:schemeClr val="tx1"/>
                </a:solidFill>
                <a:latin typeface="Calibri"/>
              </a:rPr>
              <a:t>) </a:t>
            </a:r>
          </a:p>
          <a:p>
            <a:pPr lvl="1"/>
            <a:endParaRPr lang="es-ES" sz="1800">
              <a:solidFill>
                <a:schemeClr val="tx1"/>
              </a:solidFill>
              <a:latin typeface="Calibri"/>
            </a:endParaRPr>
          </a:p>
          <a:p>
            <a:pPr marL="171450" lvl="6" indent="-171450">
              <a:buFont typeface="Arial"/>
              <a:buChar char="•"/>
            </a:pPr>
            <a:r>
              <a:rPr lang="es-ES" sz="1800" dirty="0" err="1">
                <a:solidFill>
                  <a:schemeClr val="tx1"/>
                </a:solidFill>
                <a:latin typeface="Calibri"/>
              </a:rPr>
              <a:t>What</a:t>
            </a:r>
            <a:r>
              <a:rPr lang="es-ES" sz="1800" dirty="0">
                <a:solidFill>
                  <a:schemeClr val="tx1"/>
                </a:solidFill>
                <a:latin typeface="Calibri"/>
              </a:rPr>
              <a:t> are </a:t>
            </a:r>
            <a:r>
              <a:rPr lang="es-ES" sz="1800" dirty="0" err="1">
                <a:solidFill>
                  <a:schemeClr val="tx1"/>
                </a:solidFill>
                <a:latin typeface="Calibri"/>
              </a:rPr>
              <a:t>the</a:t>
            </a:r>
            <a:r>
              <a:rPr lang="es-ES" sz="1800" dirty="0">
                <a:solidFill>
                  <a:schemeClr val="tx1"/>
                </a:solidFill>
                <a:latin typeface="Calibri"/>
              </a:rPr>
              <a:t> </a:t>
            </a:r>
            <a:r>
              <a:rPr lang="es-ES" sz="1800" dirty="0" err="1">
                <a:solidFill>
                  <a:schemeClr val="tx1"/>
                </a:solidFill>
                <a:latin typeface="Calibri"/>
              </a:rPr>
              <a:t>options</a:t>
            </a:r>
            <a:r>
              <a:rPr lang="es-ES" sz="1800" dirty="0">
                <a:solidFill>
                  <a:schemeClr val="tx1"/>
                </a:solidFill>
                <a:latin typeface="Calibri"/>
              </a:rPr>
              <a:t> </a:t>
            </a:r>
            <a:r>
              <a:rPr lang="es-ES" sz="1800" dirty="0" err="1">
                <a:solidFill>
                  <a:schemeClr val="tx1"/>
                </a:solidFill>
                <a:latin typeface="Calibri"/>
              </a:rPr>
              <a:t>for</a:t>
            </a:r>
            <a:r>
              <a:rPr lang="es-ES" sz="1800" dirty="0">
                <a:solidFill>
                  <a:schemeClr val="tx1"/>
                </a:solidFill>
                <a:latin typeface="Calibri"/>
              </a:rPr>
              <a:t> </a:t>
            </a:r>
            <a:r>
              <a:rPr lang="es-ES" sz="1800" dirty="0" err="1">
                <a:solidFill>
                  <a:schemeClr val="tx1"/>
                </a:solidFill>
                <a:latin typeface="Calibri"/>
              </a:rPr>
              <a:t>the</a:t>
            </a:r>
            <a:r>
              <a:rPr lang="es-ES" sz="1800" dirty="0">
                <a:solidFill>
                  <a:schemeClr val="tx1"/>
                </a:solidFill>
                <a:latin typeface="Calibri"/>
              </a:rPr>
              <a:t> </a:t>
            </a:r>
            <a:r>
              <a:rPr lang="es-ES" sz="1800" dirty="0" err="1">
                <a:solidFill>
                  <a:schemeClr val="tx1"/>
                </a:solidFill>
                <a:latin typeface="Calibri"/>
              </a:rPr>
              <a:t>decision</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be </a:t>
            </a:r>
            <a:r>
              <a:rPr lang="es-ES" sz="1800" dirty="0" err="1">
                <a:solidFill>
                  <a:schemeClr val="tx1"/>
                </a:solidFill>
                <a:latin typeface="Calibri"/>
              </a:rPr>
              <a:t>made</a:t>
            </a:r>
            <a:r>
              <a:rPr lang="es-ES" sz="1800" dirty="0">
                <a:solidFill>
                  <a:schemeClr val="tx1"/>
                </a:solidFill>
                <a:latin typeface="Calibri"/>
              </a:rPr>
              <a:t>? </a:t>
            </a:r>
          </a:p>
          <a:p>
            <a:pPr marL="285750" lvl="7" indent="-285750">
              <a:buFont typeface="Arial"/>
              <a:buChar char="•"/>
            </a:pPr>
            <a:endParaRPr lang="es-ES" sz="1800">
              <a:solidFill>
                <a:schemeClr val="tx1"/>
              </a:solidFill>
              <a:latin typeface="Calibri"/>
            </a:endParaRPr>
          </a:p>
          <a:p>
            <a:pPr marL="171450" lvl="7" indent="-171450">
              <a:buFont typeface="Arial"/>
              <a:buChar char="•"/>
            </a:pPr>
            <a:r>
              <a:rPr lang="es-ES" sz="1800" dirty="0" err="1">
                <a:solidFill>
                  <a:schemeClr val="tx1"/>
                </a:solidFill>
                <a:latin typeface="Calibri"/>
              </a:rPr>
              <a:t>What</a:t>
            </a:r>
            <a:r>
              <a:rPr lang="es-ES" sz="1800" dirty="0">
                <a:solidFill>
                  <a:schemeClr val="tx1"/>
                </a:solidFill>
                <a:latin typeface="Calibri"/>
              </a:rPr>
              <a:t> </a:t>
            </a:r>
            <a:r>
              <a:rPr lang="es-ES" sz="1800" dirty="0" err="1">
                <a:solidFill>
                  <a:schemeClr val="tx1"/>
                </a:solidFill>
                <a:latin typeface="Calibri"/>
              </a:rPr>
              <a:t>skills</a:t>
            </a:r>
            <a:r>
              <a:rPr lang="es-ES" sz="1800" dirty="0">
                <a:solidFill>
                  <a:schemeClr val="tx1"/>
                </a:solidFill>
                <a:latin typeface="Calibri"/>
              </a:rPr>
              <a:t> </a:t>
            </a:r>
            <a:r>
              <a:rPr lang="es-ES" sz="1800" dirty="0" err="1">
                <a:solidFill>
                  <a:schemeClr val="tx1"/>
                </a:solidFill>
                <a:latin typeface="Calibri"/>
              </a:rPr>
              <a:t>does</a:t>
            </a:r>
            <a:r>
              <a:rPr lang="es-ES" sz="1800" dirty="0">
                <a:solidFill>
                  <a:schemeClr val="tx1"/>
                </a:solidFill>
                <a:latin typeface="Calibri"/>
              </a:rPr>
              <a:t> </a:t>
            </a:r>
            <a:r>
              <a:rPr lang="es-ES" sz="1800" dirty="0" err="1">
                <a:solidFill>
                  <a:schemeClr val="tx1"/>
                </a:solidFill>
                <a:latin typeface="Calibri"/>
              </a:rPr>
              <a:t>the</a:t>
            </a:r>
            <a:r>
              <a:rPr lang="es-ES" sz="1800" dirty="0">
                <a:solidFill>
                  <a:schemeClr val="tx1"/>
                </a:solidFill>
                <a:latin typeface="Calibri"/>
              </a:rPr>
              <a:t> </a:t>
            </a:r>
            <a:r>
              <a:rPr lang="es-ES" sz="1800" dirty="0" err="1">
                <a:solidFill>
                  <a:schemeClr val="tx1"/>
                </a:solidFill>
                <a:latin typeface="Calibri"/>
              </a:rPr>
              <a:t>person</a:t>
            </a:r>
            <a:r>
              <a:rPr lang="es-ES" sz="1800" dirty="0">
                <a:solidFill>
                  <a:schemeClr val="tx1"/>
                </a:solidFill>
                <a:latin typeface="Calibri"/>
              </a:rPr>
              <a:t> </a:t>
            </a:r>
            <a:r>
              <a:rPr lang="es-ES" sz="1800" dirty="0" err="1">
                <a:solidFill>
                  <a:schemeClr val="tx1"/>
                </a:solidFill>
                <a:latin typeface="Calibri"/>
              </a:rPr>
              <a:t>need</a:t>
            </a:r>
            <a:r>
              <a:rPr lang="es-ES" sz="1800" dirty="0">
                <a:solidFill>
                  <a:schemeClr val="tx1"/>
                </a:solidFill>
                <a:latin typeface="Calibri"/>
              </a:rPr>
              <a:t> </a:t>
            </a:r>
            <a:r>
              <a:rPr lang="es-ES" sz="1800" dirty="0" err="1">
                <a:solidFill>
                  <a:schemeClr val="tx1"/>
                </a:solidFill>
                <a:latin typeface="Calibri"/>
              </a:rPr>
              <a:t>to</a:t>
            </a:r>
            <a:r>
              <a:rPr lang="es-ES" sz="1800" dirty="0">
                <a:solidFill>
                  <a:schemeClr val="tx1"/>
                </a:solidFill>
                <a:latin typeface="Calibri"/>
              </a:rPr>
              <a:t> </a:t>
            </a:r>
            <a:r>
              <a:rPr lang="es-ES" sz="1800" dirty="0" err="1">
                <a:solidFill>
                  <a:schemeClr val="tx1"/>
                </a:solidFill>
                <a:latin typeface="Calibri"/>
              </a:rPr>
              <a:t>understand</a:t>
            </a:r>
            <a:r>
              <a:rPr lang="es-ES" sz="1800" dirty="0">
                <a:solidFill>
                  <a:schemeClr val="tx1"/>
                </a:solidFill>
                <a:latin typeface="Calibri"/>
              </a:rPr>
              <a:t> </a:t>
            </a:r>
            <a:r>
              <a:rPr lang="es-ES" sz="1800" dirty="0" err="1">
                <a:solidFill>
                  <a:schemeClr val="tx1"/>
                </a:solidFill>
                <a:latin typeface="Calibri"/>
              </a:rPr>
              <a:t>the</a:t>
            </a:r>
            <a:r>
              <a:rPr lang="es-ES" sz="1800" dirty="0">
                <a:solidFill>
                  <a:schemeClr val="tx1"/>
                </a:solidFill>
                <a:latin typeface="Calibri"/>
              </a:rPr>
              <a:t> pros and </a:t>
            </a:r>
            <a:r>
              <a:rPr lang="es-ES" sz="1800" dirty="0" err="1">
                <a:solidFill>
                  <a:schemeClr val="tx1"/>
                </a:solidFill>
                <a:latin typeface="Calibri"/>
              </a:rPr>
              <a:t>cons</a:t>
            </a:r>
            <a:r>
              <a:rPr lang="es-ES" sz="1800" dirty="0">
                <a:solidFill>
                  <a:schemeClr val="tx1"/>
                </a:solidFill>
                <a:latin typeface="Calibri"/>
              </a:rPr>
              <a:t> </a:t>
            </a:r>
            <a:r>
              <a:rPr lang="es-ES" sz="1800" dirty="0" err="1">
                <a:solidFill>
                  <a:schemeClr val="tx1"/>
                </a:solidFill>
                <a:latin typeface="Calibri"/>
              </a:rPr>
              <a:t>of</a:t>
            </a:r>
            <a:r>
              <a:rPr lang="es-ES" sz="1800" dirty="0">
                <a:solidFill>
                  <a:schemeClr val="tx1"/>
                </a:solidFill>
                <a:latin typeface="Calibri"/>
              </a:rPr>
              <a:t> </a:t>
            </a:r>
            <a:r>
              <a:rPr lang="es-ES" sz="1800" dirty="0" err="1">
                <a:solidFill>
                  <a:schemeClr val="tx1"/>
                </a:solidFill>
                <a:latin typeface="Calibri"/>
              </a:rPr>
              <a:t>each</a:t>
            </a:r>
            <a:r>
              <a:rPr lang="es-ES" sz="1800" dirty="0">
                <a:solidFill>
                  <a:schemeClr val="tx1"/>
                </a:solidFill>
                <a:latin typeface="Calibri"/>
              </a:rPr>
              <a:t> </a:t>
            </a:r>
            <a:r>
              <a:rPr lang="es-ES" sz="1800" dirty="0" err="1">
                <a:solidFill>
                  <a:schemeClr val="tx1"/>
                </a:solidFill>
                <a:latin typeface="Calibri"/>
              </a:rPr>
              <a:t>option</a:t>
            </a:r>
            <a:r>
              <a:rPr lang="es-ES" sz="1800" dirty="0">
                <a:solidFill>
                  <a:schemeClr val="tx1"/>
                </a:solidFill>
                <a:latin typeface="Calibri"/>
              </a:rPr>
              <a:t>? </a:t>
            </a:r>
          </a:p>
          <a:p>
            <a:pPr marL="285750" lvl="7" indent="-285750">
              <a:buFont typeface="Arial"/>
              <a:buChar char="•"/>
            </a:pPr>
            <a:endParaRPr lang="es-ES" sz="1800">
              <a:solidFill>
                <a:schemeClr val="tx1"/>
              </a:solidFill>
              <a:latin typeface="Calibri"/>
            </a:endParaRPr>
          </a:p>
          <a:p>
            <a:pPr marL="171450" lvl="7" indent="-171450">
              <a:buFont typeface="Arial"/>
              <a:buChar char="•"/>
            </a:pPr>
            <a:r>
              <a:rPr lang="es-ES" sz="1800" dirty="0" err="1">
                <a:solidFill>
                  <a:schemeClr val="tx1"/>
                </a:solidFill>
                <a:latin typeface="Calibri"/>
              </a:rPr>
              <a:t>What</a:t>
            </a:r>
            <a:r>
              <a:rPr lang="es-ES" sz="1800" dirty="0">
                <a:solidFill>
                  <a:schemeClr val="tx1"/>
                </a:solidFill>
                <a:latin typeface="Calibri"/>
              </a:rPr>
              <a:t> </a:t>
            </a:r>
            <a:r>
              <a:rPr lang="es-ES" sz="1800" dirty="0" err="1">
                <a:solidFill>
                  <a:schemeClr val="tx1"/>
                </a:solidFill>
                <a:latin typeface="Calibri"/>
              </a:rPr>
              <a:t>tools</a:t>
            </a:r>
            <a:r>
              <a:rPr lang="es-ES" sz="1800" dirty="0">
                <a:solidFill>
                  <a:schemeClr val="tx1"/>
                </a:solidFill>
                <a:latin typeface="Calibri"/>
              </a:rPr>
              <a:t> can </a:t>
            </a:r>
            <a:r>
              <a:rPr lang="es-ES" sz="1800" dirty="0" err="1">
                <a:solidFill>
                  <a:schemeClr val="tx1"/>
                </a:solidFill>
                <a:latin typeface="Calibri"/>
              </a:rPr>
              <a:t>you</a:t>
            </a:r>
            <a:r>
              <a:rPr lang="es-ES" sz="1800" dirty="0">
                <a:solidFill>
                  <a:schemeClr val="tx1"/>
                </a:solidFill>
                <a:latin typeface="Calibri"/>
              </a:rPr>
              <a:t> use </a:t>
            </a:r>
            <a:r>
              <a:rPr lang="es-ES" sz="1800" dirty="0" err="1">
                <a:solidFill>
                  <a:schemeClr val="tx1"/>
                </a:solidFill>
                <a:latin typeface="Calibri"/>
              </a:rPr>
              <a:t>to</a:t>
            </a:r>
            <a:r>
              <a:rPr lang="es-ES" sz="1800" dirty="0">
                <a:solidFill>
                  <a:schemeClr val="tx1"/>
                </a:solidFill>
                <a:latin typeface="Calibri"/>
              </a:rPr>
              <a:t> </a:t>
            </a:r>
            <a:r>
              <a:rPr lang="es-ES" sz="1800" dirty="0" err="1">
                <a:solidFill>
                  <a:schemeClr val="tx1"/>
                </a:solidFill>
                <a:latin typeface="Calibri"/>
              </a:rPr>
              <a:t>help</a:t>
            </a:r>
            <a:r>
              <a:rPr lang="es-ES" sz="1800" dirty="0">
                <a:solidFill>
                  <a:schemeClr val="tx1"/>
                </a:solidFill>
                <a:latin typeface="Calibri"/>
              </a:rPr>
              <a:t> </a:t>
            </a:r>
            <a:r>
              <a:rPr lang="es-ES" sz="1800" dirty="0" err="1">
                <a:solidFill>
                  <a:schemeClr val="tx1"/>
                </a:solidFill>
                <a:latin typeface="Calibri"/>
              </a:rPr>
              <a:t>the</a:t>
            </a:r>
            <a:r>
              <a:rPr lang="es-ES" sz="1800" dirty="0">
                <a:solidFill>
                  <a:schemeClr val="tx1"/>
                </a:solidFill>
                <a:latin typeface="Calibri"/>
              </a:rPr>
              <a:t> </a:t>
            </a:r>
            <a:r>
              <a:rPr lang="es-ES" sz="1800" dirty="0" err="1">
                <a:solidFill>
                  <a:schemeClr val="tx1"/>
                </a:solidFill>
                <a:latin typeface="Calibri"/>
              </a:rPr>
              <a:t>person</a:t>
            </a:r>
            <a:r>
              <a:rPr lang="es-ES" sz="1800" dirty="0">
                <a:solidFill>
                  <a:schemeClr val="tx1"/>
                </a:solidFill>
                <a:latin typeface="Calibri"/>
              </a:rPr>
              <a:t> </a:t>
            </a:r>
            <a:r>
              <a:rPr lang="es-ES" sz="1800" dirty="0" err="1">
                <a:solidFill>
                  <a:schemeClr val="tx1"/>
                </a:solidFill>
                <a:latin typeface="Calibri"/>
              </a:rPr>
              <a:t>express</a:t>
            </a:r>
            <a:r>
              <a:rPr lang="es-ES" sz="1800" dirty="0">
                <a:solidFill>
                  <a:schemeClr val="tx1"/>
                </a:solidFill>
                <a:latin typeface="Calibri"/>
              </a:rPr>
              <a:t> and </a:t>
            </a:r>
            <a:r>
              <a:rPr lang="es-ES" sz="1800" dirty="0" err="1">
                <a:solidFill>
                  <a:schemeClr val="tx1"/>
                </a:solidFill>
                <a:latin typeface="Calibri"/>
              </a:rPr>
              <a:t>communicate</a:t>
            </a:r>
            <a:r>
              <a:rPr lang="es-ES" sz="1800" dirty="0">
                <a:solidFill>
                  <a:schemeClr val="tx1"/>
                </a:solidFill>
                <a:latin typeface="Calibri"/>
              </a:rPr>
              <a:t> </a:t>
            </a:r>
            <a:r>
              <a:rPr lang="es-ES" sz="1800" dirty="0" err="1">
                <a:solidFill>
                  <a:schemeClr val="tx1"/>
                </a:solidFill>
                <a:latin typeface="Calibri"/>
              </a:rPr>
              <a:t>his</a:t>
            </a:r>
            <a:r>
              <a:rPr lang="es-ES" sz="1800" dirty="0">
                <a:solidFill>
                  <a:schemeClr val="tx1"/>
                </a:solidFill>
                <a:latin typeface="Calibri"/>
              </a:rPr>
              <a:t> </a:t>
            </a:r>
            <a:r>
              <a:rPr lang="es-ES" sz="1800" dirty="0" err="1">
                <a:solidFill>
                  <a:schemeClr val="tx1"/>
                </a:solidFill>
                <a:latin typeface="Calibri"/>
              </a:rPr>
              <a:t>or</a:t>
            </a:r>
            <a:r>
              <a:rPr lang="es-ES" sz="1800" dirty="0">
                <a:solidFill>
                  <a:schemeClr val="tx1"/>
                </a:solidFill>
                <a:latin typeface="Calibri"/>
              </a:rPr>
              <a:t> </a:t>
            </a:r>
            <a:r>
              <a:rPr lang="es-ES" sz="1800" dirty="0" err="1">
                <a:solidFill>
                  <a:schemeClr val="tx1"/>
                </a:solidFill>
                <a:latin typeface="Calibri"/>
              </a:rPr>
              <a:t>her</a:t>
            </a:r>
            <a:r>
              <a:rPr lang="es-ES" sz="1800" dirty="0">
                <a:solidFill>
                  <a:schemeClr val="tx1"/>
                </a:solidFill>
                <a:latin typeface="Calibri"/>
              </a:rPr>
              <a:t> </a:t>
            </a:r>
            <a:r>
              <a:rPr lang="es-ES" sz="1800" dirty="0" err="1">
                <a:solidFill>
                  <a:schemeClr val="tx1"/>
                </a:solidFill>
                <a:latin typeface="Calibri"/>
              </a:rPr>
              <a:t>feelings</a:t>
            </a:r>
            <a:r>
              <a:rPr lang="es-ES" sz="1800" dirty="0">
                <a:solidFill>
                  <a:schemeClr val="tx1"/>
                </a:solidFill>
                <a:latin typeface="Calibri"/>
              </a:rPr>
              <a:t>? </a:t>
            </a:r>
          </a:p>
          <a:p>
            <a:pPr marL="171450" lvl="6" indent="-171450">
              <a:buFont typeface="Arial"/>
              <a:buChar char="•"/>
            </a:pPr>
            <a:endParaRPr lang="es-ES" sz="1800" b="1"/>
          </a:p>
          <a:p>
            <a:endParaRPr lang="es-ES" sz="1800" b="1"/>
          </a:p>
        </p:txBody>
      </p:sp>
      <p:sp>
        <p:nvSpPr>
          <p:cNvPr id="4" name="CuadroTexto 3">
            <a:extLst>
              <a:ext uri="{FF2B5EF4-FFF2-40B4-BE49-F238E27FC236}">
                <a16:creationId xmlns:a16="http://schemas.microsoft.com/office/drawing/2014/main" id="{0C1CC33B-C9CF-A218-817C-309FF4899E5F}"/>
              </a:ext>
            </a:extLst>
          </p:cNvPr>
          <p:cNvSpPr txBox="1"/>
          <p:nvPr/>
        </p:nvSpPr>
        <p:spPr>
          <a:xfrm>
            <a:off x="390524" y="6305549"/>
            <a:ext cx="7000875"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ca" sz="900">
                <a:latin typeface="Calibri"/>
              </a:rPr>
              <a:t>(1) https://www.madrid.org/bvirtual/BVCM013833.pdf</a:t>
            </a:r>
            <a:endParaRPr lang="es-ES" sz="900">
              <a:latin typeface="Calibri"/>
            </a:endParaRPr>
          </a:p>
        </p:txBody>
      </p:sp>
    </p:spTree>
    <p:extLst>
      <p:ext uri="{BB962C8B-B14F-4D97-AF65-F5344CB8AC3E}">
        <p14:creationId xmlns:p14="http://schemas.microsoft.com/office/powerpoint/2010/main" val="281906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C3F5102-72B8-647B-B425-2976883F6C16}"/>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4283D700-EF5F-509B-DA8E-529E02C54F2D}"/>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AC33797E-C137-1F6C-1404-F6F17BB80F1C}"/>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0AA8A51-151C-2F33-2645-3F084084CBFD}"/>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B3920E92-94B3-3CC5-FD99-F2DDF95A5599}"/>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a:extLst>
              <a:ext uri="{FF2B5EF4-FFF2-40B4-BE49-F238E27FC236}">
                <a16:creationId xmlns:a16="http://schemas.microsoft.com/office/drawing/2014/main" id="{E020F6E6-EB25-E87A-16AF-1D0D3E4C3352}"/>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3346AC4-C3A9-8769-5295-D79EABF238CE}"/>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BAC1F5D-9E6A-896C-6E25-A31E10AC151F}"/>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B0933576-E8EE-704E-1133-A88B12E3FA1A}"/>
              </a:ext>
            </a:extLst>
          </p:cNvPr>
          <p:cNvSpPr txBox="1"/>
          <p:nvPr/>
        </p:nvSpPr>
        <p:spPr>
          <a:xfrm>
            <a:off x="2143400" y="155715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5.3 Activity: Expressing Feelings</a:t>
            </a:r>
            <a:endParaRPr lang="en-US" sz="2000" b="1" dirty="0">
              <a:solidFill>
                <a:schemeClr val="dk1"/>
              </a:solidFill>
              <a:latin typeface="Calibri"/>
              <a:ea typeface="Calibri"/>
              <a:cs typeface="Calibri"/>
            </a:endParaRPr>
          </a:p>
        </p:txBody>
      </p:sp>
      <p:graphicFrame>
        <p:nvGraphicFramePr>
          <p:cNvPr id="2" name="Tabla 1">
            <a:extLst>
              <a:ext uri="{FF2B5EF4-FFF2-40B4-BE49-F238E27FC236}">
                <a16:creationId xmlns:a16="http://schemas.microsoft.com/office/drawing/2014/main" id="{58B4210B-9221-8B7F-CC46-138D8A1BA649}"/>
              </a:ext>
            </a:extLst>
          </p:cNvPr>
          <p:cNvGraphicFramePr>
            <a:graphicFrameLocks noGrp="1"/>
          </p:cNvGraphicFramePr>
          <p:nvPr>
            <p:extLst>
              <p:ext uri="{D42A27DB-BD31-4B8C-83A1-F6EECF244321}">
                <p14:modId xmlns:p14="http://schemas.microsoft.com/office/powerpoint/2010/main" val="3863258798"/>
              </p:ext>
            </p:extLst>
          </p:nvPr>
        </p:nvGraphicFramePr>
        <p:xfrm>
          <a:off x="1152525" y="2409825"/>
          <a:ext cx="9273559" cy="3019521"/>
        </p:xfrm>
        <a:graphic>
          <a:graphicData uri="http://schemas.openxmlformats.org/drawingml/2006/table">
            <a:tbl>
              <a:tblPr firstRow="1" bandRow="1">
                <a:tableStyleId>{5C22544A-7EE6-4342-B048-85BDC9FD1C3A}</a:tableStyleId>
              </a:tblPr>
              <a:tblGrid>
                <a:gridCol w="1005643">
                  <a:extLst>
                    <a:ext uri="{9D8B030D-6E8A-4147-A177-3AD203B41FA5}">
                      <a16:colId xmlns:a16="http://schemas.microsoft.com/office/drawing/2014/main" val="3598470172"/>
                    </a:ext>
                  </a:extLst>
                </a:gridCol>
                <a:gridCol w="2692534">
                  <a:extLst>
                    <a:ext uri="{9D8B030D-6E8A-4147-A177-3AD203B41FA5}">
                      <a16:colId xmlns:a16="http://schemas.microsoft.com/office/drawing/2014/main" val="3488355554"/>
                    </a:ext>
                  </a:extLst>
                </a:gridCol>
                <a:gridCol w="2703349">
                  <a:extLst>
                    <a:ext uri="{9D8B030D-6E8A-4147-A177-3AD203B41FA5}">
                      <a16:colId xmlns:a16="http://schemas.microsoft.com/office/drawing/2014/main" val="666832452"/>
                    </a:ext>
                  </a:extLst>
                </a:gridCol>
                <a:gridCol w="2872033">
                  <a:extLst>
                    <a:ext uri="{9D8B030D-6E8A-4147-A177-3AD203B41FA5}">
                      <a16:colId xmlns:a16="http://schemas.microsoft.com/office/drawing/2014/main" val="2935342469"/>
                    </a:ext>
                  </a:extLst>
                </a:gridCol>
              </a:tblGrid>
              <a:tr h="644165">
                <a:tc>
                  <a:txBody>
                    <a:bodyPr/>
                    <a:lstStyle/>
                    <a:p>
                      <a:endParaRPr lang="es-ES"/>
                    </a:p>
                  </a:txBody>
                  <a:tcPr/>
                </a:tc>
                <a:tc>
                  <a:txBody>
                    <a:bodyPr/>
                    <a:lstStyle/>
                    <a:p>
                      <a:pPr lvl="0" algn="ctr">
                        <a:buNone/>
                      </a:pPr>
                      <a:r>
                        <a:rPr lang="es-ES" sz="2000" b="1" i="0" err="1">
                          <a:latin typeface="Calibri"/>
                        </a:rPr>
                        <a:t>Description</a:t>
                      </a:r>
                      <a:endParaRPr lang="es-ES" sz="2000" b="1" i="0" dirty="0">
                        <a:latin typeface="Calibri"/>
                      </a:endParaRPr>
                    </a:p>
                  </a:txBody>
                  <a:tcPr/>
                </a:tc>
                <a:tc>
                  <a:txBody>
                    <a:bodyPr/>
                    <a:lstStyle/>
                    <a:p>
                      <a:pPr algn="ctr"/>
                      <a:r>
                        <a:rPr lang="es-ES" sz="2000" b="1" i="0" dirty="0">
                          <a:latin typeface="Calibri"/>
                        </a:rPr>
                        <a:t>PROS</a:t>
                      </a:r>
                    </a:p>
                  </a:txBody>
                  <a:tcPr/>
                </a:tc>
                <a:tc>
                  <a:txBody>
                    <a:bodyPr/>
                    <a:lstStyle/>
                    <a:p>
                      <a:pPr algn="ctr"/>
                      <a:r>
                        <a:rPr lang="es-ES" sz="2000" b="1" i="0" dirty="0">
                          <a:latin typeface="Calibri"/>
                        </a:rPr>
                        <a:t>CONS</a:t>
                      </a:r>
                    </a:p>
                  </a:txBody>
                  <a:tcPr/>
                </a:tc>
                <a:extLst>
                  <a:ext uri="{0D108BD9-81ED-4DB2-BD59-A6C34878D82A}">
                    <a16:rowId xmlns:a16="http://schemas.microsoft.com/office/drawing/2014/main" val="2672675893"/>
                  </a:ext>
                </a:extLst>
              </a:tr>
              <a:tr h="593839">
                <a:tc>
                  <a:txBody>
                    <a:bodyPr/>
                    <a:lstStyle/>
                    <a:p>
                      <a:r>
                        <a:rPr lang="es-ES" err="1">
                          <a:latin typeface="Calibri"/>
                        </a:rPr>
                        <a:t>Option</a:t>
                      </a:r>
                      <a:r>
                        <a:rPr lang="es-ES" dirty="0">
                          <a:latin typeface="Calibri"/>
                        </a:rPr>
                        <a:t> 1</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364047152"/>
                  </a:ext>
                </a:extLst>
              </a:tr>
              <a:tr h="593839">
                <a:tc>
                  <a:txBody>
                    <a:bodyPr/>
                    <a:lstStyle/>
                    <a:p>
                      <a:r>
                        <a:rPr lang="es-ES" err="1">
                          <a:latin typeface="Calibri"/>
                        </a:rPr>
                        <a:t>Option</a:t>
                      </a:r>
                      <a:r>
                        <a:rPr lang="es-ES" dirty="0">
                          <a:latin typeface="Calibri"/>
                        </a:rPr>
                        <a:t> 2</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1559637536"/>
                  </a:ext>
                </a:extLst>
              </a:tr>
              <a:tr h="593839">
                <a:tc>
                  <a:txBody>
                    <a:bodyPr/>
                    <a:lstStyle/>
                    <a:p>
                      <a:r>
                        <a:rPr lang="es-ES" err="1">
                          <a:latin typeface="Calibri"/>
                        </a:rPr>
                        <a:t>Option</a:t>
                      </a:r>
                      <a:r>
                        <a:rPr lang="es-ES" dirty="0">
                          <a:latin typeface="Calibri"/>
                        </a:rPr>
                        <a:t> 3</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667719221"/>
                  </a:ext>
                </a:extLst>
              </a:tr>
              <a:tr h="593839">
                <a:tc>
                  <a:txBody>
                    <a:bodyPr/>
                    <a:lstStyle/>
                    <a:p>
                      <a:pPr lvl="0">
                        <a:buNone/>
                      </a:pPr>
                      <a:r>
                        <a:rPr lang="es-ES" dirty="0"/>
                        <a:t>...</a:t>
                      </a:r>
                    </a:p>
                  </a:txBody>
                  <a:tcPr/>
                </a:tc>
                <a:tc>
                  <a:txBody>
                    <a:bodyPr/>
                    <a:lstStyle/>
                    <a:p>
                      <a:pPr lvl="0">
                        <a:buNone/>
                      </a:pPr>
                      <a:endParaRPr lang="es-ES" dirty="0"/>
                    </a:p>
                  </a:txBody>
                  <a:tcPr/>
                </a:tc>
                <a:tc>
                  <a:txBody>
                    <a:bodyPr/>
                    <a:lstStyle/>
                    <a:p>
                      <a:pPr lvl="0">
                        <a:buNone/>
                      </a:pPr>
                      <a:endParaRPr lang="es-ES" dirty="0"/>
                    </a:p>
                  </a:txBody>
                  <a:tcPr/>
                </a:tc>
                <a:tc>
                  <a:txBody>
                    <a:bodyPr/>
                    <a:lstStyle/>
                    <a:p>
                      <a:pPr lvl="0">
                        <a:buNone/>
                      </a:pPr>
                      <a:endParaRPr lang="es-ES" dirty="0"/>
                    </a:p>
                  </a:txBody>
                  <a:tcPr/>
                </a:tc>
                <a:extLst>
                  <a:ext uri="{0D108BD9-81ED-4DB2-BD59-A6C34878D82A}">
                    <a16:rowId xmlns:a16="http://schemas.microsoft.com/office/drawing/2014/main" val="286600675"/>
                  </a:ext>
                </a:extLst>
              </a:tr>
            </a:tbl>
          </a:graphicData>
        </a:graphic>
      </p:graphicFrame>
    </p:spTree>
    <p:extLst>
      <p:ext uri="{BB962C8B-B14F-4D97-AF65-F5344CB8AC3E}">
        <p14:creationId xmlns:p14="http://schemas.microsoft.com/office/powerpoint/2010/main" val="39969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Communication and communicative </a:t>
            </a:r>
            <a:r>
              <a:rPr lang="en-US" sz="2800" dirty="0">
                <a:solidFill>
                  <a:schemeClr val="dk1"/>
                </a:solidFill>
                <a:latin typeface="Calibri"/>
                <a:ea typeface="Calibri"/>
                <a:cs typeface="Calibri"/>
                <a:sym typeface="Calibri"/>
              </a:rPr>
              <a:t>functions</a:t>
            </a:r>
            <a:endParaRPr lang="es-ES" sz="1100" dirty="0">
              <a:solidFill>
                <a:schemeClr val="dk1"/>
              </a:solidFill>
            </a:endParaRPr>
          </a:p>
          <a:p>
            <a:r>
              <a:rPr lang="en-US" sz="2800" b="1" dirty="0">
                <a:solidFill>
                  <a:schemeClr val="dk1"/>
                </a:solidFill>
                <a:latin typeface="Calibri"/>
                <a:ea typeface="Calibri"/>
                <a:cs typeface="Calibri"/>
                <a:sym typeface="Calibri"/>
              </a:rPr>
              <a:t>Chapter 2</a:t>
            </a:r>
            <a:r>
              <a:rPr lang="en-US" sz="2800" dirty="0">
                <a:solidFill>
                  <a:schemeClr val="dk1"/>
                </a:solidFill>
                <a:latin typeface="Calibri"/>
                <a:ea typeface="Calibri"/>
                <a:cs typeface="Calibri"/>
                <a:sym typeface="Calibri"/>
              </a:rPr>
              <a:t>: </a:t>
            </a:r>
            <a:r>
              <a:rPr lang="en-US" sz="2800" dirty="0">
                <a:solidFill>
                  <a:schemeClr val="dk1"/>
                </a:solidFill>
                <a:latin typeface="Calibri"/>
                <a:ea typeface="Calibri"/>
                <a:cs typeface="Calibri"/>
              </a:rPr>
              <a:t>Communication partners and their roles </a:t>
            </a:r>
            <a:endParaRPr lang="en-US" sz="2800" dirty="0">
              <a:solidFill>
                <a:schemeClr val="dk1"/>
              </a:solidFill>
              <a:latin typeface="Calibri"/>
              <a:ea typeface="Calibri"/>
              <a:cs typeface="Calibri"/>
              <a:sym typeface="Calibri"/>
            </a:endParaRPr>
          </a:p>
          <a:p>
            <a:pPr lvl="0"/>
            <a:r>
              <a:rPr lang="en-US" sz="2800" b="1" dirty="0">
                <a:solidFill>
                  <a:schemeClr val="dk1"/>
                </a:solidFill>
                <a:latin typeface="Calibri"/>
                <a:cs typeface="Calibri"/>
              </a:rPr>
              <a:t>Chapter 3</a:t>
            </a:r>
            <a:r>
              <a:rPr lang="en-US" sz="2800" dirty="0">
                <a:solidFill>
                  <a:schemeClr val="dk1"/>
                </a:solidFill>
                <a:latin typeface="Calibri"/>
                <a:cs typeface="Calibri"/>
              </a:rPr>
              <a:t>: Impact of IDD on communicative functions - </a:t>
            </a:r>
            <a:r>
              <a:rPr lang="en-US" sz="2800" dirty="0">
                <a:solidFill>
                  <a:schemeClr val="dk1"/>
                </a:solidFill>
                <a:latin typeface="Calibri"/>
                <a:ea typeface="Calibri"/>
                <a:cs typeface="Calibri"/>
              </a:rPr>
              <a:t>Support needs</a:t>
            </a:r>
            <a:endParaRPr lang="en-US" sz="2800" dirty="0">
              <a:solidFill>
                <a:schemeClr val="dk1"/>
              </a:solidFill>
              <a:latin typeface="Calibri"/>
              <a:cs typeface="Calibri"/>
            </a:endParaRPr>
          </a:p>
          <a:p>
            <a:r>
              <a:rPr lang="en-US" sz="2800" b="1" dirty="0">
                <a:solidFill>
                  <a:schemeClr val="dk1"/>
                </a:solidFill>
                <a:latin typeface="Calibri"/>
                <a:cs typeface="Calibri"/>
              </a:rPr>
              <a:t>Chapter 4</a:t>
            </a:r>
            <a:r>
              <a:rPr lang="en-US" sz="2800" dirty="0">
                <a:solidFill>
                  <a:schemeClr val="dk1"/>
                </a:solidFill>
                <a:latin typeface="Calibri"/>
                <a:cs typeface="Calibri"/>
              </a:rPr>
              <a:t>:</a:t>
            </a:r>
            <a:r>
              <a:rPr lang="en-US" sz="2800" b="1" dirty="0">
                <a:solidFill>
                  <a:schemeClr val="dk1"/>
                </a:solidFill>
                <a:latin typeface="Calibri"/>
                <a:ea typeface="Calibri"/>
                <a:cs typeface="Calibri"/>
                <a:sym typeface="Calibri"/>
              </a:rPr>
              <a:t> </a:t>
            </a:r>
            <a:r>
              <a:rPr lang="en-US" sz="2800" dirty="0">
                <a:solidFill>
                  <a:schemeClr val="dk1"/>
                </a:solidFill>
                <a:latin typeface="Calibri"/>
                <a:ea typeface="Calibri"/>
                <a:cs typeface="Calibri"/>
                <a:sym typeface="Calibri"/>
              </a:rPr>
              <a:t>What is inclusive communication</a:t>
            </a:r>
            <a:endParaRPr lang="en-US" sz="2800" dirty="0">
              <a:solidFill>
                <a:schemeClr val="dk1"/>
              </a:solidFill>
              <a:latin typeface="Calibri"/>
              <a:cs typeface="Calibri"/>
            </a:endParaRPr>
          </a:p>
          <a:p>
            <a:r>
              <a:rPr lang="en-US" sz="2800" b="1" dirty="0">
                <a:solidFill>
                  <a:schemeClr val="dk1"/>
                </a:solidFill>
                <a:latin typeface="Calibri"/>
                <a:ea typeface="Calibri"/>
                <a:cs typeface="Calibri"/>
              </a:rPr>
              <a:t>Chapter 5: </a:t>
            </a:r>
            <a:r>
              <a:rPr lang="en-US" sz="2800" b="1" dirty="0">
                <a:solidFill>
                  <a:schemeClr val="dk1"/>
                </a:solidFill>
                <a:latin typeface="Calibri"/>
                <a:cs typeface="Calibri"/>
              </a:rPr>
              <a:t>Support decision making (SDM)</a:t>
            </a:r>
            <a:endParaRPr lang="en-US" sz="2800" b="1"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2. </a:t>
            </a:r>
            <a:r>
              <a:rPr lang="en-US" sz="2400" b="1">
                <a:solidFill>
                  <a:srgbClr val="674EA7"/>
                </a:solidFill>
                <a:latin typeface="Calibri"/>
                <a:ea typeface="Calibri"/>
                <a:cs typeface="Calibri"/>
                <a:sym typeface="Calibri"/>
              </a:rPr>
              <a:t>Communication. Needs and importance.</a:t>
            </a:r>
            <a:endParaRPr sz="2400" err="1"/>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246460" y="1587684"/>
            <a:ext cx="7292049"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5</a:t>
            </a:r>
            <a:r>
              <a:rPr lang="en-US" sz="3300" b="1" dirty="0">
                <a:solidFill>
                  <a:schemeClr val="dk1"/>
                </a:solidFill>
                <a:latin typeface="Calibri"/>
                <a:ea typeface="Calibri"/>
                <a:cs typeface="Calibri"/>
                <a:sym typeface="Calibri"/>
              </a:rPr>
              <a:t>: </a:t>
            </a:r>
            <a:r>
              <a:rPr lang="en-US" sz="2400" b="1" dirty="0">
                <a:solidFill>
                  <a:schemeClr val="dk1"/>
                </a:solidFill>
                <a:latin typeface="Calibri"/>
                <a:ea typeface="Calibri"/>
                <a:cs typeface="Calibri"/>
                <a:sym typeface="Calibri"/>
              </a:rPr>
              <a:t>Supported Decision Making (SDM)</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255985" y="2810784"/>
            <a:ext cx="7292049" cy="277518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a:solidFill>
                  <a:schemeClr val="dk1"/>
                </a:solidFill>
                <a:latin typeface="Calibri"/>
                <a:cs typeface="Calibri"/>
                <a:sym typeface="Calibri"/>
              </a:rPr>
              <a:t>Learning Objectives</a:t>
            </a:r>
            <a:endParaRPr lang="en-US" sz="3200">
              <a:solidFill>
                <a:schemeClr val="dk1"/>
              </a:solidFill>
            </a:endParaRPr>
          </a:p>
          <a:p>
            <a:endParaRPr lang="en-US" sz="3300" b="1">
              <a:solidFill>
                <a:schemeClr val="dk1"/>
              </a:solidFill>
              <a:latin typeface="Calibri"/>
              <a:cs typeface="Calibri"/>
            </a:endParaRPr>
          </a:p>
          <a:p>
            <a:pPr marL="285750" indent="-285750">
              <a:buChar char="•"/>
            </a:pPr>
            <a:r>
              <a:rPr lang="ca" sz="2000" err="1">
                <a:solidFill>
                  <a:schemeClr val="dk1"/>
                </a:solidFill>
                <a:latin typeface="Calibri"/>
                <a:cs typeface="Calibri"/>
              </a:rPr>
              <a:t>Understanding</a:t>
            </a:r>
            <a:r>
              <a:rPr lang="ca" sz="2000">
                <a:solidFill>
                  <a:schemeClr val="dk1"/>
                </a:solidFill>
                <a:latin typeface="Calibri"/>
                <a:cs typeface="Calibri"/>
              </a:rPr>
              <a:t> </a:t>
            </a:r>
            <a:r>
              <a:rPr lang="ca" sz="2000" err="1">
                <a:solidFill>
                  <a:schemeClr val="dk1"/>
                </a:solidFill>
                <a:latin typeface="Calibri"/>
                <a:cs typeface="Calibri"/>
              </a:rPr>
              <a:t>that</a:t>
            </a:r>
            <a:r>
              <a:rPr lang="ca" sz="2000">
                <a:solidFill>
                  <a:schemeClr val="dk1"/>
                </a:solidFill>
                <a:latin typeface="Calibri"/>
                <a:cs typeface="Calibri"/>
              </a:rPr>
              <a:t> </a:t>
            </a:r>
            <a:r>
              <a:rPr lang="ca" sz="2000" err="1">
                <a:solidFill>
                  <a:schemeClr val="dk1"/>
                </a:solidFill>
                <a:latin typeface="Calibri"/>
                <a:cs typeface="Calibri"/>
              </a:rPr>
              <a:t>supported</a:t>
            </a:r>
            <a:r>
              <a:rPr lang="ca" sz="2000">
                <a:solidFill>
                  <a:schemeClr val="dk1"/>
                </a:solidFill>
                <a:latin typeface="Calibri"/>
                <a:cs typeface="Calibri"/>
              </a:rPr>
              <a:t> </a:t>
            </a:r>
            <a:r>
              <a:rPr lang="ca" sz="2000" err="1">
                <a:solidFill>
                  <a:schemeClr val="dk1"/>
                </a:solidFill>
                <a:latin typeface="Calibri"/>
                <a:cs typeface="Calibri"/>
              </a:rPr>
              <a:t>decision</a:t>
            </a:r>
            <a:r>
              <a:rPr lang="ca" sz="2000">
                <a:solidFill>
                  <a:schemeClr val="dk1"/>
                </a:solidFill>
                <a:latin typeface="Calibri"/>
                <a:cs typeface="Calibri"/>
              </a:rPr>
              <a:t> </a:t>
            </a:r>
            <a:r>
              <a:rPr lang="ca" sz="2000" err="1">
                <a:solidFill>
                  <a:schemeClr val="dk1"/>
                </a:solidFill>
                <a:latin typeface="Calibri"/>
                <a:cs typeface="Calibri"/>
              </a:rPr>
              <a:t>making</a:t>
            </a:r>
            <a:r>
              <a:rPr lang="ca" sz="2000">
                <a:solidFill>
                  <a:schemeClr val="dk1"/>
                </a:solidFill>
                <a:latin typeface="Calibri"/>
                <a:cs typeface="Calibri"/>
              </a:rPr>
              <a:t> is a </a:t>
            </a:r>
            <a:r>
              <a:rPr lang="ca" sz="2000" err="1">
                <a:solidFill>
                  <a:schemeClr val="dk1"/>
                </a:solidFill>
                <a:latin typeface="Calibri"/>
                <a:cs typeface="Calibri"/>
              </a:rPr>
              <a:t>right</a:t>
            </a:r>
            <a:r>
              <a:rPr lang="ca" sz="2000">
                <a:solidFill>
                  <a:schemeClr val="dk1"/>
                </a:solidFill>
                <a:latin typeface="Calibri"/>
                <a:cs typeface="Calibri"/>
              </a:rPr>
              <a:t> of </a:t>
            </a:r>
            <a:r>
              <a:rPr lang="ca" sz="2000" err="1">
                <a:solidFill>
                  <a:schemeClr val="dk1"/>
                </a:solidFill>
                <a:latin typeface="Calibri"/>
                <a:cs typeface="Calibri"/>
              </a:rPr>
              <a:t>people</a:t>
            </a:r>
            <a:r>
              <a:rPr lang="ca" sz="2000">
                <a:solidFill>
                  <a:schemeClr val="dk1"/>
                </a:solidFill>
                <a:latin typeface="Calibri"/>
                <a:cs typeface="Calibri"/>
              </a:rPr>
              <a:t> </a:t>
            </a:r>
            <a:r>
              <a:rPr lang="ca" sz="2000" err="1">
                <a:solidFill>
                  <a:schemeClr val="dk1"/>
                </a:solidFill>
                <a:latin typeface="Calibri"/>
                <a:cs typeface="Calibri"/>
              </a:rPr>
              <a:t>with</a:t>
            </a:r>
            <a:r>
              <a:rPr lang="ca" sz="2000">
                <a:solidFill>
                  <a:schemeClr val="dk1"/>
                </a:solidFill>
                <a:latin typeface="Calibri"/>
                <a:cs typeface="Calibri"/>
              </a:rPr>
              <a:t> IDD </a:t>
            </a:r>
            <a:r>
              <a:rPr lang="ca" sz="2000" err="1">
                <a:solidFill>
                  <a:schemeClr val="dk1"/>
                </a:solidFill>
                <a:latin typeface="Calibri"/>
                <a:cs typeface="Calibri"/>
              </a:rPr>
              <a:t>and</a:t>
            </a:r>
            <a:r>
              <a:rPr lang="ca" sz="2000">
                <a:solidFill>
                  <a:schemeClr val="dk1"/>
                </a:solidFill>
                <a:latin typeface="Calibri"/>
                <a:cs typeface="Calibri"/>
              </a:rPr>
              <a:t> </a:t>
            </a:r>
            <a:r>
              <a:rPr lang="ca" sz="2000" err="1">
                <a:solidFill>
                  <a:schemeClr val="dk1"/>
                </a:solidFill>
                <a:latin typeface="Calibri"/>
                <a:cs typeface="Calibri"/>
              </a:rPr>
              <a:t>how</a:t>
            </a:r>
            <a:r>
              <a:rPr lang="ca" sz="2000">
                <a:solidFill>
                  <a:schemeClr val="dk1"/>
                </a:solidFill>
                <a:latin typeface="Calibri"/>
                <a:cs typeface="Calibri"/>
              </a:rPr>
              <a:t> professionals can </a:t>
            </a:r>
            <a:r>
              <a:rPr lang="ca" sz="2000" err="1">
                <a:solidFill>
                  <a:schemeClr val="dk1"/>
                </a:solidFill>
                <a:latin typeface="Calibri"/>
                <a:cs typeface="Calibri"/>
              </a:rPr>
              <a:t>support</a:t>
            </a:r>
            <a:r>
              <a:rPr lang="ca" sz="2000">
                <a:solidFill>
                  <a:schemeClr val="dk1"/>
                </a:solidFill>
                <a:latin typeface="Calibri"/>
                <a:cs typeface="Calibri"/>
              </a:rPr>
              <a:t> </a:t>
            </a:r>
            <a:r>
              <a:rPr lang="ca" sz="2000" err="1">
                <a:solidFill>
                  <a:schemeClr val="dk1"/>
                </a:solidFill>
                <a:latin typeface="Calibri"/>
                <a:cs typeface="Calibri"/>
              </a:rPr>
              <a:t>people</a:t>
            </a:r>
            <a:r>
              <a:rPr lang="ca" sz="2000">
                <a:solidFill>
                  <a:schemeClr val="dk1"/>
                </a:solidFill>
                <a:latin typeface="Calibri"/>
                <a:cs typeface="Calibri"/>
              </a:rPr>
              <a:t> </a:t>
            </a:r>
            <a:r>
              <a:rPr lang="ca" sz="2000" err="1">
                <a:solidFill>
                  <a:schemeClr val="dk1"/>
                </a:solidFill>
                <a:latin typeface="Calibri"/>
                <a:cs typeface="Calibri"/>
              </a:rPr>
              <a:t>through</a:t>
            </a:r>
            <a:r>
              <a:rPr lang="ca" sz="2000">
                <a:solidFill>
                  <a:schemeClr val="dk1"/>
                </a:solidFill>
                <a:latin typeface="Calibri"/>
                <a:cs typeface="Calibri"/>
              </a:rPr>
              <a:t> </a:t>
            </a:r>
            <a:r>
              <a:rPr lang="ca" sz="2000" err="1">
                <a:solidFill>
                  <a:schemeClr val="dk1"/>
                </a:solidFill>
                <a:latin typeface="Calibri"/>
                <a:cs typeface="Calibri"/>
              </a:rPr>
              <a:t>services</a:t>
            </a:r>
            <a:r>
              <a:rPr lang="ca" sz="2000">
                <a:solidFill>
                  <a:schemeClr val="dk1"/>
                </a:solidFill>
                <a:latin typeface="Calibri"/>
                <a:cs typeface="Calibri"/>
              </a:rPr>
              <a:t>.</a:t>
            </a:r>
            <a:endParaRPr lang="en-US" sz="2000">
              <a:solidFill>
                <a:schemeClr val="dk1"/>
              </a:solidFill>
              <a:latin typeface="Calibri"/>
              <a:cs typeface="Calibri"/>
            </a:endParaRPr>
          </a:p>
          <a:p>
            <a:endParaRPr lang="en-US" sz="2000">
              <a:solidFill>
                <a:schemeClr val="dk1"/>
              </a:solidFill>
              <a:latin typeface="Calibri"/>
              <a:cs typeface="Calibri"/>
            </a:endParaRPr>
          </a:p>
          <a:p>
            <a:pPr marL="285750" indent="-285750">
              <a:buChar char="•"/>
            </a:pPr>
            <a:r>
              <a:rPr lang="ca" sz="2000" err="1">
                <a:solidFill>
                  <a:schemeClr val="dk1"/>
                </a:solidFill>
                <a:latin typeface="Calibri"/>
                <a:cs typeface="Calibri"/>
              </a:rPr>
              <a:t>Understanding</a:t>
            </a:r>
            <a:r>
              <a:rPr lang="ca" sz="2000">
                <a:solidFill>
                  <a:schemeClr val="dk1"/>
                </a:solidFill>
                <a:latin typeface="Calibri"/>
                <a:cs typeface="Calibri"/>
              </a:rPr>
              <a:t> </a:t>
            </a:r>
            <a:r>
              <a:rPr lang="ca" sz="2000" err="1">
                <a:solidFill>
                  <a:schemeClr val="dk1"/>
                </a:solidFill>
                <a:latin typeface="Calibri"/>
                <a:cs typeface="Calibri"/>
              </a:rPr>
              <a:t>that</a:t>
            </a:r>
            <a:r>
              <a:rPr lang="ca" sz="2000">
                <a:solidFill>
                  <a:schemeClr val="dk1"/>
                </a:solidFill>
                <a:latin typeface="Calibri"/>
                <a:cs typeface="Calibri"/>
              </a:rPr>
              <a:t> </a:t>
            </a:r>
            <a:r>
              <a:rPr lang="ca" sz="2000" err="1">
                <a:solidFill>
                  <a:schemeClr val="dk1"/>
                </a:solidFill>
                <a:latin typeface="Calibri"/>
                <a:cs typeface="Calibri"/>
              </a:rPr>
              <a:t>communication</a:t>
            </a:r>
            <a:r>
              <a:rPr lang="ca" sz="2000">
                <a:solidFill>
                  <a:schemeClr val="dk1"/>
                </a:solidFill>
                <a:latin typeface="Calibri"/>
                <a:cs typeface="Calibri"/>
              </a:rPr>
              <a:t> is part of </a:t>
            </a:r>
            <a:r>
              <a:rPr lang="ca" sz="2000" err="1">
                <a:solidFill>
                  <a:schemeClr val="dk1"/>
                </a:solidFill>
                <a:latin typeface="Calibri"/>
                <a:cs typeface="Calibri"/>
              </a:rPr>
              <a:t>the</a:t>
            </a:r>
            <a:r>
              <a:rPr lang="ca" sz="2000">
                <a:solidFill>
                  <a:schemeClr val="dk1"/>
                </a:solidFill>
                <a:latin typeface="Calibri"/>
                <a:cs typeface="Calibri"/>
              </a:rPr>
              <a:t> SDM </a:t>
            </a:r>
            <a:r>
              <a:rPr lang="ca" sz="2000" err="1">
                <a:solidFill>
                  <a:schemeClr val="dk1"/>
                </a:solidFill>
                <a:latin typeface="Calibri"/>
                <a:cs typeface="Calibri"/>
              </a:rPr>
              <a:t>process</a:t>
            </a:r>
            <a:r>
              <a:rPr lang="ca" sz="2000">
                <a:solidFill>
                  <a:schemeClr val="dk1"/>
                </a:solidFill>
                <a:latin typeface="Calibri"/>
                <a:cs typeface="Calibri"/>
              </a:rPr>
              <a:t> </a:t>
            </a:r>
            <a:endParaRPr lang="en-US" sz="200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pPr>
            <a:r>
              <a:rPr lang="en-US" sz="3100" b="1">
                <a:solidFill>
                  <a:srgbClr val="674EA7"/>
                </a:solidFill>
                <a:latin typeface="Calibri"/>
                <a:ea typeface="Calibri"/>
                <a:cs typeface="Calibri"/>
                <a:sym typeface="Calibri"/>
              </a:rPr>
              <a:t>Module 2. </a:t>
            </a:r>
            <a:r>
              <a:rPr lang="en-US" sz="2400" b="1">
                <a:solidFill>
                  <a:srgbClr val="674EA7"/>
                </a:solidFill>
                <a:latin typeface="Calibri"/>
                <a:ea typeface="Calibri"/>
                <a:cs typeface="Calibri"/>
                <a:sym typeface="Calibri"/>
              </a:rPr>
              <a:t>Communication. Needs and importance.</a:t>
            </a:r>
            <a:endParaRPr lang="es-ES"/>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0427" y="1664301"/>
            <a:ext cx="7320625"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Chapter 5</a:t>
            </a:r>
            <a:r>
              <a:rPr lang="en-US" sz="2400" b="1" dirty="0">
                <a:solidFill>
                  <a:schemeClr val="dk1"/>
                </a:solidFill>
                <a:latin typeface="Calibri"/>
                <a:ea typeface="Calibri"/>
                <a:cs typeface="Calibri"/>
                <a:sym typeface="Calibri"/>
              </a:rPr>
              <a:t>: Supported Decision Making</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0427" y="2501936"/>
            <a:ext cx="7320625" cy="29284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endParaRPr lang="en-US" sz="3300" b="1" dirty="0">
              <a:solidFill>
                <a:schemeClr val="dk1"/>
              </a:solidFill>
              <a:latin typeface="Calibri"/>
              <a:cs typeface="Calibri"/>
            </a:endParaRPr>
          </a:p>
          <a:p>
            <a:r>
              <a:rPr lang="en-US" sz="2000" dirty="0">
                <a:solidFill>
                  <a:schemeClr val="dk1"/>
                </a:solidFill>
                <a:latin typeface="Calibri"/>
              </a:rPr>
              <a:t>5.1 Definition of Supported Decision Making (SDM)</a:t>
            </a:r>
          </a:p>
          <a:p>
            <a:endParaRPr lang="en-US" sz="2000" dirty="0">
              <a:solidFill>
                <a:schemeClr val="dk1"/>
              </a:solidFill>
              <a:latin typeface="Calibri"/>
            </a:endParaRPr>
          </a:p>
          <a:p>
            <a:r>
              <a:rPr lang="en-US" sz="2000" dirty="0">
                <a:solidFill>
                  <a:schemeClr val="dk1"/>
                </a:solidFill>
                <a:latin typeface="Calibri"/>
              </a:rPr>
              <a:t>5.2 SDM process and communication skills</a:t>
            </a:r>
          </a:p>
          <a:p>
            <a:endParaRPr lang="en-US" sz="2000" dirty="0">
              <a:solidFill>
                <a:schemeClr val="dk1"/>
              </a:solidFill>
              <a:latin typeface="Calibri"/>
            </a:endParaRPr>
          </a:p>
          <a:p>
            <a:pPr lvl="1"/>
            <a:r>
              <a:rPr lang="en-US" sz="2000" dirty="0">
                <a:solidFill>
                  <a:schemeClr val="dk1"/>
                </a:solidFill>
                <a:latin typeface="Calibri"/>
              </a:rPr>
              <a:t>5.3 Activity</a:t>
            </a: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5</a:t>
            </a:fld>
            <a:endParaRPr dirty="0"/>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5.1 </a:t>
            </a:r>
            <a:r>
              <a:rPr lang="en-US" sz="2000" b="1" dirty="0">
                <a:solidFill>
                  <a:schemeClr val="dk1"/>
                </a:solidFill>
                <a:latin typeface="Calibri"/>
                <a:ea typeface="Calibri"/>
                <a:sym typeface="Calibri"/>
              </a:rPr>
              <a:t>Definition of Supported Decision Making (SDM)</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AB632CC8-1795-B20E-B0AE-6D25B2BD620F}"/>
              </a:ext>
            </a:extLst>
          </p:cNvPr>
          <p:cNvSpPr txBox="1"/>
          <p:nvPr/>
        </p:nvSpPr>
        <p:spPr>
          <a:xfrm>
            <a:off x="2171699" y="2162175"/>
            <a:ext cx="7286625"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b="1" i="1" dirty="0" err="1">
                <a:solidFill>
                  <a:schemeClr val="tx1"/>
                </a:solidFill>
                <a:latin typeface="Calibri"/>
              </a:rPr>
              <a:t>Definition</a:t>
            </a:r>
            <a:r>
              <a:rPr lang="es-ES" sz="2000" b="1" i="1" dirty="0">
                <a:solidFill>
                  <a:schemeClr val="tx1"/>
                </a:solidFill>
                <a:latin typeface="Calibri"/>
              </a:rPr>
              <a:t>:</a:t>
            </a:r>
            <a:r>
              <a:rPr lang="es-ES" sz="2000" b="1" dirty="0">
                <a:solidFill>
                  <a:schemeClr val="tx1"/>
                </a:solidFill>
                <a:latin typeface="Calibri"/>
              </a:rPr>
              <a:t> </a:t>
            </a:r>
          </a:p>
          <a:p>
            <a:r>
              <a:rPr lang="es-ES" sz="2000" dirty="0">
                <a:solidFill>
                  <a:schemeClr val="tx1"/>
                </a:solidFill>
                <a:latin typeface="Calibri"/>
              </a:rPr>
              <a:t>SDM </a:t>
            </a:r>
            <a:r>
              <a:rPr lang="es-ES" sz="2000" dirty="0" err="1">
                <a:solidFill>
                  <a:schemeClr val="tx1"/>
                </a:solidFill>
                <a:latin typeface="Calibri"/>
              </a:rPr>
              <a:t>is</a:t>
            </a:r>
            <a:r>
              <a:rPr lang="es-ES" sz="2000" dirty="0">
                <a:solidFill>
                  <a:schemeClr val="tx1"/>
                </a:solidFill>
                <a:latin typeface="Calibri"/>
              </a:rPr>
              <a:t> a </a:t>
            </a:r>
            <a:r>
              <a:rPr lang="es-ES" sz="2000" dirty="0" err="1">
                <a:solidFill>
                  <a:schemeClr val="tx1"/>
                </a:solidFill>
                <a:latin typeface="Calibri"/>
              </a:rPr>
              <a:t>process</a:t>
            </a:r>
            <a:r>
              <a:rPr lang="es-ES" sz="2000" dirty="0">
                <a:solidFill>
                  <a:schemeClr val="tx1"/>
                </a:solidFill>
                <a:latin typeface="Calibri"/>
              </a:rPr>
              <a:t> </a:t>
            </a:r>
            <a:r>
              <a:rPr lang="es-ES" sz="2000" dirty="0" err="1">
                <a:solidFill>
                  <a:schemeClr val="tx1"/>
                </a:solidFill>
                <a:latin typeface="Calibri"/>
              </a:rPr>
              <a:t>designed</a:t>
            </a:r>
            <a:r>
              <a:rPr lang="es-ES" sz="2000" dirty="0">
                <a:solidFill>
                  <a:schemeClr val="tx1"/>
                </a:solidFill>
                <a:latin typeface="Calibri"/>
              </a:rPr>
              <a:t> </a:t>
            </a:r>
            <a:r>
              <a:rPr lang="es-ES" sz="2000" dirty="0" err="1">
                <a:solidFill>
                  <a:schemeClr val="tx1"/>
                </a:solidFill>
                <a:latin typeface="Calibri"/>
              </a:rPr>
              <a:t>to</a:t>
            </a:r>
            <a:r>
              <a:rPr lang="es-ES" sz="2000" dirty="0">
                <a:solidFill>
                  <a:schemeClr val="tx1"/>
                </a:solidFill>
                <a:latin typeface="Calibri"/>
              </a:rPr>
              <a:t> </a:t>
            </a:r>
            <a:r>
              <a:rPr lang="es-ES" sz="2000" dirty="0" err="1">
                <a:solidFill>
                  <a:schemeClr val="tx1"/>
                </a:solidFill>
                <a:latin typeface="Calibri"/>
              </a:rPr>
              <a:t>assist</a:t>
            </a:r>
            <a:r>
              <a:rPr lang="es-ES" sz="2000" dirty="0">
                <a:solidFill>
                  <a:schemeClr val="tx1"/>
                </a:solidFill>
                <a:latin typeface="Calibri"/>
              </a:rPr>
              <a:t> </a:t>
            </a:r>
            <a:r>
              <a:rPr lang="es-ES" sz="2000" dirty="0" err="1">
                <a:solidFill>
                  <a:schemeClr val="tx1"/>
                </a:solidFill>
                <a:latin typeface="Calibri"/>
              </a:rPr>
              <a:t>individuals</a:t>
            </a:r>
            <a:r>
              <a:rPr lang="es-ES" sz="2000" dirty="0">
                <a:solidFill>
                  <a:schemeClr val="tx1"/>
                </a:solidFill>
                <a:latin typeface="Calibri"/>
              </a:rPr>
              <a:t> in </a:t>
            </a:r>
            <a:r>
              <a:rPr lang="es-ES" sz="2000" dirty="0" err="1">
                <a:solidFill>
                  <a:schemeClr val="tx1"/>
                </a:solidFill>
                <a:latin typeface="Calibri"/>
              </a:rPr>
              <a:t>making</a:t>
            </a:r>
            <a:r>
              <a:rPr lang="es-ES" sz="2000" dirty="0">
                <a:solidFill>
                  <a:schemeClr val="tx1"/>
                </a:solidFill>
                <a:latin typeface="Calibri"/>
              </a:rPr>
              <a:t> </a:t>
            </a:r>
            <a:r>
              <a:rPr lang="es-ES" sz="2000" dirty="0" err="1">
                <a:solidFill>
                  <a:schemeClr val="tx1"/>
                </a:solidFill>
                <a:latin typeface="Calibri"/>
              </a:rPr>
              <a:t>their</a:t>
            </a:r>
            <a:r>
              <a:rPr lang="es-ES" sz="2000" dirty="0">
                <a:solidFill>
                  <a:schemeClr val="tx1"/>
                </a:solidFill>
                <a:latin typeface="Calibri"/>
              </a:rPr>
              <a:t> </a:t>
            </a:r>
            <a:r>
              <a:rPr lang="es-ES" sz="2000" dirty="0" err="1">
                <a:solidFill>
                  <a:schemeClr val="tx1"/>
                </a:solidFill>
                <a:latin typeface="Calibri"/>
              </a:rPr>
              <a:t>own</a:t>
            </a:r>
            <a:r>
              <a:rPr lang="es-ES" sz="2000" dirty="0">
                <a:solidFill>
                  <a:schemeClr val="tx1"/>
                </a:solidFill>
                <a:latin typeface="Calibri"/>
              </a:rPr>
              <a:t> </a:t>
            </a:r>
            <a:r>
              <a:rPr lang="es-ES" sz="2000" dirty="0" err="1">
                <a:solidFill>
                  <a:schemeClr val="tx1"/>
                </a:solidFill>
                <a:latin typeface="Calibri"/>
              </a:rPr>
              <a:t>decisions</a:t>
            </a:r>
            <a:r>
              <a:rPr lang="es-ES" sz="2000" dirty="0">
                <a:solidFill>
                  <a:schemeClr val="tx1"/>
                </a:solidFill>
                <a:latin typeface="Calibri"/>
              </a:rPr>
              <a:t>, a </a:t>
            </a:r>
            <a:r>
              <a:rPr lang="es-ES" sz="2000" dirty="0" err="1">
                <a:solidFill>
                  <a:schemeClr val="tx1"/>
                </a:solidFill>
                <a:latin typeface="Calibri"/>
              </a:rPr>
              <a:t>right</a:t>
            </a:r>
            <a:r>
              <a:rPr lang="es-ES" sz="2000" dirty="0">
                <a:solidFill>
                  <a:schemeClr val="tx1"/>
                </a:solidFill>
                <a:latin typeface="Calibri"/>
              </a:rPr>
              <a:t> </a:t>
            </a:r>
            <a:r>
              <a:rPr lang="es-ES" sz="2000" dirty="0" err="1">
                <a:solidFill>
                  <a:schemeClr val="tx1"/>
                </a:solidFill>
                <a:latin typeface="Calibri"/>
              </a:rPr>
              <a:t>recognized</a:t>
            </a:r>
            <a:r>
              <a:rPr lang="es-ES" sz="2000" dirty="0">
                <a:solidFill>
                  <a:schemeClr val="tx1"/>
                </a:solidFill>
                <a:latin typeface="Calibri"/>
              </a:rPr>
              <a:t> </a:t>
            </a:r>
            <a:r>
              <a:rPr lang="es-ES" sz="2000" dirty="0" err="1">
                <a:solidFill>
                  <a:schemeClr val="tx1"/>
                </a:solidFill>
                <a:latin typeface="Calibri"/>
              </a:rPr>
              <a:t>by</a:t>
            </a:r>
            <a:r>
              <a:rPr lang="es-ES" sz="2000" dirty="0">
                <a:solidFill>
                  <a:schemeClr val="tx1"/>
                </a:solidFill>
                <a:latin typeface="Calibri"/>
              </a:rPr>
              <a:t> </a:t>
            </a:r>
            <a:r>
              <a:rPr lang="es-ES" sz="2000" dirty="0" err="1">
                <a:solidFill>
                  <a:schemeClr val="tx1"/>
                </a:solidFill>
                <a:latin typeface="Calibri"/>
              </a:rPr>
              <a:t>the</a:t>
            </a:r>
            <a:r>
              <a:rPr lang="es-ES" sz="2000" dirty="0">
                <a:solidFill>
                  <a:schemeClr val="tx1"/>
                </a:solidFill>
                <a:latin typeface="Calibri"/>
              </a:rPr>
              <a:t> UN </a:t>
            </a:r>
            <a:r>
              <a:rPr lang="es-ES" sz="2000" dirty="0" err="1">
                <a:solidFill>
                  <a:schemeClr val="tx1"/>
                </a:solidFill>
                <a:latin typeface="Calibri"/>
              </a:rPr>
              <a:t>Convention</a:t>
            </a:r>
            <a:r>
              <a:rPr lang="es-ES" sz="2000" dirty="0">
                <a:solidFill>
                  <a:schemeClr val="tx1"/>
                </a:solidFill>
                <a:latin typeface="Calibri"/>
              </a:rPr>
              <a:t> </a:t>
            </a:r>
            <a:r>
              <a:rPr lang="es-ES" sz="2000" dirty="0" err="1">
                <a:solidFill>
                  <a:schemeClr val="tx1"/>
                </a:solidFill>
                <a:latin typeface="Calibri"/>
              </a:rPr>
              <a:t>on</a:t>
            </a:r>
            <a:r>
              <a:rPr lang="es-ES" sz="2000" dirty="0">
                <a:solidFill>
                  <a:schemeClr val="tx1"/>
                </a:solidFill>
                <a:latin typeface="Calibri"/>
              </a:rPr>
              <a:t> </a:t>
            </a:r>
            <a:r>
              <a:rPr lang="es-ES" sz="2000" dirty="0" err="1">
                <a:solidFill>
                  <a:schemeClr val="tx1"/>
                </a:solidFill>
                <a:latin typeface="Calibri"/>
              </a:rPr>
              <a:t>the</a:t>
            </a:r>
            <a:r>
              <a:rPr lang="es-ES" sz="2000" dirty="0">
                <a:solidFill>
                  <a:schemeClr val="tx1"/>
                </a:solidFill>
                <a:latin typeface="Calibri"/>
              </a:rPr>
              <a:t> </a:t>
            </a:r>
            <a:r>
              <a:rPr lang="es-ES" sz="2000" dirty="0" err="1">
                <a:solidFill>
                  <a:schemeClr val="tx1"/>
                </a:solidFill>
                <a:latin typeface="Calibri"/>
              </a:rPr>
              <a:t>Rights</a:t>
            </a:r>
            <a:r>
              <a:rPr lang="es-ES" sz="2000" dirty="0">
                <a:solidFill>
                  <a:schemeClr val="tx1"/>
                </a:solidFill>
                <a:latin typeface="Calibri"/>
              </a:rPr>
              <a:t> </a:t>
            </a:r>
            <a:r>
              <a:rPr lang="es-ES" sz="2000" dirty="0" err="1">
                <a:solidFill>
                  <a:schemeClr val="tx1"/>
                </a:solidFill>
                <a:latin typeface="Calibri"/>
              </a:rPr>
              <a:t>of</a:t>
            </a:r>
            <a:r>
              <a:rPr lang="es-ES" sz="2000" dirty="0">
                <a:solidFill>
                  <a:schemeClr val="tx1"/>
                </a:solidFill>
                <a:latin typeface="Calibri"/>
              </a:rPr>
              <a:t> </a:t>
            </a:r>
            <a:r>
              <a:rPr lang="es-ES" sz="2000" dirty="0" err="1">
                <a:solidFill>
                  <a:schemeClr val="tx1"/>
                </a:solidFill>
                <a:latin typeface="Calibri"/>
              </a:rPr>
              <a:t>Persons</a:t>
            </a:r>
            <a:r>
              <a:rPr lang="es-ES" sz="2000" dirty="0">
                <a:solidFill>
                  <a:schemeClr val="tx1"/>
                </a:solidFill>
                <a:latin typeface="Calibri"/>
              </a:rPr>
              <a:t> </a:t>
            </a:r>
            <a:r>
              <a:rPr lang="es-ES" sz="2000" dirty="0" err="1">
                <a:solidFill>
                  <a:schemeClr val="tx1"/>
                </a:solidFill>
                <a:latin typeface="Calibri"/>
              </a:rPr>
              <a:t>with</a:t>
            </a:r>
            <a:r>
              <a:rPr lang="es-ES" sz="2000" dirty="0">
                <a:solidFill>
                  <a:schemeClr val="tx1"/>
                </a:solidFill>
                <a:latin typeface="Calibri"/>
              </a:rPr>
              <a:t> </a:t>
            </a:r>
            <a:r>
              <a:rPr lang="es-ES" sz="2000" dirty="0" err="1">
                <a:solidFill>
                  <a:schemeClr val="tx1"/>
                </a:solidFill>
                <a:latin typeface="Calibri"/>
              </a:rPr>
              <a:t>Disabilities</a:t>
            </a:r>
            <a:r>
              <a:rPr lang="es-ES" sz="2000" dirty="0">
                <a:solidFill>
                  <a:schemeClr val="tx1"/>
                </a:solidFill>
                <a:latin typeface="Calibri"/>
              </a:rPr>
              <a:t> (CRPD).</a:t>
            </a:r>
          </a:p>
          <a:p>
            <a:endParaRPr lang="es-ES" sz="2000" i="1">
              <a:solidFill>
                <a:schemeClr val="tx1"/>
              </a:solidFill>
              <a:latin typeface="Calibri"/>
            </a:endParaRPr>
          </a:p>
          <a:p>
            <a:endParaRPr lang="es-ES" sz="2000" i="1">
              <a:solidFill>
                <a:schemeClr val="tx1"/>
              </a:solidFill>
              <a:latin typeface="Calibri"/>
            </a:endParaRPr>
          </a:p>
          <a:p>
            <a:r>
              <a:rPr lang="es-ES" sz="2000" b="1" i="1" dirty="0">
                <a:solidFill>
                  <a:schemeClr val="tx1"/>
                </a:solidFill>
                <a:latin typeface="Calibri"/>
              </a:rPr>
              <a:t>CRPD Mandate:</a:t>
            </a:r>
            <a:r>
              <a:rPr lang="es-ES" sz="2000" b="1" dirty="0">
                <a:solidFill>
                  <a:schemeClr val="tx1"/>
                </a:solidFill>
                <a:latin typeface="Calibri"/>
              </a:rPr>
              <a:t> </a:t>
            </a:r>
            <a:endParaRPr lang="es-ES" sz="2000" dirty="0">
              <a:solidFill>
                <a:schemeClr val="tx1"/>
              </a:solidFill>
              <a:latin typeface="Calibri"/>
            </a:endParaRPr>
          </a:p>
          <a:p>
            <a:r>
              <a:rPr lang="es-ES" sz="2000" dirty="0" err="1">
                <a:solidFill>
                  <a:schemeClr val="tx1"/>
                </a:solidFill>
                <a:latin typeface="Calibri"/>
              </a:rPr>
              <a:t>The</a:t>
            </a:r>
            <a:r>
              <a:rPr lang="es-ES" sz="2000" dirty="0">
                <a:solidFill>
                  <a:schemeClr val="tx1"/>
                </a:solidFill>
                <a:latin typeface="Calibri"/>
              </a:rPr>
              <a:t> CRPD mandates </a:t>
            </a:r>
            <a:r>
              <a:rPr lang="es-ES" sz="2000" dirty="0" err="1">
                <a:solidFill>
                  <a:schemeClr val="tx1"/>
                </a:solidFill>
                <a:latin typeface="Calibri"/>
              </a:rPr>
              <a:t>States</a:t>
            </a:r>
            <a:r>
              <a:rPr lang="es-ES" sz="2000" dirty="0">
                <a:solidFill>
                  <a:schemeClr val="tx1"/>
                </a:solidFill>
                <a:latin typeface="Calibri"/>
              </a:rPr>
              <a:t> </a:t>
            </a:r>
            <a:r>
              <a:rPr lang="es-ES" sz="2000" dirty="0" err="1">
                <a:solidFill>
                  <a:schemeClr val="tx1"/>
                </a:solidFill>
                <a:latin typeface="Calibri"/>
              </a:rPr>
              <a:t>to</a:t>
            </a:r>
            <a:r>
              <a:rPr lang="es-ES" sz="2000" dirty="0">
                <a:solidFill>
                  <a:schemeClr val="tx1"/>
                </a:solidFill>
                <a:latin typeface="Calibri"/>
              </a:rPr>
              <a:t> </a:t>
            </a:r>
            <a:r>
              <a:rPr lang="es-ES" sz="2000" dirty="0" err="1">
                <a:solidFill>
                  <a:schemeClr val="tx1"/>
                </a:solidFill>
                <a:latin typeface="Calibri"/>
              </a:rPr>
              <a:t>implement</a:t>
            </a:r>
            <a:r>
              <a:rPr lang="es-ES" sz="2000" dirty="0">
                <a:solidFill>
                  <a:schemeClr val="tx1"/>
                </a:solidFill>
                <a:latin typeface="Calibri"/>
              </a:rPr>
              <a:t> </a:t>
            </a:r>
            <a:r>
              <a:rPr lang="es-ES" sz="2000" dirty="0" err="1">
                <a:solidFill>
                  <a:schemeClr val="tx1"/>
                </a:solidFill>
                <a:latin typeface="Calibri"/>
              </a:rPr>
              <a:t>mechanisms</a:t>
            </a:r>
            <a:r>
              <a:rPr lang="es-ES" sz="2000" dirty="0">
                <a:solidFill>
                  <a:schemeClr val="tx1"/>
                </a:solidFill>
                <a:latin typeface="Calibri"/>
              </a:rPr>
              <a:t> </a:t>
            </a:r>
            <a:r>
              <a:rPr lang="es-ES" sz="2000" dirty="0" err="1">
                <a:solidFill>
                  <a:schemeClr val="tx1"/>
                </a:solidFill>
                <a:latin typeface="Calibri"/>
              </a:rPr>
              <a:t>supporting</a:t>
            </a:r>
            <a:r>
              <a:rPr lang="es-ES" sz="2000" dirty="0">
                <a:solidFill>
                  <a:schemeClr val="tx1"/>
                </a:solidFill>
                <a:latin typeface="Calibri"/>
              </a:rPr>
              <a:t> </a:t>
            </a:r>
            <a:r>
              <a:rPr lang="es-ES" sz="2000" dirty="0" err="1">
                <a:solidFill>
                  <a:schemeClr val="tx1"/>
                </a:solidFill>
                <a:latin typeface="Calibri"/>
              </a:rPr>
              <a:t>individuals</a:t>
            </a:r>
            <a:r>
              <a:rPr lang="es-ES" sz="2000" dirty="0">
                <a:solidFill>
                  <a:schemeClr val="tx1"/>
                </a:solidFill>
                <a:latin typeface="Calibri"/>
              </a:rPr>
              <a:t> in </a:t>
            </a:r>
            <a:r>
              <a:rPr lang="es-ES" sz="2000" dirty="0" err="1">
                <a:solidFill>
                  <a:schemeClr val="tx1"/>
                </a:solidFill>
                <a:latin typeface="Calibri"/>
              </a:rPr>
              <a:t>decision-making</a:t>
            </a:r>
            <a:r>
              <a:rPr lang="es-ES" sz="2000" dirty="0">
                <a:solidFill>
                  <a:schemeClr val="tx1"/>
                </a:solidFill>
                <a:latin typeface="Calibri"/>
              </a:rPr>
              <a:t>. </a:t>
            </a:r>
            <a:r>
              <a:rPr lang="es-ES" sz="2000" dirty="0" err="1">
                <a:solidFill>
                  <a:schemeClr val="tx1"/>
                </a:solidFill>
                <a:latin typeface="Calibri"/>
              </a:rPr>
              <a:t>This</a:t>
            </a:r>
            <a:r>
              <a:rPr lang="es-ES" sz="2000" dirty="0">
                <a:solidFill>
                  <a:schemeClr val="tx1"/>
                </a:solidFill>
                <a:latin typeface="Calibri"/>
              </a:rPr>
              <a:t> can </a:t>
            </a:r>
            <a:r>
              <a:rPr lang="es-ES" sz="2000" dirty="0" err="1">
                <a:solidFill>
                  <a:schemeClr val="tx1"/>
                </a:solidFill>
                <a:latin typeface="Calibri"/>
              </a:rPr>
              <a:t>manifest</a:t>
            </a:r>
            <a:r>
              <a:rPr lang="es-ES" sz="2000" dirty="0">
                <a:solidFill>
                  <a:schemeClr val="tx1"/>
                </a:solidFill>
                <a:latin typeface="Calibri"/>
              </a:rPr>
              <a:t> </a:t>
            </a:r>
            <a:r>
              <a:rPr lang="es-ES" sz="2000" dirty="0" err="1">
                <a:solidFill>
                  <a:schemeClr val="tx1"/>
                </a:solidFill>
                <a:latin typeface="Calibri"/>
              </a:rPr>
              <a:t>through</a:t>
            </a:r>
            <a:r>
              <a:rPr lang="es-ES" sz="2000" dirty="0">
                <a:solidFill>
                  <a:schemeClr val="tx1"/>
                </a:solidFill>
                <a:latin typeface="Calibri"/>
              </a:rPr>
              <a:t> informal </a:t>
            </a:r>
            <a:r>
              <a:rPr lang="es-ES" sz="2000" dirty="0" err="1">
                <a:solidFill>
                  <a:schemeClr val="tx1"/>
                </a:solidFill>
                <a:latin typeface="Calibri"/>
              </a:rPr>
              <a:t>support</a:t>
            </a:r>
            <a:r>
              <a:rPr lang="es-ES" sz="2000" dirty="0">
                <a:solidFill>
                  <a:schemeClr val="tx1"/>
                </a:solidFill>
                <a:latin typeface="Calibri"/>
              </a:rPr>
              <a:t> </a:t>
            </a:r>
            <a:r>
              <a:rPr lang="es-ES" sz="2000" dirty="0" err="1">
                <a:solidFill>
                  <a:schemeClr val="tx1"/>
                </a:solidFill>
                <a:latin typeface="Calibri"/>
              </a:rPr>
              <a:t>from</a:t>
            </a:r>
            <a:r>
              <a:rPr lang="es-ES" sz="2000" dirty="0">
                <a:solidFill>
                  <a:schemeClr val="tx1"/>
                </a:solidFill>
                <a:latin typeface="Calibri"/>
              </a:rPr>
              <a:t> </a:t>
            </a:r>
            <a:r>
              <a:rPr lang="es-ES" sz="2000" dirty="0" err="1">
                <a:solidFill>
                  <a:schemeClr val="tx1"/>
                </a:solidFill>
                <a:latin typeface="Calibri"/>
              </a:rPr>
              <a:t>family</a:t>
            </a:r>
            <a:r>
              <a:rPr lang="es-ES" sz="2000" dirty="0">
                <a:solidFill>
                  <a:schemeClr val="tx1"/>
                </a:solidFill>
                <a:latin typeface="Calibri"/>
              </a:rPr>
              <a:t> </a:t>
            </a:r>
            <a:r>
              <a:rPr lang="es-ES" sz="2000" dirty="0" err="1">
                <a:solidFill>
                  <a:schemeClr val="tx1"/>
                </a:solidFill>
                <a:latin typeface="Calibri"/>
              </a:rPr>
              <a:t>or</a:t>
            </a:r>
            <a:r>
              <a:rPr lang="es-ES" sz="2000" dirty="0">
                <a:solidFill>
                  <a:schemeClr val="tx1"/>
                </a:solidFill>
                <a:latin typeface="Calibri"/>
              </a:rPr>
              <a:t> </a:t>
            </a:r>
            <a:r>
              <a:rPr lang="es-ES" sz="2000" dirty="0" err="1">
                <a:solidFill>
                  <a:schemeClr val="tx1"/>
                </a:solidFill>
                <a:latin typeface="Calibri"/>
              </a:rPr>
              <a:t>friends</a:t>
            </a:r>
            <a:r>
              <a:rPr lang="es-ES" sz="2000" dirty="0">
                <a:solidFill>
                  <a:schemeClr val="tx1"/>
                </a:solidFill>
                <a:latin typeface="Calibri"/>
              </a:rPr>
              <a:t>, and </a:t>
            </a:r>
            <a:r>
              <a:rPr lang="es-ES" sz="2000" dirty="0" err="1">
                <a:solidFill>
                  <a:schemeClr val="tx1"/>
                </a:solidFill>
                <a:latin typeface="Calibri"/>
              </a:rPr>
              <a:t>professionals</a:t>
            </a:r>
            <a:r>
              <a:rPr lang="es-ES" sz="2000" dirty="0">
                <a:solidFill>
                  <a:schemeClr val="tx1"/>
                </a:solidFill>
                <a:latin typeface="Calibri"/>
              </a:rPr>
              <a:t> in </a:t>
            </a:r>
            <a:r>
              <a:rPr lang="es-ES" sz="2000" dirty="0" err="1">
                <a:solidFill>
                  <a:schemeClr val="tx1"/>
                </a:solidFill>
                <a:latin typeface="Calibri"/>
              </a:rPr>
              <a:t>specialized</a:t>
            </a:r>
            <a:r>
              <a:rPr lang="es-ES" sz="2000" dirty="0">
                <a:solidFill>
                  <a:schemeClr val="tx1"/>
                </a:solidFill>
                <a:latin typeface="Calibri"/>
              </a:rPr>
              <a:t> </a:t>
            </a:r>
            <a:r>
              <a:rPr lang="es-ES" sz="2000" dirty="0" err="1">
                <a:solidFill>
                  <a:schemeClr val="tx1"/>
                </a:solidFill>
                <a:latin typeface="Calibri"/>
              </a:rPr>
              <a:t>or</a:t>
            </a:r>
            <a:r>
              <a:rPr lang="es-ES" sz="2000" dirty="0">
                <a:solidFill>
                  <a:schemeClr val="tx1"/>
                </a:solidFill>
                <a:latin typeface="Calibri"/>
              </a:rPr>
              <a:t> </a:t>
            </a:r>
            <a:r>
              <a:rPr lang="es-ES" sz="2000" dirty="0" err="1">
                <a:solidFill>
                  <a:schemeClr val="tx1"/>
                </a:solidFill>
                <a:latin typeface="Calibri"/>
              </a:rPr>
              <a:t>educational</a:t>
            </a:r>
            <a:r>
              <a:rPr lang="es-ES" sz="2000" dirty="0">
                <a:solidFill>
                  <a:schemeClr val="tx1"/>
                </a:solidFill>
                <a:latin typeface="Calibri"/>
              </a:rPr>
              <a:t> </a:t>
            </a:r>
            <a:r>
              <a:rPr lang="es-ES" sz="2000" dirty="0" err="1">
                <a:solidFill>
                  <a:schemeClr val="tx1"/>
                </a:solidFill>
                <a:latin typeface="Calibri"/>
              </a:rPr>
              <a:t>services</a:t>
            </a:r>
            <a:r>
              <a:rPr lang="es-ES" sz="2000" dirty="0">
                <a:solidFill>
                  <a:schemeClr val="tx1"/>
                </a:solidFill>
                <a:latin typeface="Calibri"/>
              </a:rPr>
              <a:t> can </a:t>
            </a:r>
            <a:r>
              <a:rPr lang="es-ES" sz="2000" dirty="0" err="1">
                <a:solidFill>
                  <a:schemeClr val="tx1"/>
                </a:solidFill>
                <a:latin typeface="Calibri"/>
              </a:rPr>
              <a:t>also</a:t>
            </a:r>
            <a:r>
              <a:rPr lang="es-ES" sz="2000" dirty="0">
                <a:solidFill>
                  <a:schemeClr val="tx1"/>
                </a:solidFill>
                <a:latin typeface="Calibri"/>
              </a:rPr>
              <a:t> </a:t>
            </a:r>
            <a:r>
              <a:rPr lang="es-ES" sz="2000" dirty="0" err="1">
                <a:solidFill>
                  <a:schemeClr val="tx1"/>
                </a:solidFill>
                <a:latin typeface="Calibri"/>
              </a:rPr>
              <a:t>establish</a:t>
            </a:r>
            <a:r>
              <a:rPr lang="es-ES" sz="2000" dirty="0">
                <a:solidFill>
                  <a:schemeClr val="tx1"/>
                </a:solidFill>
                <a:latin typeface="Calibri"/>
              </a:rPr>
              <a:t> SDM.</a:t>
            </a:r>
          </a:p>
          <a:p>
            <a:pPr algn="l"/>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72C1BB-B186-A03E-1768-F940B5751086}"/>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F5FE7767-B0E5-01E1-50F6-C1DDB9B15B27}"/>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5A61468-98E7-D56B-1721-0AB6F961CAAF}"/>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D83C9D4A-1450-2D22-732F-CB211AA6CEFC}"/>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123" name="Google Shape;123;p3">
            <a:extLst>
              <a:ext uri="{FF2B5EF4-FFF2-40B4-BE49-F238E27FC236}">
                <a16:creationId xmlns:a16="http://schemas.microsoft.com/office/drawing/2014/main" id="{E0860E0C-8EBC-9960-0C68-3C8F1DC174F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6</a:t>
            </a:fld>
            <a:endParaRPr dirty="0"/>
          </a:p>
        </p:txBody>
      </p:sp>
      <p:sp>
        <p:nvSpPr>
          <p:cNvPr id="124" name="Google Shape;124;p3">
            <a:extLst>
              <a:ext uri="{FF2B5EF4-FFF2-40B4-BE49-F238E27FC236}">
                <a16:creationId xmlns:a16="http://schemas.microsoft.com/office/drawing/2014/main" id="{71239A63-1AB4-66B1-A4D6-DC8F6D4650C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9E4A151A-679D-0F08-4C02-20903BEC5DA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ED55CB2D-BAD1-9248-7272-1F12404CC5BA}"/>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519B2E56-34A0-A3EB-99DC-2325ECA26407}"/>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a:solidFill>
                  <a:schemeClr val="dk1"/>
                </a:solidFill>
                <a:latin typeface="Calibri"/>
                <a:ea typeface="Calibri"/>
                <a:cs typeface="Calibri"/>
                <a:sym typeface="Calibri"/>
              </a:rPr>
              <a:t>SDM process and communication skills: (1/4)</a:t>
            </a:r>
            <a:endParaRPr sz="1800" b="1" dirty="0">
              <a:solidFill>
                <a:schemeClr val="dk1"/>
              </a:solidFill>
              <a:latin typeface="Calibri"/>
              <a:ea typeface="Calibri"/>
              <a:cs typeface="Calibri"/>
              <a:sym typeface="Calibri"/>
            </a:endParaRPr>
          </a:p>
        </p:txBody>
      </p:sp>
      <p:pic>
        <p:nvPicPr>
          <p:cNvPr id="3" name="Imagen 2">
            <a:extLst>
              <a:ext uri="{FF2B5EF4-FFF2-40B4-BE49-F238E27FC236}">
                <a16:creationId xmlns:a16="http://schemas.microsoft.com/office/drawing/2014/main" id="{C751A62E-273A-B6C9-AAD0-2785C16264CB}"/>
              </a:ext>
            </a:extLst>
          </p:cNvPr>
          <p:cNvPicPr>
            <a:picLocks noChangeAspect="1"/>
          </p:cNvPicPr>
          <p:nvPr/>
        </p:nvPicPr>
        <p:blipFill>
          <a:blip r:embed="rId5"/>
          <a:stretch>
            <a:fillRect/>
          </a:stretch>
        </p:blipFill>
        <p:spPr>
          <a:xfrm>
            <a:off x="2195512" y="2500312"/>
            <a:ext cx="7315200" cy="1476375"/>
          </a:xfrm>
          <a:prstGeom prst="rect">
            <a:avLst/>
          </a:prstGeom>
        </p:spPr>
      </p:pic>
      <p:sp>
        <p:nvSpPr>
          <p:cNvPr id="4" name="CuadroTexto 3">
            <a:extLst>
              <a:ext uri="{FF2B5EF4-FFF2-40B4-BE49-F238E27FC236}">
                <a16:creationId xmlns:a16="http://schemas.microsoft.com/office/drawing/2014/main" id="{7B54ED6C-1A89-CA99-A01A-EFE36AC15430}"/>
              </a:ext>
            </a:extLst>
          </p:cNvPr>
          <p:cNvSpPr txBox="1"/>
          <p:nvPr/>
        </p:nvSpPr>
        <p:spPr>
          <a:xfrm>
            <a:off x="4276724" y="3848100"/>
            <a:ext cx="31623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err="1">
                <a:latin typeface="Calibri"/>
              </a:rPr>
              <a:t>Diagram</a:t>
            </a:r>
            <a:r>
              <a:rPr lang="es-ES" sz="2000" dirty="0">
                <a:latin typeface="Calibri"/>
              </a:rPr>
              <a:t> </a:t>
            </a:r>
            <a:r>
              <a:rPr lang="es-ES" sz="2000" err="1">
                <a:latin typeface="Calibri"/>
              </a:rPr>
              <a:t>of</a:t>
            </a:r>
            <a:r>
              <a:rPr lang="es-ES" sz="2000" dirty="0">
                <a:latin typeface="Calibri"/>
              </a:rPr>
              <a:t> </a:t>
            </a:r>
            <a:r>
              <a:rPr lang="es-ES" sz="2000" err="1">
                <a:latin typeface="Calibri"/>
              </a:rPr>
              <a:t>the</a:t>
            </a:r>
            <a:r>
              <a:rPr lang="es-ES" sz="2000" dirty="0">
                <a:latin typeface="Calibri"/>
              </a:rPr>
              <a:t> SDM </a:t>
            </a:r>
            <a:r>
              <a:rPr lang="es-ES" sz="2000" err="1">
                <a:latin typeface="Calibri"/>
              </a:rPr>
              <a:t>process</a:t>
            </a:r>
            <a:endParaRPr lang="es-ES" sz="1600">
              <a:latin typeface="Calibri"/>
            </a:endParaRPr>
          </a:p>
        </p:txBody>
      </p:sp>
    </p:spTree>
    <p:extLst>
      <p:ext uri="{BB962C8B-B14F-4D97-AF65-F5344CB8AC3E}">
        <p14:creationId xmlns:p14="http://schemas.microsoft.com/office/powerpoint/2010/main" val="4237451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ABEE0A8-CD39-6C53-DA0C-4318B9AFD838}"/>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92E26DF0-72B4-3172-7EF3-ED0E4BA356A1}"/>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8D0F49A8-21F4-0135-F8B0-77E107D80C8B}"/>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BD7BAF8D-19C8-9547-E79E-8F58AB84400F}"/>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B068CD59-FB82-D6A6-40CB-451ACB67C3CA}"/>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a:extLst>
              <a:ext uri="{FF2B5EF4-FFF2-40B4-BE49-F238E27FC236}">
                <a16:creationId xmlns:a16="http://schemas.microsoft.com/office/drawing/2014/main" id="{38FFD323-2865-31A6-15C4-6A1A55553DB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753DD9FD-2D01-E027-98BD-3BE9E80C46F3}"/>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84459502-0EF2-4223-B745-EA2B3EAB8BC8}"/>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FEC3DFD9-47D3-A14E-0EA3-483F992A3F99}"/>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a:solidFill>
                  <a:schemeClr val="dk1"/>
                </a:solidFill>
                <a:latin typeface="Calibri"/>
                <a:ea typeface="Calibri"/>
                <a:cs typeface="Calibri"/>
                <a:sym typeface="Calibri"/>
              </a:rPr>
              <a:t>SDM process and communication skills (2/4)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D4D5AF7D-B840-25CA-E491-56F3997C4C55}"/>
              </a:ext>
            </a:extLst>
          </p:cNvPr>
          <p:cNvSpPr txBox="1"/>
          <p:nvPr/>
        </p:nvSpPr>
        <p:spPr>
          <a:xfrm>
            <a:off x="2181224" y="1981200"/>
            <a:ext cx="735330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800">
              <a:latin typeface="Calibri"/>
            </a:endParaRPr>
          </a:p>
          <a:p>
            <a:r>
              <a:rPr lang="es-ES" sz="1800">
                <a:latin typeface="Calibri"/>
              </a:rPr>
              <a:t>In a </a:t>
            </a:r>
            <a:r>
              <a:rPr lang="es-ES" sz="1800" err="1">
                <a:latin typeface="Calibri"/>
              </a:rPr>
              <a:t>professional</a:t>
            </a:r>
            <a:r>
              <a:rPr lang="es-ES" sz="1800">
                <a:latin typeface="Calibri"/>
              </a:rPr>
              <a:t> </a:t>
            </a:r>
            <a:r>
              <a:rPr lang="es-ES" sz="1800" err="1">
                <a:latin typeface="Calibri"/>
              </a:rPr>
              <a:t>context</a:t>
            </a:r>
            <a:r>
              <a:rPr lang="es-ES" sz="1800">
                <a:latin typeface="Calibri"/>
              </a:rPr>
              <a:t>, </a:t>
            </a:r>
            <a:r>
              <a:rPr lang="es-ES" sz="1800" err="1">
                <a:latin typeface="Calibri"/>
              </a:rPr>
              <a:t>the</a:t>
            </a:r>
            <a:r>
              <a:rPr lang="es-ES" sz="1800">
                <a:latin typeface="Calibri"/>
              </a:rPr>
              <a:t> </a:t>
            </a:r>
            <a:r>
              <a:rPr lang="es-ES" sz="1800" err="1">
                <a:latin typeface="Calibri"/>
              </a:rPr>
              <a:t>Supported</a:t>
            </a:r>
            <a:r>
              <a:rPr lang="es-ES" sz="1800">
                <a:latin typeface="Calibri"/>
              </a:rPr>
              <a:t> </a:t>
            </a:r>
            <a:r>
              <a:rPr lang="es-ES" sz="1800" err="1">
                <a:latin typeface="Calibri"/>
              </a:rPr>
              <a:t>Decision</a:t>
            </a:r>
            <a:r>
              <a:rPr lang="es-ES" sz="1800">
                <a:latin typeface="Calibri"/>
              </a:rPr>
              <a:t> </a:t>
            </a:r>
            <a:r>
              <a:rPr lang="es-ES" sz="1800" err="1">
                <a:latin typeface="Calibri"/>
              </a:rPr>
              <a:t>Making</a:t>
            </a:r>
            <a:r>
              <a:rPr lang="es-ES" sz="1800">
                <a:latin typeface="Calibri"/>
              </a:rPr>
              <a:t> (SDM) </a:t>
            </a:r>
            <a:r>
              <a:rPr lang="es-ES" sz="1800" err="1">
                <a:latin typeface="Calibri"/>
              </a:rPr>
              <a:t>process</a:t>
            </a:r>
            <a:r>
              <a:rPr lang="es-ES" sz="1800">
                <a:latin typeface="Calibri"/>
              </a:rPr>
              <a:t> </a:t>
            </a:r>
            <a:r>
              <a:rPr lang="es-ES" sz="1800" err="1">
                <a:latin typeface="Calibri"/>
              </a:rPr>
              <a:t>involves</a:t>
            </a:r>
            <a:r>
              <a:rPr lang="es-ES" sz="1800">
                <a:latin typeface="Calibri"/>
              </a:rPr>
              <a:t> </a:t>
            </a:r>
            <a:r>
              <a:rPr lang="es-ES" sz="1800" err="1">
                <a:latin typeface="Calibri"/>
              </a:rPr>
              <a:t>collaboration</a:t>
            </a:r>
            <a:r>
              <a:rPr lang="es-ES" sz="1800">
                <a:latin typeface="Calibri"/>
              </a:rPr>
              <a:t> </a:t>
            </a:r>
            <a:r>
              <a:rPr lang="es-ES" sz="1800" err="1">
                <a:latin typeface="Calibri"/>
              </a:rPr>
              <a:t>between</a:t>
            </a:r>
            <a:r>
              <a:rPr lang="es-ES" sz="1800">
                <a:latin typeface="Calibri"/>
              </a:rPr>
              <a:t> a </a:t>
            </a:r>
            <a:r>
              <a:rPr lang="es-ES" sz="1800" err="1">
                <a:latin typeface="Calibri"/>
              </a:rPr>
              <a:t>supporter</a:t>
            </a:r>
            <a:r>
              <a:rPr lang="es-ES" sz="1800">
                <a:latin typeface="Calibri"/>
              </a:rPr>
              <a:t> (</a:t>
            </a:r>
            <a:r>
              <a:rPr lang="es-ES" sz="1800" err="1">
                <a:latin typeface="Calibri"/>
              </a:rPr>
              <a:t>professional</a:t>
            </a:r>
            <a:r>
              <a:rPr lang="es-ES" sz="1800">
                <a:latin typeface="Calibri"/>
              </a:rPr>
              <a:t>) and a </a:t>
            </a:r>
            <a:r>
              <a:rPr lang="es-ES" sz="1800" err="1">
                <a:latin typeface="Calibri"/>
              </a:rPr>
              <a:t>person</a:t>
            </a:r>
            <a:r>
              <a:rPr lang="es-ES" sz="1800">
                <a:latin typeface="Calibri"/>
              </a:rPr>
              <a:t> </a:t>
            </a:r>
            <a:r>
              <a:rPr lang="es-ES" sz="1800" err="1">
                <a:latin typeface="Calibri"/>
              </a:rPr>
              <a:t>with</a:t>
            </a:r>
            <a:r>
              <a:rPr lang="es-ES" sz="1800">
                <a:latin typeface="Calibri"/>
              </a:rPr>
              <a:t> </a:t>
            </a:r>
            <a:r>
              <a:rPr lang="es-ES" sz="1800" err="1">
                <a:latin typeface="Calibri"/>
              </a:rPr>
              <a:t>Intellectual</a:t>
            </a:r>
            <a:r>
              <a:rPr lang="es-ES" sz="1800">
                <a:latin typeface="Calibri"/>
              </a:rPr>
              <a:t> and </a:t>
            </a:r>
            <a:r>
              <a:rPr lang="es-ES" sz="1800" err="1">
                <a:latin typeface="Calibri"/>
              </a:rPr>
              <a:t>Developmental</a:t>
            </a:r>
            <a:r>
              <a:rPr lang="es-ES" sz="1800">
                <a:latin typeface="Calibri"/>
              </a:rPr>
              <a:t> </a:t>
            </a:r>
            <a:r>
              <a:rPr lang="es-ES" sz="1800" err="1">
                <a:latin typeface="Calibri"/>
              </a:rPr>
              <a:t>Disabilities</a:t>
            </a:r>
            <a:r>
              <a:rPr lang="es-ES" sz="1800">
                <a:latin typeface="Calibri"/>
              </a:rPr>
              <a:t> (IDD).</a:t>
            </a:r>
          </a:p>
          <a:p>
            <a:endParaRPr lang="es-ES" sz="1800">
              <a:latin typeface="Calibri"/>
            </a:endParaRPr>
          </a:p>
          <a:p>
            <a:pPr marL="342900" indent="-342900">
              <a:buAutoNum type="arabicPeriod"/>
            </a:pPr>
            <a:r>
              <a:rPr lang="es-ES" sz="1800" b="1" err="1">
                <a:latin typeface="Calibri"/>
              </a:rPr>
              <a:t>Agreement</a:t>
            </a:r>
            <a:r>
              <a:rPr lang="es-ES" sz="1800" b="1">
                <a:latin typeface="Calibri"/>
              </a:rPr>
              <a:t> </a:t>
            </a:r>
            <a:r>
              <a:rPr lang="es-ES" sz="1800" b="1" err="1">
                <a:latin typeface="Calibri"/>
              </a:rPr>
              <a:t>to</a:t>
            </a:r>
            <a:r>
              <a:rPr lang="es-ES" sz="1800" b="1">
                <a:latin typeface="Calibri"/>
              </a:rPr>
              <a:t> </a:t>
            </a:r>
            <a:r>
              <a:rPr lang="es-ES" sz="1800" b="1" err="1">
                <a:latin typeface="Calibri"/>
              </a:rPr>
              <a:t>Work</a:t>
            </a:r>
            <a:r>
              <a:rPr lang="es-ES" sz="1800" b="1">
                <a:latin typeface="Calibri"/>
              </a:rPr>
              <a:t> </a:t>
            </a:r>
            <a:r>
              <a:rPr lang="es-ES" sz="1800" b="1" err="1">
                <a:latin typeface="Calibri"/>
              </a:rPr>
              <a:t>Together</a:t>
            </a:r>
            <a:endParaRPr lang="es-ES" sz="1800" b="1">
              <a:latin typeface="Calibri"/>
            </a:endParaRPr>
          </a:p>
          <a:p>
            <a:endParaRPr lang="es-ES" sz="1800">
              <a:latin typeface="Calibri"/>
            </a:endParaRPr>
          </a:p>
          <a:p>
            <a:r>
              <a:rPr lang="es-ES" sz="1800" err="1">
                <a:latin typeface="Calibri"/>
                <a:cs typeface="Calibri"/>
              </a:rPr>
              <a:t>The</a:t>
            </a:r>
            <a:r>
              <a:rPr lang="es-ES" sz="1800">
                <a:latin typeface="Calibri"/>
                <a:cs typeface="Calibri"/>
              </a:rPr>
              <a:t> </a:t>
            </a:r>
            <a:r>
              <a:rPr lang="es-ES" sz="1800" err="1">
                <a:latin typeface="Calibri"/>
                <a:cs typeface="Calibri"/>
              </a:rPr>
              <a:t>supporter</a:t>
            </a:r>
            <a:r>
              <a:rPr lang="es-ES" sz="1800">
                <a:latin typeface="Calibri"/>
                <a:cs typeface="Calibri"/>
              </a:rPr>
              <a:t> and </a:t>
            </a:r>
            <a:r>
              <a:rPr lang="es-ES" sz="1800" err="1">
                <a:latin typeface="Calibri"/>
                <a:cs typeface="Calibri"/>
              </a:rPr>
              <a:t>the</a:t>
            </a:r>
            <a:r>
              <a:rPr lang="es-ES" sz="1800">
                <a:latin typeface="Calibri"/>
                <a:cs typeface="Calibri"/>
              </a:rPr>
              <a:t> </a:t>
            </a:r>
            <a:r>
              <a:rPr lang="es-ES" sz="1800" err="1">
                <a:latin typeface="Calibri"/>
                <a:cs typeface="Calibri"/>
              </a:rPr>
              <a:t>person</a:t>
            </a:r>
            <a:r>
              <a:rPr lang="es-ES" sz="1800">
                <a:latin typeface="Calibri"/>
                <a:cs typeface="Calibri"/>
              </a:rPr>
              <a:t> </a:t>
            </a:r>
            <a:r>
              <a:rPr lang="es-ES" sz="1800" err="1">
                <a:latin typeface="Calibri"/>
                <a:cs typeface="Calibri"/>
              </a:rPr>
              <a:t>agree</a:t>
            </a:r>
            <a:r>
              <a:rPr lang="es-ES" sz="1800">
                <a:latin typeface="Calibri"/>
                <a:cs typeface="Calibri"/>
              </a:rPr>
              <a:t> </a:t>
            </a:r>
            <a:r>
              <a:rPr lang="es-ES" sz="1800" err="1">
                <a:latin typeface="Calibri"/>
                <a:cs typeface="Calibri"/>
              </a:rPr>
              <a:t>to</a:t>
            </a:r>
            <a:r>
              <a:rPr lang="es-ES" sz="1800">
                <a:latin typeface="Calibri"/>
                <a:cs typeface="Calibri"/>
              </a:rPr>
              <a:t> </a:t>
            </a:r>
            <a:r>
              <a:rPr lang="es-ES" sz="1800" err="1">
                <a:latin typeface="Calibri"/>
                <a:cs typeface="Calibri"/>
              </a:rPr>
              <a:t>collaborate</a:t>
            </a:r>
            <a:r>
              <a:rPr lang="es-ES" sz="1800">
                <a:latin typeface="Calibri"/>
                <a:cs typeface="Calibri"/>
              </a:rPr>
              <a:t> </a:t>
            </a:r>
            <a:r>
              <a:rPr lang="es-ES" sz="1800" err="1">
                <a:latin typeface="Calibri"/>
                <a:cs typeface="Calibri"/>
              </a:rPr>
              <a:t>with</a:t>
            </a:r>
            <a:r>
              <a:rPr lang="es-ES" sz="1800">
                <a:latin typeface="Calibri"/>
                <a:cs typeface="Calibri"/>
              </a:rPr>
              <a:t> </a:t>
            </a:r>
            <a:r>
              <a:rPr lang="es-ES" sz="1800" err="1">
                <a:latin typeface="Calibri"/>
                <a:cs typeface="Calibri"/>
              </a:rPr>
              <a:t>the</a:t>
            </a:r>
            <a:r>
              <a:rPr lang="es-ES" sz="1800">
                <a:latin typeface="Calibri"/>
                <a:cs typeface="Calibri"/>
              </a:rPr>
              <a:t> </a:t>
            </a:r>
            <a:r>
              <a:rPr lang="es-ES" sz="1800" err="1">
                <a:latin typeface="Calibri"/>
                <a:cs typeface="Calibri"/>
              </a:rPr>
              <a:t>aim</a:t>
            </a:r>
            <a:r>
              <a:rPr lang="es-ES" sz="1800">
                <a:latin typeface="Calibri"/>
                <a:cs typeface="Calibri"/>
              </a:rPr>
              <a:t> </a:t>
            </a:r>
            <a:r>
              <a:rPr lang="es-ES" sz="1800" err="1">
                <a:latin typeface="Calibri"/>
                <a:cs typeface="Calibri"/>
              </a:rPr>
              <a:t>of</a:t>
            </a:r>
            <a:r>
              <a:rPr lang="es-ES" sz="1800">
                <a:latin typeface="Calibri"/>
                <a:cs typeface="Calibri"/>
              </a:rPr>
              <a:t> </a:t>
            </a:r>
            <a:r>
              <a:rPr lang="es-ES" sz="1800" err="1">
                <a:latin typeface="Calibri"/>
                <a:cs typeface="Calibri"/>
              </a:rPr>
              <a:t>enabling</a:t>
            </a:r>
            <a:r>
              <a:rPr lang="es-ES" sz="1800">
                <a:latin typeface="Calibri"/>
                <a:cs typeface="Calibri"/>
              </a:rPr>
              <a:t> </a:t>
            </a:r>
            <a:endParaRPr lang="es-ES" sz="1800"/>
          </a:p>
          <a:p>
            <a:r>
              <a:rPr lang="es-ES" sz="1800" err="1">
                <a:latin typeface="Calibri"/>
                <a:cs typeface="Calibri"/>
              </a:rPr>
              <a:t>the</a:t>
            </a:r>
            <a:r>
              <a:rPr lang="es-ES" sz="1800">
                <a:latin typeface="Calibri"/>
                <a:cs typeface="Calibri"/>
              </a:rPr>
              <a:t> </a:t>
            </a:r>
            <a:r>
              <a:rPr lang="es-ES" sz="1800" err="1">
                <a:latin typeface="Calibri"/>
                <a:cs typeface="Calibri"/>
              </a:rPr>
              <a:t>person</a:t>
            </a:r>
            <a:r>
              <a:rPr lang="es-ES" sz="1800">
                <a:latin typeface="Calibri"/>
                <a:cs typeface="Calibri"/>
              </a:rPr>
              <a:t> </a:t>
            </a:r>
            <a:r>
              <a:rPr lang="es-ES" sz="1800" err="1">
                <a:latin typeface="Calibri"/>
                <a:cs typeface="Calibri"/>
              </a:rPr>
              <a:t>with</a:t>
            </a:r>
            <a:r>
              <a:rPr lang="es-ES" sz="1800">
                <a:latin typeface="Calibri"/>
                <a:cs typeface="Calibri"/>
              </a:rPr>
              <a:t> IDD </a:t>
            </a:r>
            <a:r>
              <a:rPr lang="es-ES" sz="1800" err="1">
                <a:latin typeface="Calibri"/>
                <a:cs typeface="Calibri"/>
              </a:rPr>
              <a:t>to</a:t>
            </a:r>
            <a:r>
              <a:rPr lang="es-ES" sz="1800">
                <a:latin typeface="Calibri"/>
                <a:cs typeface="Calibri"/>
              </a:rPr>
              <a:t> </a:t>
            </a:r>
            <a:r>
              <a:rPr lang="es-ES" sz="1800" err="1">
                <a:latin typeface="Calibri"/>
                <a:cs typeface="Calibri"/>
              </a:rPr>
              <a:t>make</a:t>
            </a:r>
            <a:r>
              <a:rPr lang="es-ES" sz="1800">
                <a:latin typeface="Calibri"/>
                <a:cs typeface="Calibri"/>
              </a:rPr>
              <a:t> a </a:t>
            </a:r>
            <a:r>
              <a:rPr lang="es-ES" sz="1800" err="1">
                <a:latin typeface="Calibri"/>
                <a:cs typeface="Calibri"/>
              </a:rPr>
              <a:t>specific</a:t>
            </a:r>
            <a:r>
              <a:rPr lang="es-ES" sz="1800">
                <a:latin typeface="Calibri"/>
                <a:cs typeface="Calibri"/>
              </a:rPr>
              <a:t> </a:t>
            </a:r>
            <a:r>
              <a:rPr lang="es-ES" sz="1800" err="1">
                <a:latin typeface="Calibri"/>
                <a:cs typeface="Calibri"/>
              </a:rPr>
              <a:t>decision</a:t>
            </a:r>
            <a:r>
              <a:rPr lang="es-ES" sz="1800">
                <a:latin typeface="Calibri"/>
                <a:cs typeface="Calibri"/>
              </a:rPr>
              <a:t>. </a:t>
            </a:r>
            <a:r>
              <a:rPr lang="es-ES" sz="1800" err="1">
                <a:latin typeface="Calibri"/>
                <a:cs typeface="Calibri"/>
              </a:rPr>
              <a:t>Importantly</a:t>
            </a:r>
            <a:r>
              <a:rPr lang="es-ES" sz="1800">
                <a:latin typeface="Calibri"/>
                <a:cs typeface="Calibri"/>
              </a:rPr>
              <a:t>, </a:t>
            </a:r>
            <a:r>
              <a:rPr lang="es-ES" sz="1800" err="1">
                <a:latin typeface="Calibri"/>
                <a:cs typeface="Calibri"/>
              </a:rPr>
              <a:t>the</a:t>
            </a:r>
            <a:r>
              <a:rPr lang="es-ES" sz="1800">
                <a:latin typeface="Calibri"/>
                <a:cs typeface="Calibri"/>
              </a:rPr>
              <a:t> </a:t>
            </a:r>
            <a:r>
              <a:rPr lang="es-ES" sz="1800" err="1">
                <a:latin typeface="Calibri"/>
                <a:cs typeface="Calibri"/>
              </a:rPr>
              <a:t>decision</a:t>
            </a:r>
            <a:r>
              <a:rPr lang="es-ES" sz="1800">
                <a:latin typeface="Calibri"/>
                <a:cs typeface="Calibri"/>
              </a:rPr>
              <a:t> </a:t>
            </a:r>
            <a:r>
              <a:rPr lang="es-ES" sz="1800" err="1">
                <a:latin typeface="Calibri"/>
                <a:cs typeface="Calibri"/>
              </a:rPr>
              <a:t>is</a:t>
            </a:r>
            <a:r>
              <a:rPr lang="es-ES" sz="1800">
                <a:latin typeface="Calibri"/>
                <a:cs typeface="Calibri"/>
              </a:rPr>
              <a:t> </a:t>
            </a:r>
            <a:endParaRPr lang="es-ES" sz="1800"/>
          </a:p>
          <a:p>
            <a:r>
              <a:rPr lang="es-ES" sz="1800" err="1">
                <a:latin typeface="Calibri"/>
                <a:cs typeface="Calibri"/>
              </a:rPr>
              <a:t>never</a:t>
            </a:r>
            <a:r>
              <a:rPr lang="es-ES" sz="1800">
                <a:latin typeface="Calibri"/>
                <a:cs typeface="Calibri"/>
              </a:rPr>
              <a:t> </a:t>
            </a:r>
            <a:r>
              <a:rPr lang="es-ES" sz="1800" err="1">
                <a:latin typeface="Calibri"/>
                <a:cs typeface="Calibri"/>
              </a:rPr>
              <a:t>made</a:t>
            </a:r>
            <a:r>
              <a:rPr lang="es-ES" sz="1800">
                <a:latin typeface="Calibri"/>
                <a:cs typeface="Calibri"/>
              </a:rPr>
              <a:t> </a:t>
            </a:r>
            <a:r>
              <a:rPr lang="es-ES" sz="1800" err="1">
                <a:latin typeface="Calibri"/>
                <a:cs typeface="Calibri"/>
              </a:rPr>
              <a:t>by</a:t>
            </a:r>
            <a:r>
              <a:rPr lang="es-ES" sz="1800">
                <a:latin typeface="Calibri"/>
                <a:cs typeface="Calibri"/>
              </a:rPr>
              <a:t> </a:t>
            </a:r>
            <a:r>
              <a:rPr lang="es-ES" sz="1800" err="1">
                <a:latin typeface="Calibri"/>
                <a:cs typeface="Calibri"/>
              </a:rPr>
              <a:t>the</a:t>
            </a:r>
            <a:r>
              <a:rPr lang="es-ES" sz="1800">
                <a:latin typeface="Calibri"/>
                <a:cs typeface="Calibri"/>
              </a:rPr>
              <a:t> </a:t>
            </a:r>
            <a:r>
              <a:rPr lang="es-ES" sz="1800" err="1">
                <a:latin typeface="Calibri"/>
                <a:cs typeface="Calibri"/>
              </a:rPr>
              <a:t>supporter</a:t>
            </a:r>
            <a:r>
              <a:rPr lang="es-ES" sz="1800">
                <a:latin typeface="Calibri"/>
                <a:cs typeface="Calibri"/>
              </a:rPr>
              <a:t>.</a:t>
            </a:r>
            <a:endParaRPr lang="es-ES" sz="1800"/>
          </a:p>
          <a:p>
            <a:endParaRPr lang="es-ES" sz="1800">
              <a:latin typeface="Calibri"/>
            </a:endParaRPr>
          </a:p>
          <a:p>
            <a:r>
              <a:rPr lang="es-ES" sz="1800" b="1">
                <a:latin typeface="Calibri"/>
              </a:rPr>
              <a:t>2.     </a:t>
            </a:r>
            <a:r>
              <a:rPr lang="es-ES" sz="1800" b="1" err="1">
                <a:latin typeface="Calibri"/>
              </a:rPr>
              <a:t>Defining</a:t>
            </a:r>
            <a:r>
              <a:rPr lang="es-ES" sz="1800" b="1">
                <a:latin typeface="Calibri"/>
              </a:rPr>
              <a:t> </a:t>
            </a:r>
            <a:r>
              <a:rPr lang="es-ES" sz="1800" b="1" err="1">
                <a:latin typeface="Calibri"/>
              </a:rPr>
              <a:t>the</a:t>
            </a:r>
            <a:r>
              <a:rPr lang="es-ES" sz="1800" b="1">
                <a:latin typeface="Calibri"/>
              </a:rPr>
              <a:t> </a:t>
            </a:r>
            <a:r>
              <a:rPr lang="es-ES" sz="1800" b="1" err="1">
                <a:latin typeface="Calibri"/>
              </a:rPr>
              <a:t>Decision</a:t>
            </a:r>
            <a:endParaRPr lang="es-ES" sz="1800" b="1">
              <a:latin typeface="Calibri"/>
            </a:endParaRPr>
          </a:p>
          <a:p>
            <a:endParaRPr lang="es-ES" sz="1800">
              <a:latin typeface="Calibri"/>
            </a:endParaRPr>
          </a:p>
          <a:p>
            <a:r>
              <a:rPr lang="es-ES" sz="1800" err="1">
                <a:latin typeface="Calibri"/>
              </a:rPr>
              <a:t>The</a:t>
            </a:r>
            <a:r>
              <a:rPr lang="es-ES" sz="1800">
                <a:latin typeface="Calibri"/>
              </a:rPr>
              <a:t> </a:t>
            </a:r>
            <a:r>
              <a:rPr lang="es-ES" sz="1800" err="1">
                <a:latin typeface="Calibri"/>
              </a:rPr>
              <a:t>supporter</a:t>
            </a:r>
            <a:r>
              <a:rPr lang="es-ES" sz="1800">
                <a:latin typeface="Calibri"/>
              </a:rPr>
              <a:t> and </a:t>
            </a:r>
            <a:r>
              <a:rPr lang="es-ES" sz="1800" err="1">
                <a:latin typeface="Calibri"/>
              </a:rPr>
              <a:t>the</a:t>
            </a:r>
            <a:r>
              <a:rPr lang="es-ES" sz="1800">
                <a:latin typeface="Calibri"/>
              </a:rPr>
              <a:t> </a:t>
            </a:r>
            <a:r>
              <a:rPr lang="es-ES" sz="1800" err="1">
                <a:latin typeface="Calibri"/>
              </a:rPr>
              <a:t>person</a:t>
            </a:r>
            <a:r>
              <a:rPr lang="es-ES" sz="1800">
                <a:latin typeface="Calibri"/>
              </a:rPr>
              <a:t> </a:t>
            </a:r>
            <a:r>
              <a:rPr lang="es-ES" sz="1800" err="1">
                <a:latin typeface="Calibri"/>
              </a:rPr>
              <a:t>with</a:t>
            </a:r>
            <a:r>
              <a:rPr lang="es-ES" sz="1800">
                <a:latin typeface="Calibri"/>
              </a:rPr>
              <a:t> IDD </a:t>
            </a:r>
            <a:r>
              <a:rPr lang="es-ES" sz="1800" err="1">
                <a:latin typeface="Calibri"/>
              </a:rPr>
              <a:t>jointly</a:t>
            </a:r>
            <a:r>
              <a:rPr lang="es-ES" sz="1800">
                <a:latin typeface="Calibri"/>
              </a:rPr>
              <a:t> define </a:t>
            </a:r>
            <a:r>
              <a:rPr lang="es-ES" sz="1800" err="1">
                <a:latin typeface="Calibri"/>
              </a:rPr>
              <a:t>the</a:t>
            </a:r>
            <a:r>
              <a:rPr lang="es-ES" sz="1800">
                <a:latin typeface="Calibri"/>
              </a:rPr>
              <a:t> </a:t>
            </a:r>
            <a:r>
              <a:rPr lang="es-ES" sz="1800" err="1">
                <a:latin typeface="Calibri"/>
              </a:rPr>
              <a:t>decision</a:t>
            </a:r>
            <a:r>
              <a:rPr lang="es-ES" sz="1800">
                <a:latin typeface="Calibri"/>
              </a:rPr>
              <a:t> </a:t>
            </a:r>
            <a:r>
              <a:rPr lang="es-ES" sz="1800" err="1">
                <a:latin typeface="Calibri"/>
              </a:rPr>
              <a:t>to</a:t>
            </a:r>
            <a:r>
              <a:rPr lang="es-ES" sz="1800">
                <a:latin typeface="Calibri"/>
              </a:rPr>
              <a:t> be </a:t>
            </a:r>
            <a:r>
              <a:rPr lang="es-ES" sz="1800" err="1">
                <a:latin typeface="Calibri"/>
              </a:rPr>
              <a:t>made</a:t>
            </a:r>
            <a:r>
              <a:rPr lang="es-ES" sz="1800">
                <a:latin typeface="Calibri"/>
              </a:rPr>
              <a:t>, </a:t>
            </a:r>
            <a:r>
              <a:rPr lang="es-ES" sz="1800" err="1">
                <a:latin typeface="Calibri"/>
              </a:rPr>
              <a:t>along</a:t>
            </a:r>
            <a:r>
              <a:rPr lang="es-ES" sz="1800">
                <a:latin typeface="Calibri"/>
              </a:rPr>
              <a:t> </a:t>
            </a:r>
            <a:r>
              <a:rPr lang="es-ES" sz="1800" err="1">
                <a:latin typeface="Calibri"/>
              </a:rPr>
              <a:t>with</a:t>
            </a:r>
            <a:r>
              <a:rPr lang="es-ES" sz="1800">
                <a:latin typeface="Calibri"/>
              </a:rPr>
              <a:t> </a:t>
            </a:r>
            <a:r>
              <a:rPr lang="es-ES" sz="1800" err="1">
                <a:latin typeface="Calibri"/>
              </a:rPr>
              <a:t>the</a:t>
            </a:r>
            <a:r>
              <a:rPr lang="es-ES" sz="1800">
                <a:latin typeface="Calibri"/>
              </a:rPr>
              <a:t> </a:t>
            </a:r>
            <a:r>
              <a:rPr lang="es-ES" sz="1800" err="1">
                <a:latin typeface="Calibri"/>
              </a:rPr>
              <a:t>scope</a:t>
            </a:r>
            <a:r>
              <a:rPr lang="es-ES" sz="1800">
                <a:latin typeface="Calibri"/>
              </a:rPr>
              <a:t> </a:t>
            </a:r>
            <a:r>
              <a:rPr lang="es-ES" sz="1800" err="1">
                <a:latin typeface="Calibri"/>
              </a:rPr>
              <a:t>of</a:t>
            </a:r>
            <a:r>
              <a:rPr lang="es-ES" sz="1800">
                <a:latin typeface="Calibri"/>
              </a:rPr>
              <a:t> </a:t>
            </a:r>
            <a:r>
              <a:rPr lang="es-ES" sz="1800" err="1">
                <a:latin typeface="Calibri"/>
              </a:rPr>
              <a:t>the</a:t>
            </a:r>
            <a:r>
              <a:rPr lang="es-ES" sz="1800">
                <a:latin typeface="Calibri"/>
              </a:rPr>
              <a:t> </a:t>
            </a:r>
            <a:r>
              <a:rPr lang="es-ES" sz="1800" err="1">
                <a:latin typeface="Calibri"/>
              </a:rPr>
              <a:t>support</a:t>
            </a:r>
            <a:r>
              <a:rPr lang="es-ES" sz="1800">
                <a:latin typeface="Calibri"/>
              </a:rPr>
              <a:t> </a:t>
            </a:r>
            <a:r>
              <a:rPr lang="es-ES" sz="1800" err="1">
                <a:latin typeface="Calibri"/>
              </a:rPr>
              <a:t>required</a:t>
            </a:r>
            <a:r>
              <a:rPr lang="es-ES" sz="1800">
                <a:latin typeface="Calibri"/>
              </a:rPr>
              <a:t>.</a:t>
            </a:r>
          </a:p>
        </p:txBody>
      </p:sp>
    </p:spTree>
    <p:extLst>
      <p:ext uri="{BB962C8B-B14F-4D97-AF65-F5344CB8AC3E}">
        <p14:creationId xmlns:p14="http://schemas.microsoft.com/office/powerpoint/2010/main" val="2641463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CF7603E-E39A-ACAB-38E1-9C902B9F3117}"/>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A0CA7F6D-8D67-0110-D5EA-B94920FE1639}"/>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F11F1507-8EF9-16C4-4199-BBD21EAA8F47}"/>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F3979F03-6A47-2ECE-F8C6-8402F74E1F2D}"/>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042D5620-1829-3755-D0CB-30BFE499FF2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8</a:t>
            </a:fld>
            <a:endParaRPr dirty="0"/>
          </a:p>
        </p:txBody>
      </p:sp>
      <p:sp>
        <p:nvSpPr>
          <p:cNvPr id="124" name="Google Shape;124;p3">
            <a:extLst>
              <a:ext uri="{FF2B5EF4-FFF2-40B4-BE49-F238E27FC236}">
                <a16:creationId xmlns:a16="http://schemas.microsoft.com/office/drawing/2014/main" id="{05662209-3686-51A6-8A75-FC9C6B3123EB}"/>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4522939-80EE-81C9-67FF-1E2C96628C60}"/>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2FD449F4-F76F-5B5B-780C-6357FB38ABA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1F3FAA9-0D3C-3AC1-B3CF-F244A70233EF}"/>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a:solidFill>
                  <a:schemeClr val="dk1"/>
                </a:solidFill>
                <a:latin typeface="Calibri"/>
                <a:ea typeface="Calibri"/>
                <a:cs typeface="Calibri"/>
                <a:sym typeface="Calibri"/>
              </a:rPr>
              <a:t>SDM process and communication skills (3/4)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F94D6C4D-6335-F403-EEAC-836226B116A8}"/>
              </a:ext>
            </a:extLst>
          </p:cNvPr>
          <p:cNvSpPr txBox="1"/>
          <p:nvPr/>
        </p:nvSpPr>
        <p:spPr>
          <a:xfrm>
            <a:off x="2152649" y="2162175"/>
            <a:ext cx="7353300"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800" b="1" err="1">
                <a:latin typeface="Calibri"/>
              </a:rPr>
              <a:t>Effective</a:t>
            </a:r>
            <a:r>
              <a:rPr lang="es-ES" sz="1800" b="1">
                <a:latin typeface="Calibri"/>
              </a:rPr>
              <a:t> </a:t>
            </a:r>
            <a:r>
              <a:rPr lang="es-ES" sz="1800" b="1" err="1">
                <a:latin typeface="Calibri"/>
              </a:rPr>
              <a:t>communication</a:t>
            </a:r>
            <a:r>
              <a:rPr lang="es-ES" sz="1800">
                <a:latin typeface="Calibri"/>
              </a:rPr>
              <a:t> </a:t>
            </a:r>
            <a:r>
              <a:rPr lang="es-ES" sz="1800" err="1">
                <a:latin typeface="Calibri"/>
              </a:rPr>
              <a:t>between</a:t>
            </a:r>
            <a:r>
              <a:rPr lang="es-ES" sz="1800">
                <a:latin typeface="Calibri"/>
              </a:rPr>
              <a:t> </a:t>
            </a:r>
            <a:r>
              <a:rPr lang="es-ES" sz="1800" err="1">
                <a:latin typeface="Calibri"/>
              </a:rPr>
              <a:t>the</a:t>
            </a:r>
            <a:r>
              <a:rPr lang="es-ES" sz="1800">
                <a:latin typeface="Calibri"/>
              </a:rPr>
              <a:t> </a:t>
            </a:r>
            <a:r>
              <a:rPr lang="es-ES" sz="1800" err="1">
                <a:latin typeface="Calibri"/>
              </a:rPr>
              <a:t>person</a:t>
            </a:r>
            <a:r>
              <a:rPr lang="es-ES" sz="1800">
                <a:latin typeface="Calibri"/>
              </a:rPr>
              <a:t> and </a:t>
            </a:r>
            <a:r>
              <a:rPr lang="es-ES" sz="1800" err="1">
                <a:latin typeface="Calibri"/>
              </a:rPr>
              <a:t>the</a:t>
            </a:r>
            <a:r>
              <a:rPr lang="es-ES" sz="1800">
                <a:latin typeface="Calibri"/>
              </a:rPr>
              <a:t> </a:t>
            </a:r>
            <a:r>
              <a:rPr lang="es-ES" sz="1800" err="1">
                <a:latin typeface="Calibri"/>
              </a:rPr>
              <a:t>supporter</a:t>
            </a:r>
            <a:r>
              <a:rPr lang="es-ES" sz="1800">
                <a:latin typeface="Calibri"/>
              </a:rPr>
              <a:t> </a:t>
            </a:r>
            <a:r>
              <a:rPr lang="es-ES" sz="1800" err="1">
                <a:latin typeface="Calibri"/>
              </a:rPr>
              <a:t>is</a:t>
            </a:r>
            <a:r>
              <a:rPr lang="es-ES" sz="1800">
                <a:latin typeface="Calibri"/>
              </a:rPr>
              <a:t> </a:t>
            </a:r>
            <a:r>
              <a:rPr lang="es-ES" sz="1800" err="1">
                <a:latin typeface="Calibri"/>
              </a:rPr>
              <a:t>critical</a:t>
            </a:r>
            <a:r>
              <a:rPr lang="es-ES" sz="1800">
                <a:latin typeface="Calibri"/>
              </a:rPr>
              <a:t> </a:t>
            </a:r>
            <a:r>
              <a:rPr lang="es-ES" sz="1800" err="1">
                <a:latin typeface="Calibri"/>
              </a:rPr>
              <a:t>to</a:t>
            </a:r>
            <a:r>
              <a:rPr lang="es-ES" sz="1800">
                <a:latin typeface="Calibri"/>
              </a:rPr>
              <a:t> </a:t>
            </a:r>
            <a:r>
              <a:rPr lang="es-ES" sz="1800" err="1">
                <a:latin typeface="Calibri"/>
              </a:rPr>
              <a:t>well</a:t>
            </a:r>
            <a:r>
              <a:rPr lang="es-ES" sz="1800">
                <a:latin typeface="Calibri"/>
              </a:rPr>
              <a:t> </a:t>
            </a:r>
            <a:r>
              <a:rPr lang="es-ES" sz="1800" err="1">
                <a:latin typeface="Calibri"/>
              </a:rPr>
              <a:t>identify</a:t>
            </a:r>
            <a:r>
              <a:rPr lang="es-ES" sz="1800">
                <a:latin typeface="Calibri"/>
              </a:rPr>
              <a:t> </a:t>
            </a:r>
            <a:r>
              <a:rPr lang="es-ES" sz="1800" err="1">
                <a:latin typeface="Calibri"/>
              </a:rPr>
              <a:t>the</a:t>
            </a:r>
            <a:r>
              <a:rPr lang="es-ES" sz="1800">
                <a:latin typeface="Calibri"/>
              </a:rPr>
              <a:t> </a:t>
            </a:r>
            <a:r>
              <a:rPr lang="es-ES" sz="1800" err="1">
                <a:latin typeface="Calibri"/>
              </a:rPr>
              <a:t>needs</a:t>
            </a:r>
            <a:r>
              <a:rPr lang="es-ES" sz="1800">
                <a:latin typeface="Calibri"/>
              </a:rPr>
              <a:t> </a:t>
            </a:r>
            <a:r>
              <a:rPr lang="es-ES" sz="1800" err="1">
                <a:latin typeface="Calibri"/>
              </a:rPr>
              <a:t>of</a:t>
            </a:r>
            <a:r>
              <a:rPr lang="es-ES" sz="1800">
                <a:latin typeface="Calibri"/>
              </a:rPr>
              <a:t> </a:t>
            </a:r>
            <a:r>
              <a:rPr lang="es-ES" sz="1800" err="1">
                <a:latin typeface="Calibri"/>
              </a:rPr>
              <a:t>the</a:t>
            </a:r>
            <a:r>
              <a:rPr lang="es-ES" sz="1800">
                <a:latin typeface="Calibri"/>
              </a:rPr>
              <a:t> </a:t>
            </a:r>
            <a:r>
              <a:rPr lang="es-ES" sz="1800" err="1">
                <a:latin typeface="Calibri"/>
              </a:rPr>
              <a:t>person</a:t>
            </a:r>
            <a:r>
              <a:rPr lang="es-ES" sz="1800">
                <a:latin typeface="Calibri"/>
              </a:rPr>
              <a:t>. </a:t>
            </a:r>
          </a:p>
          <a:p>
            <a:endParaRPr lang="es-ES" sz="1800">
              <a:latin typeface="Calibri"/>
            </a:endParaRPr>
          </a:p>
          <a:p>
            <a:r>
              <a:rPr lang="es-ES" sz="1800">
                <a:latin typeface="Calibri"/>
              </a:rPr>
              <a:t>In </a:t>
            </a:r>
            <a:r>
              <a:rPr lang="es-ES" sz="1800" err="1">
                <a:latin typeface="Calibri"/>
              </a:rPr>
              <a:t>some</a:t>
            </a:r>
            <a:r>
              <a:rPr lang="es-ES" sz="1800">
                <a:latin typeface="Calibri"/>
              </a:rPr>
              <a:t> cases, </a:t>
            </a:r>
            <a:r>
              <a:rPr lang="es-ES" sz="1800" err="1">
                <a:latin typeface="Calibri"/>
              </a:rPr>
              <a:t>the</a:t>
            </a:r>
            <a:r>
              <a:rPr lang="es-ES" sz="1800">
                <a:latin typeface="Calibri"/>
              </a:rPr>
              <a:t> </a:t>
            </a:r>
            <a:r>
              <a:rPr lang="es-ES" sz="1800" err="1">
                <a:latin typeface="Calibri"/>
              </a:rPr>
              <a:t>person</a:t>
            </a:r>
            <a:r>
              <a:rPr lang="es-ES" sz="1800">
                <a:latin typeface="Calibri"/>
              </a:rPr>
              <a:t> </a:t>
            </a:r>
            <a:r>
              <a:rPr lang="es-ES" sz="1800" err="1">
                <a:latin typeface="Calibri"/>
              </a:rPr>
              <a:t>may</a:t>
            </a:r>
            <a:r>
              <a:rPr lang="es-ES" sz="1800">
                <a:latin typeface="Calibri"/>
              </a:rPr>
              <a:t> </a:t>
            </a:r>
            <a:r>
              <a:rPr lang="es-ES" sz="1800" err="1">
                <a:latin typeface="Calibri"/>
              </a:rPr>
              <a:t>need</a:t>
            </a:r>
            <a:r>
              <a:rPr lang="es-ES" sz="1800">
                <a:latin typeface="Calibri"/>
              </a:rPr>
              <a:t> </a:t>
            </a:r>
            <a:r>
              <a:rPr lang="es-ES" sz="1800" err="1">
                <a:latin typeface="Calibri"/>
              </a:rPr>
              <a:t>help</a:t>
            </a:r>
            <a:r>
              <a:rPr lang="es-ES" sz="1800">
                <a:latin typeface="Calibri"/>
              </a:rPr>
              <a:t> in </a:t>
            </a:r>
            <a:r>
              <a:rPr lang="es-ES" sz="1800" err="1">
                <a:latin typeface="Calibri"/>
              </a:rPr>
              <a:t>communicating</a:t>
            </a:r>
            <a:r>
              <a:rPr lang="es-ES" sz="1800">
                <a:latin typeface="Calibri"/>
              </a:rPr>
              <a:t> </a:t>
            </a:r>
            <a:r>
              <a:rPr lang="es-ES" sz="1800" err="1">
                <a:latin typeface="Calibri"/>
              </a:rPr>
              <a:t>the</a:t>
            </a:r>
            <a:r>
              <a:rPr lang="es-ES" sz="1800">
                <a:latin typeface="Calibri"/>
              </a:rPr>
              <a:t> </a:t>
            </a:r>
            <a:r>
              <a:rPr lang="es-ES" sz="1800" err="1">
                <a:latin typeface="Calibri"/>
              </a:rPr>
              <a:t>decision</a:t>
            </a:r>
            <a:r>
              <a:rPr lang="es-ES" sz="1800">
                <a:latin typeface="Calibri"/>
              </a:rPr>
              <a:t> </a:t>
            </a:r>
            <a:r>
              <a:rPr lang="es-ES" sz="1800" err="1">
                <a:latin typeface="Calibri"/>
              </a:rPr>
              <a:t>to</a:t>
            </a:r>
            <a:r>
              <a:rPr lang="es-ES" sz="1800">
                <a:latin typeface="Calibri"/>
              </a:rPr>
              <a:t> </a:t>
            </a:r>
            <a:r>
              <a:rPr lang="es-ES" sz="1800" err="1">
                <a:latin typeface="Calibri"/>
              </a:rPr>
              <a:t>third</a:t>
            </a:r>
            <a:r>
              <a:rPr lang="es-ES" sz="1800">
                <a:latin typeface="Calibri"/>
              </a:rPr>
              <a:t> </a:t>
            </a:r>
            <a:r>
              <a:rPr lang="es-ES" sz="1800" err="1">
                <a:latin typeface="Calibri"/>
              </a:rPr>
              <a:t>parties</a:t>
            </a:r>
            <a:r>
              <a:rPr lang="es-ES" sz="1800">
                <a:latin typeface="Calibri"/>
              </a:rPr>
              <a:t> (</a:t>
            </a:r>
            <a:r>
              <a:rPr lang="es-ES" sz="1800" err="1">
                <a:latin typeface="Calibri"/>
              </a:rPr>
              <a:t>family</a:t>
            </a:r>
            <a:r>
              <a:rPr lang="es-ES" sz="1800">
                <a:latin typeface="Calibri"/>
              </a:rPr>
              <a:t> and </a:t>
            </a:r>
            <a:r>
              <a:rPr lang="es-ES" sz="1800" err="1">
                <a:latin typeface="Calibri"/>
              </a:rPr>
              <a:t>friends</a:t>
            </a:r>
            <a:r>
              <a:rPr lang="es-ES" sz="1800">
                <a:latin typeface="Calibri"/>
              </a:rPr>
              <a:t>, </a:t>
            </a:r>
            <a:r>
              <a:rPr lang="es-ES" sz="1800" err="1">
                <a:latin typeface="Calibri"/>
              </a:rPr>
              <a:t>colleagues</a:t>
            </a:r>
            <a:r>
              <a:rPr lang="es-ES" sz="1800">
                <a:latin typeface="Calibri"/>
              </a:rPr>
              <a:t>, </a:t>
            </a:r>
            <a:r>
              <a:rPr lang="es-ES" sz="1800" err="1">
                <a:latin typeface="Calibri"/>
              </a:rPr>
              <a:t>professionals</a:t>
            </a:r>
            <a:r>
              <a:rPr lang="es-ES" sz="1800">
                <a:latin typeface="Calibri"/>
              </a:rPr>
              <a:t> </a:t>
            </a:r>
            <a:r>
              <a:rPr lang="es-ES" sz="1800" err="1">
                <a:latin typeface="Calibri"/>
              </a:rPr>
              <a:t>of</a:t>
            </a:r>
            <a:r>
              <a:rPr lang="es-ES" sz="1800">
                <a:latin typeface="Calibri"/>
              </a:rPr>
              <a:t> </a:t>
            </a:r>
            <a:r>
              <a:rPr lang="es-ES" sz="1800" err="1">
                <a:latin typeface="Calibri"/>
              </a:rPr>
              <a:t>services</a:t>
            </a:r>
            <a:r>
              <a:rPr lang="es-ES" sz="1800">
                <a:latin typeface="Calibri"/>
              </a:rPr>
              <a:t> - </a:t>
            </a:r>
            <a:r>
              <a:rPr lang="es-ES" sz="1800" err="1">
                <a:latin typeface="Calibri"/>
              </a:rPr>
              <a:t>health</a:t>
            </a:r>
            <a:r>
              <a:rPr lang="es-ES" sz="1800">
                <a:latin typeface="Calibri"/>
              </a:rPr>
              <a:t>, </a:t>
            </a:r>
            <a:r>
              <a:rPr lang="es-ES" sz="1800" err="1">
                <a:latin typeface="Calibri"/>
              </a:rPr>
              <a:t>education</a:t>
            </a:r>
            <a:r>
              <a:rPr lang="es-ES" sz="1800">
                <a:latin typeface="Calibri"/>
              </a:rPr>
              <a:t>, </a:t>
            </a:r>
            <a:r>
              <a:rPr lang="es-ES" sz="1800" err="1">
                <a:latin typeface="Calibri"/>
              </a:rPr>
              <a:t>employment</a:t>
            </a:r>
            <a:r>
              <a:rPr lang="es-ES" sz="1800">
                <a:latin typeface="Calibri"/>
              </a:rPr>
              <a:t>, etc.)</a:t>
            </a:r>
          </a:p>
          <a:p>
            <a:endParaRPr lang="es-ES" sz="1800">
              <a:latin typeface="Calibri"/>
            </a:endParaRPr>
          </a:p>
          <a:p>
            <a:r>
              <a:rPr lang="es-ES" sz="1800" b="1">
                <a:latin typeface="Calibri"/>
              </a:rPr>
              <a:t>3.  </a:t>
            </a:r>
            <a:r>
              <a:rPr lang="es-ES" sz="1800" b="1" err="1">
                <a:latin typeface="Calibri"/>
              </a:rPr>
              <a:t>Formalizing</a:t>
            </a:r>
            <a:r>
              <a:rPr lang="es-ES" sz="1800" b="1">
                <a:latin typeface="Calibri"/>
              </a:rPr>
              <a:t> </a:t>
            </a:r>
            <a:r>
              <a:rPr lang="es-ES" sz="1800" b="1" err="1">
                <a:latin typeface="Calibri"/>
              </a:rPr>
              <a:t>the</a:t>
            </a:r>
            <a:r>
              <a:rPr lang="es-ES" sz="1800" b="1">
                <a:latin typeface="Calibri"/>
              </a:rPr>
              <a:t> </a:t>
            </a:r>
            <a:r>
              <a:rPr lang="es-ES" sz="1800" b="1" err="1">
                <a:latin typeface="Calibri"/>
              </a:rPr>
              <a:t>Agreement</a:t>
            </a:r>
            <a:endParaRPr lang="es-ES" sz="1800" b="1">
              <a:latin typeface="Calibri"/>
            </a:endParaRPr>
          </a:p>
          <a:p>
            <a:endParaRPr lang="es-ES" sz="1800">
              <a:latin typeface="Calibri"/>
            </a:endParaRPr>
          </a:p>
          <a:p>
            <a:r>
              <a:rPr lang="es-ES" sz="1800" err="1">
                <a:latin typeface="Calibri"/>
              </a:rPr>
              <a:t>The</a:t>
            </a:r>
            <a:r>
              <a:rPr lang="es-ES" sz="1800">
                <a:latin typeface="Calibri"/>
              </a:rPr>
              <a:t> </a:t>
            </a:r>
            <a:r>
              <a:rPr lang="es-ES" sz="1800" err="1">
                <a:latin typeface="Calibri"/>
              </a:rPr>
              <a:t>agreement</a:t>
            </a:r>
            <a:r>
              <a:rPr lang="es-ES" sz="1800">
                <a:latin typeface="Calibri"/>
              </a:rPr>
              <a:t> </a:t>
            </a:r>
            <a:r>
              <a:rPr lang="es-ES" sz="1800" err="1">
                <a:latin typeface="Calibri"/>
              </a:rPr>
              <a:t>between</a:t>
            </a:r>
            <a:r>
              <a:rPr lang="es-ES" sz="1800">
                <a:latin typeface="Calibri"/>
              </a:rPr>
              <a:t> </a:t>
            </a:r>
            <a:r>
              <a:rPr lang="es-ES" sz="1800" err="1">
                <a:latin typeface="Calibri"/>
              </a:rPr>
              <a:t>the</a:t>
            </a:r>
            <a:r>
              <a:rPr lang="es-ES" sz="1800">
                <a:latin typeface="Calibri"/>
              </a:rPr>
              <a:t> </a:t>
            </a:r>
            <a:r>
              <a:rPr lang="es-ES" sz="1800" err="1">
                <a:latin typeface="Calibri"/>
              </a:rPr>
              <a:t>supporter</a:t>
            </a:r>
            <a:r>
              <a:rPr lang="es-ES" sz="1800">
                <a:latin typeface="Calibri"/>
              </a:rPr>
              <a:t> and </a:t>
            </a:r>
            <a:r>
              <a:rPr lang="es-ES" sz="1800" err="1">
                <a:latin typeface="Calibri"/>
              </a:rPr>
              <a:t>the</a:t>
            </a:r>
            <a:r>
              <a:rPr lang="es-ES" sz="1800">
                <a:latin typeface="Calibri"/>
              </a:rPr>
              <a:t> </a:t>
            </a:r>
            <a:r>
              <a:rPr lang="es-ES" sz="1800" err="1">
                <a:latin typeface="Calibri"/>
              </a:rPr>
              <a:t>person</a:t>
            </a:r>
            <a:r>
              <a:rPr lang="es-ES" sz="1800">
                <a:latin typeface="Calibri"/>
              </a:rPr>
              <a:t> can be </a:t>
            </a:r>
            <a:r>
              <a:rPr lang="es-ES" sz="1800" err="1">
                <a:latin typeface="Calibri"/>
              </a:rPr>
              <a:t>formalized</a:t>
            </a:r>
            <a:r>
              <a:rPr lang="es-ES" sz="1800">
                <a:latin typeface="Calibri"/>
              </a:rPr>
              <a:t> </a:t>
            </a:r>
            <a:r>
              <a:rPr lang="es-ES" sz="1800" err="1">
                <a:latin typeface="Calibri"/>
              </a:rPr>
              <a:t>through</a:t>
            </a:r>
            <a:r>
              <a:rPr lang="es-ES" sz="1800">
                <a:latin typeface="Calibri"/>
              </a:rPr>
              <a:t> a </a:t>
            </a:r>
            <a:r>
              <a:rPr lang="es-ES" sz="1800" err="1">
                <a:latin typeface="Calibri"/>
              </a:rPr>
              <a:t>signed</a:t>
            </a:r>
            <a:r>
              <a:rPr lang="es-ES" sz="1800">
                <a:latin typeface="Calibri"/>
              </a:rPr>
              <a:t> </a:t>
            </a:r>
            <a:r>
              <a:rPr lang="es-ES" sz="1800" err="1">
                <a:latin typeface="Calibri"/>
              </a:rPr>
              <a:t>document</a:t>
            </a:r>
            <a:r>
              <a:rPr lang="es-ES" sz="1800">
                <a:latin typeface="Calibri"/>
              </a:rPr>
              <a:t> </a:t>
            </a:r>
            <a:r>
              <a:rPr lang="es-ES" sz="1800" err="1">
                <a:latin typeface="Calibri"/>
              </a:rPr>
              <a:t>or</a:t>
            </a:r>
            <a:r>
              <a:rPr lang="es-ES" sz="1800">
                <a:latin typeface="Calibri"/>
              </a:rPr>
              <a:t> </a:t>
            </a:r>
            <a:r>
              <a:rPr lang="es-ES" sz="1800" err="1">
                <a:latin typeface="Calibri"/>
              </a:rPr>
              <a:t>another</a:t>
            </a:r>
            <a:r>
              <a:rPr lang="es-ES" sz="1800">
                <a:latin typeface="Calibri"/>
              </a:rPr>
              <a:t> </a:t>
            </a:r>
            <a:r>
              <a:rPr lang="es-ES" sz="1800" err="1">
                <a:latin typeface="Calibri"/>
              </a:rPr>
              <a:t>form</a:t>
            </a:r>
            <a:r>
              <a:rPr lang="es-ES" sz="1800">
                <a:latin typeface="Calibri"/>
              </a:rPr>
              <a:t> </a:t>
            </a:r>
            <a:r>
              <a:rPr lang="es-ES" sz="1800" err="1">
                <a:latin typeface="Calibri"/>
              </a:rPr>
              <a:t>of</a:t>
            </a:r>
            <a:r>
              <a:rPr lang="es-ES" sz="1800">
                <a:latin typeface="Calibri"/>
              </a:rPr>
              <a:t> </a:t>
            </a:r>
            <a:r>
              <a:rPr lang="es-ES" sz="1800" err="1">
                <a:latin typeface="Calibri"/>
              </a:rPr>
              <a:t>recognition</a:t>
            </a:r>
            <a:r>
              <a:rPr lang="es-ES" sz="1800">
                <a:latin typeface="Calibri"/>
              </a:rPr>
              <a:t>, </a:t>
            </a:r>
            <a:r>
              <a:rPr lang="es-ES" sz="1800" err="1">
                <a:latin typeface="Calibri"/>
              </a:rPr>
              <a:t>outlining</a:t>
            </a:r>
            <a:r>
              <a:rPr lang="es-ES" sz="1800">
                <a:latin typeface="Calibri"/>
              </a:rPr>
              <a:t> </a:t>
            </a:r>
            <a:r>
              <a:rPr lang="es-ES" sz="1800" err="1">
                <a:latin typeface="Calibri"/>
              </a:rPr>
              <a:t>the</a:t>
            </a:r>
            <a:r>
              <a:rPr lang="es-ES" sz="1800">
                <a:latin typeface="Calibri"/>
              </a:rPr>
              <a:t> </a:t>
            </a:r>
            <a:r>
              <a:rPr lang="es-ES" sz="1800" err="1">
                <a:latin typeface="Calibri"/>
              </a:rPr>
              <a:t>commitments</a:t>
            </a:r>
            <a:r>
              <a:rPr lang="es-ES" sz="1800">
                <a:latin typeface="Calibri"/>
              </a:rPr>
              <a:t> </a:t>
            </a:r>
            <a:r>
              <a:rPr lang="es-ES" sz="1800" err="1">
                <a:latin typeface="Calibri"/>
              </a:rPr>
              <a:t>of</a:t>
            </a:r>
            <a:r>
              <a:rPr lang="es-ES" sz="1800">
                <a:latin typeface="Calibri"/>
              </a:rPr>
              <a:t> </a:t>
            </a:r>
            <a:r>
              <a:rPr lang="es-ES" sz="1800" err="1">
                <a:latin typeface="Calibri"/>
              </a:rPr>
              <a:t>both</a:t>
            </a:r>
            <a:r>
              <a:rPr lang="es-ES" sz="1800">
                <a:latin typeface="Calibri"/>
              </a:rPr>
              <a:t> </a:t>
            </a:r>
            <a:r>
              <a:rPr lang="es-ES" sz="1800" err="1">
                <a:latin typeface="Calibri"/>
              </a:rPr>
              <a:t>parties</a:t>
            </a:r>
            <a:r>
              <a:rPr lang="es-ES" sz="1800">
                <a:latin typeface="Calibri"/>
              </a:rPr>
              <a:t>.</a:t>
            </a:r>
          </a:p>
        </p:txBody>
      </p:sp>
    </p:spTree>
    <p:extLst>
      <p:ext uri="{BB962C8B-B14F-4D97-AF65-F5344CB8AC3E}">
        <p14:creationId xmlns:p14="http://schemas.microsoft.com/office/powerpoint/2010/main" val="52262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AE1ABBAC-FF38-DF8D-9DE3-1659581EA4A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94D2021F-C20B-ACD4-A36C-858B8121A368}"/>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3E31FE33-4181-935A-8A0A-C2D71F8B5636}"/>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C99020E-E588-6EBD-6475-837760CD9204}"/>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1481BCA7-A151-BBC0-513B-5E6F637FC7B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a:extLst>
              <a:ext uri="{FF2B5EF4-FFF2-40B4-BE49-F238E27FC236}">
                <a16:creationId xmlns:a16="http://schemas.microsoft.com/office/drawing/2014/main" id="{DC73E59F-C274-A56B-2461-AF1F318E1BCD}"/>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2CF82C4D-C3C0-2B43-5A11-A962F881719B}"/>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F6F81836-94E2-DD09-B8F9-CEA10B324FF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2. </a:t>
            </a:r>
            <a:r>
              <a:rPr lang="en-US" sz="2400" b="1" dirty="0">
                <a:solidFill>
                  <a:srgbClr val="674EA7"/>
                </a:solidFill>
                <a:latin typeface="Calibri"/>
                <a:ea typeface="Calibri"/>
                <a:cs typeface="Calibri"/>
                <a:sym typeface="Calibri"/>
              </a:rPr>
              <a:t>Communication. Needs and importance.</a:t>
            </a:r>
            <a:endParaRPr sz="500" dirty="0"/>
          </a:p>
          <a:p>
            <a:r>
              <a:rPr lang="en-US" sz="2800" b="1" dirty="0">
                <a:solidFill>
                  <a:schemeClr val="dk1"/>
                </a:solidFill>
                <a:latin typeface="Calibri"/>
                <a:ea typeface="Calibri"/>
                <a:cs typeface="Calibri"/>
                <a:sym typeface="Calibri"/>
              </a:rPr>
              <a:t>Chapter 5. Supported Decision Making</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0C3BF86B-3E3F-10F3-DD14-9360181F6CDE}"/>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a:solidFill>
                  <a:schemeClr val="dk1"/>
                </a:solidFill>
                <a:latin typeface="Calibri"/>
                <a:ea typeface="Calibri"/>
                <a:cs typeface="Calibri"/>
                <a:sym typeface="Calibri"/>
              </a:rPr>
              <a:t>SDM process and communication skills (4/4)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C43CD7DA-2493-FBB0-BD51-BD33AFDEE2A8}"/>
              </a:ext>
            </a:extLst>
          </p:cNvPr>
          <p:cNvSpPr txBox="1"/>
          <p:nvPr/>
        </p:nvSpPr>
        <p:spPr>
          <a:xfrm>
            <a:off x="2181224" y="1971675"/>
            <a:ext cx="7353300"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800" b="1">
                <a:latin typeface="Calibri"/>
              </a:rPr>
              <a:t>4.   </a:t>
            </a:r>
            <a:r>
              <a:rPr lang="es-ES" sz="1800" b="1" err="1">
                <a:latin typeface="Calibri"/>
              </a:rPr>
              <a:t>Skills</a:t>
            </a:r>
            <a:r>
              <a:rPr lang="es-ES" sz="1800" b="1">
                <a:latin typeface="Calibri"/>
              </a:rPr>
              <a:t> </a:t>
            </a:r>
            <a:r>
              <a:rPr lang="es-ES" sz="1800" b="1" err="1">
                <a:latin typeface="Calibri"/>
              </a:rPr>
              <a:t>Evaluation</a:t>
            </a:r>
            <a:r>
              <a:rPr lang="es-ES" sz="1800" b="1">
                <a:latin typeface="Calibri"/>
              </a:rPr>
              <a:t> and </a:t>
            </a:r>
            <a:r>
              <a:rPr lang="es-ES" sz="1800" b="1" err="1">
                <a:latin typeface="Calibri"/>
              </a:rPr>
              <a:t>Planning</a:t>
            </a:r>
            <a:endParaRPr lang="es-ES" sz="1800" b="1">
              <a:latin typeface="Calibri"/>
            </a:endParaRPr>
          </a:p>
          <a:p>
            <a:endParaRPr lang="es-ES" sz="1800">
              <a:latin typeface="Calibri"/>
            </a:endParaRPr>
          </a:p>
          <a:p>
            <a:r>
              <a:rPr lang="es-ES" sz="1800" err="1">
                <a:latin typeface="Calibri"/>
              </a:rPr>
              <a:t>The</a:t>
            </a:r>
            <a:r>
              <a:rPr lang="es-ES" sz="1800">
                <a:latin typeface="Calibri"/>
              </a:rPr>
              <a:t> </a:t>
            </a:r>
            <a:r>
              <a:rPr lang="es-ES" sz="1800" err="1">
                <a:latin typeface="Calibri"/>
              </a:rPr>
              <a:t>supporter</a:t>
            </a:r>
            <a:r>
              <a:rPr lang="es-ES" sz="1800">
                <a:latin typeface="Calibri"/>
              </a:rPr>
              <a:t> </a:t>
            </a:r>
            <a:r>
              <a:rPr lang="es-ES" sz="1800" err="1">
                <a:latin typeface="Calibri"/>
              </a:rPr>
              <a:t>evaluates</a:t>
            </a:r>
            <a:r>
              <a:rPr lang="es-ES" sz="1800">
                <a:latin typeface="Calibri"/>
              </a:rPr>
              <a:t> </a:t>
            </a:r>
            <a:r>
              <a:rPr lang="es-ES" sz="1800" err="1">
                <a:latin typeface="Calibri"/>
              </a:rPr>
              <a:t>various</a:t>
            </a:r>
            <a:r>
              <a:rPr lang="es-ES" sz="1800">
                <a:latin typeface="Calibri"/>
              </a:rPr>
              <a:t> </a:t>
            </a:r>
            <a:r>
              <a:rPr lang="es-ES" sz="1800" err="1">
                <a:latin typeface="Calibri"/>
              </a:rPr>
              <a:t>skills</a:t>
            </a:r>
            <a:r>
              <a:rPr lang="es-ES" sz="1800">
                <a:latin typeface="Calibri"/>
              </a:rPr>
              <a:t>, </a:t>
            </a:r>
            <a:r>
              <a:rPr lang="es-ES" sz="1800" err="1">
                <a:latin typeface="Calibri"/>
              </a:rPr>
              <a:t>including</a:t>
            </a:r>
            <a:r>
              <a:rPr lang="es-ES" sz="1800">
                <a:latin typeface="Calibri"/>
              </a:rPr>
              <a:t> </a:t>
            </a:r>
            <a:r>
              <a:rPr lang="es-ES" sz="1800" b="1" err="1">
                <a:latin typeface="Calibri"/>
              </a:rPr>
              <a:t>communication</a:t>
            </a:r>
            <a:r>
              <a:rPr lang="es-ES" sz="1800">
                <a:latin typeface="Calibri"/>
              </a:rPr>
              <a:t>, </a:t>
            </a:r>
            <a:r>
              <a:rPr lang="es-ES" sz="1800" err="1">
                <a:latin typeface="Calibri"/>
              </a:rPr>
              <a:t>necessary</a:t>
            </a:r>
            <a:r>
              <a:rPr lang="es-ES" sz="1800">
                <a:latin typeface="Calibri"/>
              </a:rPr>
              <a:t> </a:t>
            </a:r>
            <a:r>
              <a:rPr lang="es-ES" sz="1800" err="1">
                <a:latin typeface="Calibri"/>
              </a:rPr>
              <a:t>for</a:t>
            </a:r>
            <a:r>
              <a:rPr lang="es-ES" sz="1800">
                <a:latin typeface="Calibri"/>
              </a:rPr>
              <a:t> </a:t>
            </a:r>
            <a:r>
              <a:rPr lang="es-ES" sz="1800" err="1">
                <a:latin typeface="Calibri"/>
              </a:rPr>
              <a:t>decision-making</a:t>
            </a:r>
            <a:r>
              <a:rPr lang="es-ES" sz="1800">
                <a:latin typeface="Calibri"/>
              </a:rPr>
              <a:t>. </a:t>
            </a:r>
            <a:r>
              <a:rPr lang="es-ES" sz="1800" err="1">
                <a:latin typeface="Calibri"/>
              </a:rPr>
              <a:t>Assistance</a:t>
            </a:r>
            <a:r>
              <a:rPr lang="es-ES" sz="1800">
                <a:latin typeface="Calibri"/>
              </a:rPr>
              <a:t> </a:t>
            </a:r>
            <a:r>
              <a:rPr lang="es-ES" sz="1800" err="1">
                <a:latin typeface="Calibri"/>
              </a:rPr>
              <a:t>is</a:t>
            </a:r>
            <a:r>
              <a:rPr lang="es-ES" sz="1800">
                <a:latin typeface="Calibri"/>
              </a:rPr>
              <a:t> </a:t>
            </a:r>
            <a:r>
              <a:rPr lang="es-ES" sz="1800" err="1">
                <a:latin typeface="Calibri"/>
              </a:rPr>
              <a:t>provided</a:t>
            </a:r>
            <a:r>
              <a:rPr lang="es-ES" sz="1800">
                <a:latin typeface="Calibri"/>
              </a:rPr>
              <a:t> </a:t>
            </a:r>
            <a:r>
              <a:rPr lang="es-ES" sz="1800" err="1">
                <a:latin typeface="Calibri"/>
              </a:rPr>
              <a:t>to</a:t>
            </a:r>
            <a:r>
              <a:rPr lang="es-ES" sz="1800">
                <a:latin typeface="Calibri"/>
              </a:rPr>
              <a:t> </a:t>
            </a:r>
            <a:r>
              <a:rPr lang="es-ES" sz="1800" err="1">
                <a:latin typeface="Calibri"/>
              </a:rPr>
              <a:t>improve</a:t>
            </a:r>
            <a:r>
              <a:rPr lang="es-ES" sz="1800">
                <a:latin typeface="Calibri"/>
              </a:rPr>
              <a:t> </a:t>
            </a:r>
            <a:r>
              <a:rPr lang="es-ES" sz="1800" err="1">
                <a:latin typeface="Calibri"/>
              </a:rPr>
              <a:t>specific</a:t>
            </a:r>
            <a:r>
              <a:rPr lang="es-ES" sz="1800">
                <a:latin typeface="Calibri"/>
              </a:rPr>
              <a:t> </a:t>
            </a:r>
            <a:r>
              <a:rPr lang="es-ES" sz="1800" err="1">
                <a:latin typeface="Calibri"/>
              </a:rPr>
              <a:t>skills</a:t>
            </a:r>
            <a:r>
              <a:rPr lang="es-ES" sz="1800">
                <a:latin typeface="Calibri"/>
              </a:rPr>
              <a:t> </a:t>
            </a:r>
            <a:r>
              <a:rPr lang="es-ES" sz="1800" err="1">
                <a:latin typeface="Calibri"/>
              </a:rPr>
              <a:t>when</a:t>
            </a:r>
            <a:r>
              <a:rPr lang="es-ES" sz="1800">
                <a:latin typeface="Calibri"/>
              </a:rPr>
              <a:t> </a:t>
            </a:r>
            <a:r>
              <a:rPr lang="es-ES" sz="1800" err="1">
                <a:latin typeface="Calibri"/>
              </a:rPr>
              <a:t>needed</a:t>
            </a:r>
            <a:r>
              <a:rPr lang="es-ES" sz="1800">
                <a:latin typeface="Calibri"/>
              </a:rPr>
              <a:t> (</a:t>
            </a:r>
            <a:r>
              <a:rPr lang="es-ES" sz="1800" err="1">
                <a:latin typeface="Calibri"/>
              </a:rPr>
              <a:t>e.g</a:t>
            </a:r>
            <a:r>
              <a:rPr lang="es-ES" sz="1800">
                <a:latin typeface="Calibri"/>
              </a:rPr>
              <a:t>., digital </a:t>
            </a:r>
            <a:r>
              <a:rPr lang="es-ES" sz="1800" err="1">
                <a:latin typeface="Calibri"/>
              </a:rPr>
              <a:t>skills</a:t>
            </a:r>
            <a:r>
              <a:rPr lang="es-ES" sz="1800">
                <a:latin typeface="Calibri"/>
              </a:rPr>
              <a:t>, </a:t>
            </a:r>
            <a:r>
              <a:rPr lang="es-ES" sz="1800" err="1">
                <a:latin typeface="Calibri"/>
              </a:rPr>
              <a:t>numeracy</a:t>
            </a:r>
            <a:r>
              <a:rPr lang="es-ES" sz="1800">
                <a:latin typeface="Calibri"/>
              </a:rPr>
              <a:t>, verbal </a:t>
            </a:r>
            <a:r>
              <a:rPr lang="es-ES" sz="1800" err="1">
                <a:latin typeface="Calibri"/>
              </a:rPr>
              <a:t>communication</a:t>
            </a:r>
            <a:r>
              <a:rPr lang="es-ES" sz="1800">
                <a:latin typeface="Calibri"/>
              </a:rPr>
              <a:t>).</a:t>
            </a:r>
          </a:p>
          <a:p>
            <a:endParaRPr lang="es-ES" sz="1800">
              <a:latin typeface="Calibri"/>
            </a:endParaRPr>
          </a:p>
          <a:p>
            <a:r>
              <a:rPr lang="es-ES" sz="1800" b="1">
                <a:latin typeface="Calibri"/>
              </a:rPr>
              <a:t>5.   </a:t>
            </a:r>
            <a:r>
              <a:rPr lang="es-ES" sz="1800" b="1" err="1">
                <a:latin typeface="Calibri"/>
              </a:rPr>
              <a:t>Decision</a:t>
            </a:r>
            <a:r>
              <a:rPr lang="es-ES" sz="1800" b="1">
                <a:latin typeface="Calibri"/>
              </a:rPr>
              <a:t> </a:t>
            </a:r>
            <a:r>
              <a:rPr lang="es-ES" sz="1800" b="1" err="1">
                <a:latin typeface="Calibri"/>
              </a:rPr>
              <a:t>Implementation</a:t>
            </a:r>
            <a:r>
              <a:rPr lang="es-ES" sz="1800" b="1">
                <a:latin typeface="Calibri"/>
              </a:rPr>
              <a:t> </a:t>
            </a:r>
          </a:p>
          <a:p>
            <a:endParaRPr lang="es-ES" sz="1800">
              <a:latin typeface="Calibri"/>
            </a:endParaRPr>
          </a:p>
          <a:p>
            <a:r>
              <a:rPr lang="es-ES" sz="1800" err="1">
                <a:latin typeface="Calibri"/>
              </a:rPr>
              <a:t>The</a:t>
            </a:r>
            <a:r>
              <a:rPr lang="es-ES" sz="1800">
                <a:latin typeface="Calibri"/>
              </a:rPr>
              <a:t> </a:t>
            </a:r>
            <a:r>
              <a:rPr lang="es-ES" sz="1800" err="1">
                <a:latin typeface="Calibri"/>
              </a:rPr>
              <a:t>supporter</a:t>
            </a:r>
            <a:r>
              <a:rPr lang="es-ES" sz="1800">
                <a:latin typeface="Calibri"/>
              </a:rPr>
              <a:t> and </a:t>
            </a:r>
            <a:r>
              <a:rPr lang="es-ES" sz="1800" err="1">
                <a:latin typeface="Calibri"/>
              </a:rPr>
              <a:t>the</a:t>
            </a:r>
            <a:r>
              <a:rPr lang="es-ES" sz="1800">
                <a:latin typeface="Calibri"/>
              </a:rPr>
              <a:t> </a:t>
            </a:r>
            <a:r>
              <a:rPr lang="es-ES" sz="1800" err="1">
                <a:latin typeface="Calibri"/>
              </a:rPr>
              <a:t>person</a:t>
            </a:r>
            <a:r>
              <a:rPr lang="es-ES" sz="1800">
                <a:latin typeface="Calibri"/>
              </a:rPr>
              <a:t> </a:t>
            </a:r>
            <a:r>
              <a:rPr lang="es-ES" sz="1800" err="1">
                <a:latin typeface="Calibri"/>
              </a:rPr>
              <a:t>identify</a:t>
            </a:r>
            <a:r>
              <a:rPr lang="es-ES" sz="1800">
                <a:latin typeface="Calibri"/>
              </a:rPr>
              <a:t> </a:t>
            </a:r>
            <a:r>
              <a:rPr lang="es-ES" sz="1800" err="1">
                <a:latin typeface="Calibri"/>
              </a:rPr>
              <a:t>options</a:t>
            </a:r>
            <a:r>
              <a:rPr lang="es-ES" sz="1800">
                <a:latin typeface="Calibri"/>
              </a:rPr>
              <a:t>, </a:t>
            </a:r>
            <a:r>
              <a:rPr lang="es-ES" sz="1800" err="1">
                <a:latin typeface="Calibri"/>
              </a:rPr>
              <a:t>list</a:t>
            </a:r>
            <a:r>
              <a:rPr lang="es-ES" sz="1800">
                <a:latin typeface="Calibri"/>
              </a:rPr>
              <a:t> pros and </a:t>
            </a:r>
            <a:r>
              <a:rPr lang="es-ES" sz="1800" err="1">
                <a:latin typeface="Calibri"/>
              </a:rPr>
              <a:t>cons</a:t>
            </a:r>
            <a:r>
              <a:rPr lang="es-ES" sz="1800">
                <a:latin typeface="Calibri"/>
              </a:rPr>
              <a:t>, and plan </a:t>
            </a:r>
            <a:r>
              <a:rPr lang="es-ES" sz="1800" err="1">
                <a:latin typeface="Calibri"/>
              </a:rPr>
              <a:t>activities</a:t>
            </a:r>
            <a:r>
              <a:rPr lang="es-ES" sz="1800">
                <a:latin typeface="Calibri"/>
              </a:rPr>
              <a:t> </a:t>
            </a:r>
            <a:r>
              <a:rPr lang="es-ES" sz="1800" err="1">
                <a:latin typeface="Calibri"/>
              </a:rPr>
              <a:t>around</a:t>
            </a:r>
            <a:r>
              <a:rPr lang="es-ES" sz="1800">
                <a:latin typeface="Calibri"/>
              </a:rPr>
              <a:t> </a:t>
            </a:r>
            <a:r>
              <a:rPr lang="es-ES" sz="1800" err="1">
                <a:latin typeface="Calibri"/>
              </a:rPr>
              <a:t>the</a:t>
            </a:r>
            <a:r>
              <a:rPr lang="es-ES" sz="1800">
                <a:latin typeface="Calibri"/>
              </a:rPr>
              <a:t> </a:t>
            </a:r>
            <a:r>
              <a:rPr lang="es-ES" sz="1800" err="1">
                <a:latin typeface="Calibri"/>
              </a:rPr>
              <a:t>decision</a:t>
            </a:r>
            <a:r>
              <a:rPr lang="es-ES" sz="1800">
                <a:latin typeface="Calibri"/>
              </a:rPr>
              <a:t>. </a:t>
            </a:r>
            <a:r>
              <a:rPr lang="es-ES" sz="1800" err="1">
                <a:latin typeface="Calibri"/>
              </a:rPr>
              <a:t>Advocacy</a:t>
            </a:r>
            <a:r>
              <a:rPr lang="es-ES" sz="1800">
                <a:latin typeface="Calibri"/>
              </a:rPr>
              <a:t> </a:t>
            </a:r>
            <a:r>
              <a:rPr lang="es-ES" sz="1800" err="1">
                <a:latin typeface="Calibri"/>
              </a:rPr>
              <a:t>may</a:t>
            </a:r>
            <a:r>
              <a:rPr lang="es-ES" sz="1800">
                <a:latin typeface="Calibri"/>
              </a:rPr>
              <a:t> be </a:t>
            </a:r>
            <a:r>
              <a:rPr lang="es-ES" sz="1800" err="1">
                <a:latin typeface="Calibri"/>
              </a:rPr>
              <a:t>required</a:t>
            </a:r>
            <a:r>
              <a:rPr lang="es-ES" sz="1800">
                <a:latin typeface="Calibri"/>
              </a:rPr>
              <a:t> </a:t>
            </a:r>
            <a:r>
              <a:rPr lang="es-ES" sz="1800" err="1">
                <a:latin typeface="Calibri"/>
              </a:rPr>
              <a:t>to</a:t>
            </a:r>
            <a:r>
              <a:rPr lang="es-ES" sz="1800">
                <a:latin typeface="Calibri"/>
              </a:rPr>
              <a:t> </a:t>
            </a:r>
            <a:r>
              <a:rPr lang="es-ES" sz="1800" err="1">
                <a:latin typeface="Calibri"/>
              </a:rPr>
              <a:t>ensure</a:t>
            </a:r>
            <a:r>
              <a:rPr lang="es-ES" sz="1800">
                <a:latin typeface="Calibri"/>
              </a:rPr>
              <a:t> </a:t>
            </a:r>
            <a:r>
              <a:rPr lang="es-ES" sz="1800" b="1" err="1">
                <a:latin typeface="Calibri"/>
              </a:rPr>
              <a:t>effective</a:t>
            </a:r>
            <a:r>
              <a:rPr lang="es-ES" sz="1800" b="1">
                <a:latin typeface="Calibri"/>
              </a:rPr>
              <a:t> </a:t>
            </a:r>
            <a:r>
              <a:rPr lang="es-ES" sz="1800" b="1" err="1">
                <a:latin typeface="Calibri"/>
              </a:rPr>
              <a:t>communication</a:t>
            </a:r>
            <a:r>
              <a:rPr lang="es-ES" sz="1800">
                <a:latin typeface="Calibri"/>
              </a:rPr>
              <a:t> </a:t>
            </a:r>
            <a:r>
              <a:rPr lang="es-ES" sz="1800" err="1">
                <a:latin typeface="Calibri"/>
              </a:rPr>
              <a:t>with</a:t>
            </a:r>
            <a:r>
              <a:rPr lang="es-ES" sz="1800">
                <a:latin typeface="Calibri"/>
              </a:rPr>
              <a:t> </a:t>
            </a:r>
            <a:r>
              <a:rPr lang="es-ES" sz="1800" err="1">
                <a:latin typeface="Calibri"/>
              </a:rPr>
              <a:t>other</a:t>
            </a:r>
            <a:r>
              <a:rPr lang="es-ES" sz="1800">
                <a:latin typeface="Calibri"/>
              </a:rPr>
              <a:t> </a:t>
            </a:r>
            <a:r>
              <a:rPr lang="es-ES" sz="1800" err="1">
                <a:latin typeface="Calibri"/>
              </a:rPr>
              <a:t>professionals</a:t>
            </a:r>
            <a:r>
              <a:rPr lang="es-ES" sz="1800">
                <a:latin typeface="Calibri"/>
              </a:rPr>
              <a:t>. </a:t>
            </a:r>
          </a:p>
          <a:p>
            <a:endParaRPr lang="es-ES" sz="1800">
              <a:latin typeface="Calibri"/>
            </a:endParaRPr>
          </a:p>
          <a:p>
            <a:r>
              <a:rPr lang="es-ES" sz="1800" b="1">
                <a:latin typeface="Calibri"/>
              </a:rPr>
              <a:t>6.   </a:t>
            </a:r>
            <a:r>
              <a:rPr lang="es-ES" sz="1800" b="1" err="1">
                <a:latin typeface="Calibri"/>
              </a:rPr>
              <a:t>Decision-making</a:t>
            </a:r>
            <a:endParaRPr lang="es-ES" sz="1800" b="1">
              <a:latin typeface="Calibri"/>
            </a:endParaRPr>
          </a:p>
          <a:p>
            <a:endParaRPr lang="es-ES" sz="1800">
              <a:latin typeface="Calibri"/>
            </a:endParaRPr>
          </a:p>
          <a:p>
            <a:r>
              <a:rPr lang="es-ES" sz="1800" err="1">
                <a:latin typeface="Calibri"/>
              </a:rPr>
              <a:t>Finally</a:t>
            </a:r>
            <a:r>
              <a:rPr lang="es-ES" sz="1800">
                <a:latin typeface="Calibri"/>
              </a:rPr>
              <a:t>, </a:t>
            </a:r>
            <a:r>
              <a:rPr lang="es-ES" sz="1800" err="1">
                <a:latin typeface="Calibri"/>
              </a:rPr>
              <a:t>the</a:t>
            </a:r>
            <a:r>
              <a:rPr lang="es-ES" sz="1800">
                <a:latin typeface="Calibri"/>
              </a:rPr>
              <a:t> </a:t>
            </a:r>
            <a:r>
              <a:rPr lang="es-ES" sz="1800" err="1">
                <a:latin typeface="Calibri"/>
              </a:rPr>
              <a:t>person</a:t>
            </a:r>
            <a:r>
              <a:rPr lang="es-ES" sz="1800">
                <a:latin typeface="Calibri"/>
              </a:rPr>
              <a:t> </a:t>
            </a:r>
            <a:r>
              <a:rPr lang="es-ES" sz="1800" err="1">
                <a:latin typeface="Calibri"/>
              </a:rPr>
              <a:t>makes</a:t>
            </a:r>
            <a:r>
              <a:rPr lang="es-ES" sz="1800">
                <a:latin typeface="Calibri"/>
              </a:rPr>
              <a:t> </a:t>
            </a:r>
            <a:r>
              <a:rPr lang="es-ES" sz="1800" err="1">
                <a:latin typeface="Calibri"/>
              </a:rPr>
              <a:t>the</a:t>
            </a:r>
            <a:r>
              <a:rPr lang="es-ES" sz="1800">
                <a:latin typeface="Calibri"/>
              </a:rPr>
              <a:t> </a:t>
            </a:r>
            <a:r>
              <a:rPr lang="es-ES" sz="1800" err="1">
                <a:latin typeface="Calibri"/>
              </a:rPr>
              <a:t>decision</a:t>
            </a:r>
            <a:r>
              <a:rPr lang="es-ES" sz="1800">
                <a:latin typeface="Calibri"/>
              </a:rPr>
              <a:t>, and </a:t>
            </a:r>
            <a:r>
              <a:rPr lang="es-ES" sz="1800" err="1">
                <a:latin typeface="Calibri"/>
              </a:rPr>
              <a:t>assistance</a:t>
            </a:r>
            <a:r>
              <a:rPr lang="es-ES" sz="1800">
                <a:latin typeface="Calibri"/>
              </a:rPr>
              <a:t> </a:t>
            </a:r>
            <a:r>
              <a:rPr lang="es-ES" sz="1800" err="1">
                <a:latin typeface="Calibri"/>
              </a:rPr>
              <a:t>is</a:t>
            </a:r>
            <a:r>
              <a:rPr lang="es-ES" sz="1800">
                <a:latin typeface="Calibri"/>
              </a:rPr>
              <a:t> </a:t>
            </a:r>
            <a:r>
              <a:rPr lang="es-ES" sz="1800" err="1">
                <a:latin typeface="Calibri"/>
              </a:rPr>
              <a:t>provided</a:t>
            </a:r>
            <a:r>
              <a:rPr lang="es-ES" sz="1800">
                <a:latin typeface="Calibri"/>
              </a:rPr>
              <a:t> in </a:t>
            </a:r>
            <a:r>
              <a:rPr lang="es-ES" sz="1800" b="1" err="1">
                <a:latin typeface="Calibri"/>
              </a:rPr>
              <a:t>communicating</a:t>
            </a:r>
            <a:r>
              <a:rPr lang="es-ES" sz="1800">
                <a:latin typeface="Calibri"/>
              </a:rPr>
              <a:t> </a:t>
            </a:r>
            <a:r>
              <a:rPr lang="es-ES" sz="1800" err="1">
                <a:latin typeface="Calibri"/>
              </a:rPr>
              <a:t>it</a:t>
            </a:r>
            <a:r>
              <a:rPr lang="es-ES" sz="1800">
                <a:latin typeface="Calibri"/>
              </a:rPr>
              <a:t> </a:t>
            </a:r>
            <a:r>
              <a:rPr lang="es-ES" sz="1800" err="1">
                <a:latin typeface="Calibri"/>
              </a:rPr>
              <a:t>to</a:t>
            </a:r>
            <a:r>
              <a:rPr lang="es-ES" sz="1800">
                <a:latin typeface="Calibri"/>
              </a:rPr>
              <a:t> </a:t>
            </a:r>
            <a:r>
              <a:rPr lang="es-ES" sz="1800" err="1">
                <a:latin typeface="Calibri"/>
              </a:rPr>
              <a:t>family</a:t>
            </a:r>
            <a:r>
              <a:rPr lang="es-ES" sz="1800">
                <a:latin typeface="Calibri"/>
              </a:rPr>
              <a:t>, </a:t>
            </a:r>
            <a:r>
              <a:rPr lang="es-ES" sz="1800" err="1">
                <a:latin typeface="Calibri"/>
              </a:rPr>
              <a:t>friends</a:t>
            </a:r>
            <a:r>
              <a:rPr lang="es-ES" sz="1800">
                <a:latin typeface="Calibri"/>
              </a:rPr>
              <a:t>, and </a:t>
            </a:r>
            <a:r>
              <a:rPr lang="es-ES" sz="1800" err="1">
                <a:latin typeface="Calibri"/>
              </a:rPr>
              <a:t>other</a:t>
            </a:r>
            <a:r>
              <a:rPr lang="es-ES" sz="1800">
                <a:latin typeface="Calibri"/>
              </a:rPr>
              <a:t> </a:t>
            </a:r>
            <a:r>
              <a:rPr lang="es-ES" sz="1800" err="1">
                <a:latin typeface="Calibri"/>
              </a:rPr>
              <a:t>professionals</a:t>
            </a:r>
            <a:r>
              <a:rPr lang="es-ES" sz="1800">
                <a:latin typeface="Calibri"/>
              </a:rPr>
              <a:t>.</a:t>
            </a:r>
            <a:endParaRPr lang="es-ES" sz="1600">
              <a:latin typeface="Calibri"/>
            </a:endParaRPr>
          </a:p>
        </p:txBody>
      </p:sp>
    </p:spTree>
    <p:extLst>
      <p:ext uri="{BB962C8B-B14F-4D97-AF65-F5344CB8AC3E}">
        <p14:creationId xmlns:p14="http://schemas.microsoft.com/office/powerpoint/2010/main" val="46676483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833f7f52-ca37-4ad5-a460-7ba203df2864"/>
    <ds:schemaRef ds:uri="http://purl.org/dc/terms/"/>
    <ds:schemaRef ds:uri="7a866126-7c09-4654-844e-0d48a974f41d"/>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A339C852-B6D2-4288-BDBA-71A7B684E8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1014</Words>
  <Application>Microsoft Office PowerPoint</Application>
  <PresentationFormat>Widescreen</PresentationFormat>
  <Paragraphs>189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98</cp:revision>
  <dcterms:created xsi:type="dcterms:W3CDTF">2023-11-23T08:37:25Z</dcterms:created>
  <dcterms:modified xsi:type="dcterms:W3CDTF">2024-12-09T13:31:14Z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