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6.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10.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648" r:id="rId4"/>
  </p:sldMasterIdLst>
  <p:notesMasterIdLst>
    <p:notesMasterId r:id="rId15"/>
  </p:notesMasterIdLst>
  <p:sldIdLst>
    <p:sldId id="256" r:id="rId5"/>
    <p:sldId id="257" r:id="rId6"/>
    <p:sldId id="261" r:id="rId7"/>
    <p:sldId id="258" r:id="rId8"/>
    <p:sldId id="270" r:id="rId9"/>
    <p:sldId id="262" r:id="rId10"/>
    <p:sldId id="263" r:id="rId11"/>
    <p:sldId id="272" r:id="rId12"/>
    <p:sldId id="271" r:id="rId13"/>
    <p:sldId id="268" r:id="rId14"/>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18" roundtripDataSignature="AMtx7mgSpZHKFx2Csd60+kbM13+OyBKVug=="/>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E3A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FB7AA97-81EF-4E90-81C5-B2BA9A403139}" v="2" dt="2024-11-28T10:25:39.352"/>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897" autoAdjust="0"/>
    <p:restoredTop sz="66457" autoAdjust="0"/>
  </p:normalViewPr>
  <p:slideViewPr>
    <p:cSldViewPr snapToGrid="0">
      <p:cViewPr varScale="1">
        <p:scale>
          <a:sx n="48" d="100"/>
          <a:sy n="48" d="100"/>
        </p:scale>
        <p:origin x="1380" y="30"/>
      </p:cViewPr>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customschemas.google.com/relationships/presentationmetadata" Target="metadata"/><Relationship Id="rId3" Type="http://schemas.openxmlformats.org/officeDocument/2006/relationships/customXml" Target="../customXml/item3.xml"/><Relationship Id="rId21"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2" Type="http://schemas.openxmlformats.org/officeDocument/2006/relationships/customXml" Target="../customXml/item2.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notesMaster" Target="notesMasters/notesMaster1.xml"/><Relationship Id="rId23" Type="http://schemas.microsoft.com/office/2016/11/relationships/changesInfo" Target="changesInfos/changesInfo1.xml"/><Relationship Id="rId10" Type="http://schemas.openxmlformats.org/officeDocument/2006/relationships/slide" Target="slides/slide6.xml"/><Relationship Id="rId19"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HRISTELLE DECLERCQ" userId="6105ae43-a600-46e8-812e-1762419aa502" providerId="ADAL" clId="{CFB7AA97-81EF-4E90-81C5-B2BA9A403139}"/>
    <pc:docChg chg="custSel modSld">
      <pc:chgData name="CHRISTELLE DECLERCQ" userId="6105ae43-a600-46e8-812e-1762419aa502" providerId="ADAL" clId="{CFB7AA97-81EF-4E90-81C5-B2BA9A403139}" dt="2024-11-28T10:25:44.188" v="3" actId="1076"/>
      <pc:docMkLst>
        <pc:docMk/>
      </pc:docMkLst>
      <pc:sldChg chg="addSp delSp modSp mod">
        <pc:chgData name="CHRISTELLE DECLERCQ" userId="6105ae43-a600-46e8-812e-1762419aa502" providerId="ADAL" clId="{CFB7AA97-81EF-4E90-81C5-B2BA9A403139}" dt="2024-11-28T10:25:44.188" v="3" actId="1076"/>
        <pc:sldMkLst>
          <pc:docMk/>
          <pc:sldMk cId="0" sldId="256"/>
        </pc:sldMkLst>
        <pc:spChg chg="add del mod">
          <ac:chgData name="CHRISTELLE DECLERCQ" userId="6105ae43-a600-46e8-812e-1762419aa502" providerId="ADAL" clId="{CFB7AA97-81EF-4E90-81C5-B2BA9A403139}" dt="2024-11-28T10:25:38.968" v="1" actId="478"/>
          <ac:spMkLst>
            <pc:docMk/>
            <pc:sldMk cId="0" sldId="256"/>
            <ac:spMk id="14" creationId="{63B78052-4BC3-453F-962C-F57DFBF12BF6}"/>
          </ac:spMkLst>
        </pc:spChg>
        <pc:spChg chg="add mod">
          <ac:chgData name="CHRISTELLE DECLERCQ" userId="6105ae43-a600-46e8-812e-1762419aa502" providerId="ADAL" clId="{CFB7AA97-81EF-4E90-81C5-B2BA9A403139}" dt="2024-11-28T10:25:44.188" v="3" actId="1076"/>
          <ac:spMkLst>
            <pc:docMk/>
            <pc:sldMk cId="0" sldId="256"/>
            <ac:spMk id="15" creationId="{87F22B93-F64D-4B88-A4DD-ED387B4C2728}"/>
          </ac:spMkLst>
        </pc:spChg>
        <pc:picChg chg="add mod">
          <ac:chgData name="CHRISTELLE DECLERCQ" userId="6105ae43-a600-46e8-812e-1762419aa502" providerId="ADAL" clId="{CFB7AA97-81EF-4E90-81C5-B2BA9A403139}" dt="2024-11-25T13:39:41.349" v="0"/>
          <ac:picMkLst>
            <pc:docMk/>
            <pc:sldMk cId="0" sldId="256"/>
            <ac:picMk id="13" creationId="{DC9CB041-90D7-4420-840E-01A1F66AF601}"/>
          </ac:picMkLst>
        </pc:picChg>
      </pc:sldChg>
    </pc:docChg>
  </pc:docChgLst>
  <pc:docChgLst>
    <pc:chgData name="CHRISTELLE DECLERCQ" userId="6105ae43-a600-46e8-812e-1762419aa502" providerId="ADAL" clId="{4F0EE756-832D-4D5D-9428-351C64414E66}"/>
    <pc:docChg chg="undo custSel addSld delSld modSld">
      <pc:chgData name="CHRISTELLE DECLERCQ" userId="6105ae43-a600-46e8-812e-1762419aa502" providerId="ADAL" clId="{4F0EE756-832D-4D5D-9428-351C64414E66}" dt="2024-07-24T11:36:35.036" v="4658"/>
      <pc:docMkLst>
        <pc:docMk/>
      </pc:docMkLst>
      <pc:sldChg chg="modSp mod">
        <pc:chgData name="CHRISTELLE DECLERCQ" userId="6105ae43-a600-46e8-812e-1762419aa502" providerId="ADAL" clId="{4F0EE756-832D-4D5D-9428-351C64414E66}" dt="2024-07-24T07:26:11.412" v="6" actId="20577"/>
        <pc:sldMkLst>
          <pc:docMk/>
          <pc:sldMk cId="0" sldId="256"/>
        </pc:sldMkLst>
        <pc:spChg chg="mod">
          <ac:chgData name="CHRISTELLE DECLERCQ" userId="6105ae43-a600-46e8-812e-1762419aa502" providerId="ADAL" clId="{4F0EE756-832D-4D5D-9428-351C64414E66}" dt="2024-07-24T07:26:11.412" v="6" actId="20577"/>
          <ac:spMkLst>
            <pc:docMk/>
            <pc:sldMk cId="0" sldId="256"/>
            <ac:spMk id="99" creationId="{00000000-0000-0000-0000-000000000000}"/>
          </ac:spMkLst>
        </pc:spChg>
      </pc:sldChg>
      <pc:sldChg chg="modSp mod">
        <pc:chgData name="CHRISTELLE DECLERCQ" userId="6105ae43-a600-46e8-812e-1762419aa502" providerId="ADAL" clId="{4F0EE756-832D-4D5D-9428-351C64414E66}" dt="2024-07-24T07:53:43.966" v="179" actId="5793"/>
        <pc:sldMkLst>
          <pc:docMk/>
          <pc:sldMk cId="0" sldId="257"/>
        </pc:sldMkLst>
        <pc:spChg chg="mod">
          <ac:chgData name="CHRISTELLE DECLERCQ" userId="6105ae43-a600-46e8-812e-1762419aa502" providerId="ADAL" clId="{4F0EE756-832D-4D5D-9428-351C64414E66}" dt="2024-07-24T07:53:43.966" v="179" actId="5793"/>
          <ac:spMkLst>
            <pc:docMk/>
            <pc:sldMk cId="0" sldId="257"/>
            <ac:spMk id="5" creationId="{D23E3EB0-F33B-801A-F697-DD6D2A65013E}"/>
          </ac:spMkLst>
        </pc:spChg>
        <pc:spChg chg="mod">
          <ac:chgData name="CHRISTELLE DECLERCQ" userId="6105ae43-a600-46e8-812e-1762419aa502" providerId="ADAL" clId="{4F0EE756-832D-4D5D-9428-351C64414E66}" dt="2024-07-24T07:53:26.960" v="165" actId="113"/>
          <ac:spMkLst>
            <pc:docMk/>
            <pc:sldMk cId="0" sldId="257"/>
            <ac:spMk id="115" creationId="{00000000-0000-0000-0000-000000000000}"/>
          </ac:spMkLst>
        </pc:spChg>
      </pc:sldChg>
      <pc:sldChg chg="addSp delSp modSp mod modNotesTx">
        <pc:chgData name="CHRISTELLE DECLERCQ" userId="6105ae43-a600-46e8-812e-1762419aa502" providerId="ADAL" clId="{4F0EE756-832D-4D5D-9428-351C64414E66}" dt="2024-07-24T11:32:22.591" v="4655" actId="20577"/>
        <pc:sldMkLst>
          <pc:docMk/>
          <pc:sldMk cId="0" sldId="258"/>
        </pc:sldMkLst>
        <pc:spChg chg="del">
          <ac:chgData name="CHRISTELLE DECLERCQ" userId="6105ae43-a600-46e8-812e-1762419aa502" providerId="ADAL" clId="{4F0EE756-832D-4D5D-9428-351C64414E66}" dt="2024-07-24T07:58:41.367" v="433" actId="478"/>
          <ac:spMkLst>
            <pc:docMk/>
            <pc:sldMk cId="0" sldId="258"/>
            <ac:spMk id="2" creationId="{B89DA231-CF4C-40FA-8246-B2F037391183}"/>
          </ac:spMkLst>
        </pc:spChg>
        <pc:spChg chg="del">
          <ac:chgData name="CHRISTELLE DECLERCQ" userId="6105ae43-a600-46e8-812e-1762419aa502" providerId="ADAL" clId="{4F0EE756-832D-4D5D-9428-351C64414E66}" dt="2024-07-24T07:58:45.765" v="435" actId="478"/>
          <ac:spMkLst>
            <pc:docMk/>
            <pc:sldMk cId="0" sldId="258"/>
            <ac:spMk id="19" creationId="{5FB42577-0894-4BA1-BDD0-BA64577936DC}"/>
          </ac:spMkLst>
        </pc:spChg>
        <pc:spChg chg="add del mod">
          <ac:chgData name="CHRISTELLE DECLERCQ" userId="6105ae43-a600-46e8-812e-1762419aa502" providerId="ADAL" clId="{4F0EE756-832D-4D5D-9428-351C64414E66}" dt="2024-07-24T08:41:44.498" v="1880" actId="478"/>
          <ac:spMkLst>
            <pc:docMk/>
            <pc:sldMk cId="0" sldId="258"/>
            <ac:spMk id="21" creationId="{0E9B4FE8-39C6-4101-9FBD-BF18473DE43E}"/>
          </ac:spMkLst>
        </pc:spChg>
        <pc:spChg chg="mod">
          <ac:chgData name="CHRISTELLE DECLERCQ" userId="6105ae43-a600-46e8-812e-1762419aa502" providerId="ADAL" clId="{4F0EE756-832D-4D5D-9428-351C64414E66}" dt="2024-07-24T07:58:38.271" v="432" actId="20577"/>
          <ac:spMkLst>
            <pc:docMk/>
            <pc:sldMk cId="0" sldId="258"/>
            <ac:spMk id="131" creationId="{00000000-0000-0000-0000-000000000000}"/>
          </ac:spMkLst>
        </pc:spChg>
        <pc:grpChg chg="add mod">
          <ac:chgData name="CHRISTELLE DECLERCQ" userId="6105ae43-a600-46e8-812e-1762419aa502" providerId="ADAL" clId="{4F0EE756-832D-4D5D-9428-351C64414E66}" dt="2024-07-24T08:42:32.374" v="1882" actId="164"/>
          <ac:grpSpMkLst>
            <pc:docMk/>
            <pc:sldMk cId="0" sldId="258"/>
            <ac:grpSpMk id="22" creationId="{56EA3BB3-4184-4FC2-A7C4-9A170F5EBD79}"/>
          </ac:grpSpMkLst>
        </pc:grpChg>
        <pc:graphicFrameChg chg="add del mod modGraphic">
          <ac:chgData name="CHRISTELLE DECLERCQ" userId="6105ae43-a600-46e8-812e-1762419aa502" providerId="ADAL" clId="{4F0EE756-832D-4D5D-9428-351C64414E66}" dt="2024-07-24T08:20:23.710" v="857" actId="478"/>
          <ac:graphicFrameMkLst>
            <pc:docMk/>
            <pc:sldMk cId="0" sldId="258"/>
            <ac:graphicFrameMk id="11" creationId="{C7B3E38B-A51E-4109-98D6-757F7DE064D8}"/>
          </ac:graphicFrameMkLst>
        </pc:graphicFrameChg>
        <pc:graphicFrameChg chg="add del mod modGraphic">
          <ac:chgData name="CHRISTELLE DECLERCQ" userId="6105ae43-a600-46e8-812e-1762419aa502" providerId="ADAL" clId="{4F0EE756-832D-4D5D-9428-351C64414E66}" dt="2024-07-24T08:27:46.249" v="1069" actId="478"/>
          <ac:graphicFrameMkLst>
            <pc:docMk/>
            <pc:sldMk cId="0" sldId="258"/>
            <ac:graphicFrameMk id="16" creationId="{A0BA3BE6-7C73-4C9F-83B6-62442E05DF7D}"/>
          </ac:graphicFrameMkLst>
        </pc:graphicFrameChg>
        <pc:graphicFrameChg chg="add del mod modGraphic">
          <ac:chgData name="CHRISTELLE DECLERCQ" userId="6105ae43-a600-46e8-812e-1762419aa502" providerId="ADAL" clId="{4F0EE756-832D-4D5D-9428-351C64414E66}" dt="2024-07-24T08:41:41.788" v="1879" actId="478"/>
          <ac:graphicFrameMkLst>
            <pc:docMk/>
            <pc:sldMk cId="0" sldId="258"/>
            <ac:graphicFrameMk id="18" creationId="{1BA5C799-4DCE-4D86-8D70-8D54B793DE4E}"/>
          </ac:graphicFrameMkLst>
        </pc:graphicFrameChg>
        <pc:graphicFrameChg chg="add mod modGraphic">
          <ac:chgData name="CHRISTELLE DECLERCQ" userId="6105ae43-a600-46e8-812e-1762419aa502" providerId="ADAL" clId="{4F0EE756-832D-4D5D-9428-351C64414E66}" dt="2024-07-24T08:42:32.374" v="1882" actId="164"/>
          <ac:graphicFrameMkLst>
            <pc:docMk/>
            <pc:sldMk cId="0" sldId="258"/>
            <ac:graphicFrameMk id="20" creationId="{794C9930-1474-4FFF-9683-A378168630E0}"/>
          </ac:graphicFrameMkLst>
        </pc:graphicFrameChg>
        <pc:picChg chg="add del mod">
          <ac:chgData name="CHRISTELLE DECLERCQ" userId="6105ae43-a600-46e8-812e-1762419aa502" providerId="ADAL" clId="{4F0EE756-832D-4D5D-9428-351C64414E66}" dt="2024-07-24T08:01:51.656" v="437" actId="931"/>
          <ac:picMkLst>
            <pc:docMk/>
            <pc:sldMk cId="0" sldId="258"/>
            <ac:picMk id="4" creationId="{95F9A340-6934-49B5-8BEF-81F42218AE0F}"/>
          </ac:picMkLst>
        </pc:picChg>
        <pc:picChg chg="add del mod">
          <ac:chgData name="CHRISTELLE DECLERCQ" userId="6105ae43-a600-46e8-812e-1762419aa502" providerId="ADAL" clId="{4F0EE756-832D-4D5D-9428-351C64414E66}" dt="2024-07-24T08:04:03.578" v="582" actId="478"/>
          <ac:picMkLst>
            <pc:docMk/>
            <pc:sldMk cId="0" sldId="258"/>
            <ac:picMk id="6" creationId="{B1935EBA-8332-4639-B2D1-A2D155795413}"/>
          </ac:picMkLst>
        </pc:picChg>
        <pc:picChg chg="add del mod">
          <ac:chgData name="CHRISTELLE DECLERCQ" userId="6105ae43-a600-46e8-812e-1762419aa502" providerId="ADAL" clId="{4F0EE756-832D-4D5D-9428-351C64414E66}" dt="2024-07-24T08:04:02.089" v="581" actId="478"/>
          <ac:picMkLst>
            <pc:docMk/>
            <pc:sldMk cId="0" sldId="258"/>
            <ac:picMk id="8" creationId="{4EDA060D-A6AC-4D5B-80EA-6647C217C317}"/>
          </ac:picMkLst>
        </pc:picChg>
        <pc:picChg chg="add mod ord">
          <ac:chgData name="CHRISTELLE DECLERCQ" userId="6105ae43-a600-46e8-812e-1762419aa502" providerId="ADAL" clId="{4F0EE756-832D-4D5D-9428-351C64414E66}" dt="2024-07-24T08:42:32.374" v="1882" actId="164"/>
          <ac:picMkLst>
            <pc:docMk/>
            <pc:sldMk cId="0" sldId="258"/>
            <ac:picMk id="10" creationId="{E5D47D51-16E8-4CEA-B161-517468A409F0}"/>
          </ac:picMkLst>
        </pc:picChg>
        <pc:picChg chg="add del mod">
          <ac:chgData name="CHRISTELLE DECLERCQ" userId="6105ae43-a600-46e8-812e-1762419aa502" providerId="ADAL" clId="{4F0EE756-832D-4D5D-9428-351C64414E66}" dt="2024-07-24T08:19:11.207" v="852" actId="478"/>
          <ac:picMkLst>
            <pc:docMk/>
            <pc:sldMk cId="0" sldId="258"/>
            <ac:picMk id="13" creationId="{63135A26-4E17-4DB4-BD73-A6B3AD62B083}"/>
          </ac:picMkLst>
        </pc:picChg>
        <pc:picChg chg="add del mod">
          <ac:chgData name="CHRISTELLE DECLERCQ" userId="6105ae43-a600-46e8-812e-1762419aa502" providerId="ADAL" clId="{4F0EE756-832D-4D5D-9428-351C64414E66}" dt="2024-07-24T08:19:13.658" v="853" actId="478"/>
          <ac:picMkLst>
            <pc:docMk/>
            <pc:sldMk cId="0" sldId="258"/>
            <ac:picMk id="15" creationId="{58FBE40D-F7BC-4855-9244-3C9383282A2B}"/>
          </ac:picMkLst>
        </pc:picChg>
        <pc:picChg chg="del">
          <ac:chgData name="CHRISTELLE DECLERCQ" userId="6105ae43-a600-46e8-812e-1762419aa502" providerId="ADAL" clId="{4F0EE756-832D-4D5D-9428-351C64414E66}" dt="2024-07-24T07:58:43.073" v="434" actId="478"/>
          <ac:picMkLst>
            <pc:docMk/>
            <pc:sldMk cId="0" sldId="258"/>
            <ac:picMk id="17" creationId="{0BDD2CC8-B357-454F-BE61-6E002174D88D}"/>
          </ac:picMkLst>
        </pc:picChg>
      </pc:sldChg>
      <pc:sldChg chg="modSp mod modNotesTx">
        <pc:chgData name="CHRISTELLE DECLERCQ" userId="6105ae43-a600-46e8-812e-1762419aa502" providerId="ADAL" clId="{4F0EE756-832D-4D5D-9428-351C64414E66}" dt="2024-07-24T07:54:55.290" v="388" actId="20577"/>
        <pc:sldMkLst>
          <pc:docMk/>
          <pc:sldMk cId="1608186336" sldId="261"/>
        </pc:sldMkLst>
        <pc:spChg chg="mod">
          <ac:chgData name="CHRISTELLE DECLERCQ" userId="6105ae43-a600-46e8-812e-1762419aa502" providerId="ADAL" clId="{4F0EE756-832D-4D5D-9428-351C64414E66}" dt="2024-07-24T07:53:51.301" v="190" actId="20577"/>
          <ac:spMkLst>
            <pc:docMk/>
            <pc:sldMk cId="1608186336" sldId="261"/>
            <ac:spMk id="8" creationId="{33F8ADDD-6060-018C-F605-AD2446DAB488}"/>
          </ac:spMkLst>
        </pc:spChg>
        <pc:spChg chg="mod">
          <ac:chgData name="CHRISTELLE DECLERCQ" userId="6105ae43-a600-46e8-812e-1762419aa502" providerId="ADAL" clId="{4F0EE756-832D-4D5D-9428-351C64414E66}" dt="2024-07-24T07:54:09.807" v="222" actId="20577"/>
          <ac:spMkLst>
            <pc:docMk/>
            <pc:sldMk cId="1608186336" sldId="261"/>
            <ac:spMk id="10" creationId="{80CAD999-F6EA-65F6-0817-5F188F64C5F7}"/>
          </ac:spMkLst>
        </pc:spChg>
        <pc:spChg chg="mod">
          <ac:chgData name="CHRISTELLE DECLERCQ" userId="6105ae43-a600-46e8-812e-1762419aa502" providerId="ADAL" clId="{4F0EE756-832D-4D5D-9428-351C64414E66}" dt="2024-07-24T07:54:55.290" v="388" actId="20577"/>
          <ac:spMkLst>
            <pc:docMk/>
            <pc:sldMk cId="1608186336" sldId="261"/>
            <ac:spMk id="13" creationId="{4AFB8E46-F25C-24F4-A5AE-77D5D65E24CB}"/>
          </ac:spMkLst>
        </pc:spChg>
      </pc:sldChg>
      <pc:sldChg chg="addSp delSp modSp mod modNotesTx">
        <pc:chgData name="CHRISTELLE DECLERCQ" userId="6105ae43-a600-46e8-812e-1762419aa502" providerId="ADAL" clId="{4F0EE756-832D-4D5D-9428-351C64414E66}" dt="2024-07-24T11:34:27.253" v="4656"/>
        <pc:sldMkLst>
          <pc:docMk/>
          <pc:sldMk cId="1062621727" sldId="262"/>
        </pc:sldMkLst>
        <pc:spChg chg="add mod">
          <ac:chgData name="CHRISTELLE DECLERCQ" userId="6105ae43-a600-46e8-812e-1762419aa502" providerId="ADAL" clId="{4F0EE756-832D-4D5D-9428-351C64414E66}" dt="2024-07-24T08:59:45.498" v="2493" actId="1076"/>
          <ac:spMkLst>
            <pc:docMk/>
            <pc:sldMk cId="1062621727" sldId="262"/>
            <ac:spMk id="8" creationId="{CD533BA1-2C6C-45FA-841B-33D0F94E59E9}"/>
          </ac:spMkLst>
        </pc:spChg>
        <pc:spChg chg="add mod">
          <ac:chgData name="CHRISTELLE DECLERCQ" userId="6105ae43-a600-46e8-812e-1762419aa502" providerId="ADAL" clId="{4F0EE756-832D-4D5D-9428-351C64414E66}" dt="2024-07-24T09:04:45.615" v="2661" actId="1037"/>
          <ac:spMkLst>
            <pc:docMk/>
            <pc:sldMk cId="1062621727" sldId="262"/>
            <ac:spMk id="9" creationId="{38D83373-9EEC-42DE-89AB-F330B815C856}"/>
          </ac:spMkLst>
        </pc:spChg>
        <pc:spChg chg="add del mod">
          <ac:chgData name="CHRISTELLE DECLERCQ" userId="6105ae43-a600-46e8-812e-1762419aa502" providerId="ADAL" clId="{4F0EE756-832D-4D5D-9428-351C64414E66}" dt="2024-07-24T09:05:40.278" v="2668" actId="478"/>
          <ac:spMkLst>
            <pc:docMk/>
            <pc:sldMk cId="1062621727" sldId="262"/>
            <ac:spMk id="10" creationId="{E30A6050-EC8B-4B08-B55B-689FAC675220}"/>
          </ac:spMkLst>
        </pc:spChg>
        <pc:spChg chg="add mod">
          <ac:chgData name="CHRISTELLE DECLERCQ" userId="6105ae43-a600-46e8-812e-1762419aa502" providerId="ADAL" clId="{4F0EE756-832D-4D5D-9428-351C64414E66}" dt="2024-07-24T09:06:20.038" v="2675" actId="1076"/>
          <ac:spMkLst>
            <pc:docMk/>
            <pc:sldMk cId="1062621727" sldId="262"/>
            <ac:spMk id="11" creationId="{6169A3E0-74B7-43ED-9CCD-6429033840B9}"/>
          </ac:spMkLst>
        </pc:spChg>
        <pc:spChg chg="add del mod">
          <ac:chgData name="CHRISTELLE DECLERCQ" userId="6105ae43-a600-46e8-812e-1762419aa502" providerId="ADAL" clId="{4F0EE756-832D-4D5D-9428-351C64414E66}" dt="2024-07-24T09:07:11.688" v="2681" actId="478"/>
          <ac:spMkLst>
            <pc:docMk/>
            <pc:sldMk cId="1062621727" sldId="262"/>
            <ac:spMk id="12" creationId="{CC89157E-44C3-4C50-9EE6-12A35A511C5F}"/>
          </ac:spMkLst>
        </pc:spChg>
        <pc:spChg chg="add mod">
          <ac:chgData name="CHRISTELLE DECLERCQ" userId="6105ae43-a600-46e8-812e-1762419aa502" providerId="ADAL" clId="{4F0EE756-832D-4D5D-9428-351C64414E66}" dt="2024-07-24T09:09:21.886" v="2753" actId="1037"/>
          <ac:spMkLst>
            <pc:docMk/>
            <pc:sldMk cId="1062621727" sldId="262"/>
            <ac:spMk id="14" creationId="{3276F7B4-2886-4DDB-A8AD-606714F7B570}"/>
          </ac:spMkLst>
        </pc:spChg>
        <pc:spChg chg="add mod">
          <ac:chgData name="CHRISTELLE DECLERCQ" userId="6105ae43-a600-46e8-812e-1762419aa502" providerId="ADAL" clId="{4F0EE756-832D-4D5D-9428-351C64414E66}" dt="2024-07-24T09:00:54.507" v="2537" actId="1037"/>
          <ac:spMkLst>
            <pc:docMk/>
            <pc:sldMk cId="1062621727" sldId="262"/>
            <ac:spMk id="17" creationId="{85485041-2D8D-4983-B9D5-DDBEF188E09B}"/>
          </ac:spMkLst>
        </pc:spChg>
        <pc:spChg chg="add mod">
          <ac:chgData name="CHRISTELLE DECLERCQ" userId="6105ae43-a600-46e8-812e-1762419aa502" providerId="ADAL" clId="{4F0EE756-832D-4D5D-9428-351C64414E66}" dt="2024-07-24T09:03:10.037" v="2578" actId="1035"/>
          <ac:spMkLst>
            <pc:docMk/>
            <pc:sldMk cId="1062621727" sldId="262"/>
            <ac:spMk id="18" creationId="{12122D12-D8F4-4A30-893E-A1A41662ACF8}"/>
          </ac:spMkLst>
        </pc:spChg>
        <pc:spChg chg="add mod">
          <ac:chgData name="CHRISTELLE DECLERCQ" userId="6105ae43-a600-46e8-812e-1762419aa502" providerId="ADAL" clId="{4F0EE756-832D-4D5D-9428-351C64414E66}" dt="2024-07-24T09:04:28.398" v="2642" actId="1038"/>
          <ac:spMkLst>
            <pc:docMk/>
            <pc:sldMk cId="1062621727" sldId="262"/>
            <ac:spMk id="19" creationId="{D7D44F3B-DA14-4E66-8104-4A758F73BB10}"/>
          </ac:spMkLst>
        </pc:spChg>
        <pc:spChg chg="add mod">
          <ac:chgData name="CHRISTELLE DECLERCQ" userId="6105ae43-a600-46e8-812e-1762419aa502" providerId="ADAL" clId="{4F0EE756-832D-4D5D-9428-351C64414E66}" dt="2024-07-24T09:02:16.885" v="2557" actId="1076"/>
          <ac:spMkLst>
            <pc:docMk/>
            <pc:sldMk cId="1062621727" sldId="262"/>
            <ac:spMk id="20" creationId="{58986FF6-3181-4B13-B717-86AA0AA1779B}"/>
          </ac:spMkLst>
        </pc:spChg>
        <pc:spChg chg="add mod">
          <ac:chgData name="CHRISTELLE DECLERCQ" userId="6105ae43-a600-46e8-812e-1762419aa502" providerId="ADAL" clId="{4F0EE756-832D-4D5D-9428-351C64414E66}" dt="2024-07-24T09:01:38.884" v="2550" actId="1076"/>
          <ac:spMkLst>
            <pc:docMk/>
            <pc:sldMk cId="1062621727" sldId="262"/>
            <ac:spMk id="21" creationId="{9F0EE930-1D06-4CD0-9399-3B4C4BBE2D5E}"/>
          </ac:spMkLst>
        </pc:spChg>
        <pc:spChg chg="add mod">
          <ac:chgData name="CHRISTELLE DECLERCQ" userId="6105ae43-a600-46e8-812e-1762419aa502" providerId="ADAL" clId="{4F0EE756-832D-4D5D-9428-351C64414E66}" dt="2024-07-24T09:01:51.185" v="2553" actId="688"/>
          <ac:spMkLst>
            <pc:docMk/>
            <pc:sldMk cId="1062621727" sldId="262"/>
            <ac:spMk id="22" creationId="{078EA230-5145-4116-B09B-A6CF7F3A7012}"/>
          </ac:spMkLst>
        </pc:spChg>
        <pc:spChg chg="add mod">
          <ac:chgData name="CHRISTELLE DECLERCQ" userId="6105ae43-a600-46e8-812e-1762419aa502" providerId="ADAL" clId="{4F0EE756-832D-4D5D-9428-351C64414E66}" dt="2024-07-24T09:02:29.103" v="2560" actId="688"/>
          <ac:spMkLst>
            <pc:docMk/>
            <pc:sldMk cId="1062621727" sldId="262"/>
            <ac:spMk id="23" creationId="{ED7AB717-FAE2-4D75-939E-CD365E3E98A0}"/>
          </ac:spMkLst>
        </pc:spChg>
        <pc:spChg chg="add mod">
          <ac:chgData name="CHRISTELLE DECLERCQ" userId="6105ae43-a600-46e8-812e-1762419aa502" providerId="ADAL" clId="{4F0EE756-832D-4D5D-9428-351C64414E66}" dt="2024-07-24T09:02:41.556" v="2563" actId="688"/>
          <ac:spMkLst>
            <pc:docMk/>
            <pc:sldMk cId="1062621727" sldId="262"/>
            <ac:spMk id="24" creationId="{D2FC8197-BFC1-41BE-8830-B0EAC7794A68}"/>
          </ac:spMkLst>
        </pc:spChg>
        <pc:spChg chg="add mod">
          <ac:chgData name="CHRISTELLE DECLERCQ" userId="6105ae43-a600-46e8-812e-1762419aa502" providerId="ADAL" clId="{4F0EE756-832D-4D5D-9428-351C64414E66}" dt="2024-07-24T09:03:13.531" v="2580" actId="1035"/>
          <ac:spMkLst>
            <pc:docMk/>
            <pc:sldMk cId="1062621727" sldId="262"/>
            <ac:spMk id="25" creationId="{D989EC56-D1E6-493E-9E78-C5530840E06E}"/>
          </ac:spMkLst>
        </pc:spChg>
        <pc:spChg chg="add mod">
          <ac:chgData name="CHRISTELLE DECLERCQ" userId="6105ae43-a600-46e8-812e-1762419aa502" providerId="ADAL" clId="{4F0EE756-832D-4D5D-9428-351C64414E66}" dt="2024-07-24T09:04:19.287" v="2639" actId="1035"/>
          <ac:spMkLst>
            <pc:docMk/>
            <pc:sldMk cId="1062621727" sldId="262"/>
            <ac:spMk id="26" creationId="{1F706238-AC12-4CA0-B330-6DA729470F3A}"/>
          </ac:spMkLst>
        </pc:spChg>
        <pc:spChg chg="add mod">
          <ac:chgData name="CHRISTELLE DECLERCQ" userId="6105ae43-a600-46e8-812e-1762419aa502" providerId="ADAL" clId="{4F0EE756-832D-4D5D-9428-351C64414E66}" dt="2024-07-24T09:04:48.526" v="2665" actId="1037"/>
          <ac:spMkLst>
            <pc:docMk/>
            <pc:sldMk cId="1062621727" sldId="262"/>
            <ac:spMk id="27" creationId="{301B45E2-CBB0-4D62-8AC8-9D1C103C718E}"/>
          </ac:spMkLst>
        </pc:spChg>
        <pc:spChg chg="add mod">
          <ac:chgData name="CHRISTELLE DECLERCQ" userId="6105ae43-a600-46e8-812e-1762419aa502" providerId="ADAL" clId="{4F0EE756-832D-4D5D-9428-351C64414E66}" dt="2024-07-24T09:06:39.114" v="2679" actId="1076"/>
          <ac:spMkLst>
            <pc:docMk/>
            <pc:sldMk cId="1062621727" sldId="262"/>
            <ac:spMk id="30" creationId="{425EBF3D-CE15-4D86-979A-44DDF501715B}"/>
          </ac:spMkLst>
        </pc:spChg>
        <pc:spChg chg="add mod">
          <ac:chgData name="CHRISTELLE DECLERCQ" userId="6105ae43-a600-46e8-812e-1762419aa502" providerId="ADAL" clId="{4F0EE756-832D-4D5D-9428-351C64414E66}" dt="2024-07-24T09:09:50.954" v="2850" actId="1038"/>
          <ac:spMkLst>
            <pc:docMk/>
            <pc:sldMk cId="1062621727" sldId="262"/>
            <ac:spMk id="34" creationId="{C3C759D2-1E43-48B4-98B4-E30994971E8E}"/>
          </ac:spMkLst>
        </pc:spChg>
        <pc:spChg chg="mod">
          <ac:chgData name="CHRISTELLE DECLERCQ" userId="6105ae43-a600-46e8-812e-1762419aa502" providerId="ADAL" clId="{4F0EE756-832D-4D5D-9428-351C64414E66}" dt="2024-07-24T08:58:12.560" v="2407" actId="20577"/>
          <ac:spMkLst>
            <pc:docMk/>
            <pc:sldMk cId="1062621727" sldId="262"/>
            <ac:spMk id="131" creationId="{00000000-0000-0000-0000-000000000000}"/>
          </ac:spMkLst>
        </pc:spChg>
        <pc:graphicFrameChg chg="add del mod modGraphic">
          <ac:chgData name="CHRISTELLE DECLERCQ" userId="6105ae43-a600-46e8-812e-1762419aa502" providerId="ADAL" clId="{4F0EE756-832D-4D5D-9428-351C64414E66}" dt="2024-07-24T08:47:47.368" v="1968" actId="478"/>
          <ac:graphicFrameMkLst>
            <pc:docMk/>
            <pc:sldMk cId="1062621727" sldId="262"/>
            <ac:graphicFrameMk id="2" creationId="{84D4F1D9-BF93-4BAE-8342-840EBB737EB7}"/>
          </ac:graphicFrameMkLst>
        </pc:graphicFrameChg>
        <pc:graphicFrameChg chg="del">
          <ac:chgData name="CHRISTELLE DECLERCQ" userId="6105ae43-a600-46e8-812e-1762419aa502" providerId="ADAL" clId="{4F0EE756-832D-4D5D-9428-351C64414E66}" dt="2024-07-24T08:46:30.234" v="1886" actId="478"/>
          <ac:graphicFrameMkLst>
            <pc:docMk/>
            <pc:sldMk cId="1062621727" sldId="262"/>
            <ac:graphicFrameMk id="3" creationId="{4965163C-B90F-4795-A86A-3CA12732B843}"/>
          </ac:graphicFrameMkLst>
        </pc:graphicFrameChg>
        <pc:graphicFrameChg chg="add mod modGraphic">
          <ac:chgData name="CHRISTELLE DECLERCQ" userId="6105ae43-a600-46e8-812e-1762419aa502" providerId="ADAL" clId="{4F0EE756-832D-4D5D-9428-351C64414E66}" dt="2024-07-24T09:03:53.880" v="2590"/>
          <ac:graphicFrameMkLst>
            <pc:docMk/>
            <pc:sldMk cId="1062621727" sldId="262"/>
            <ac:graphicFrameMk id="6" creationId="{BB2578EC-A1CA-4D6C-AA73-871DF1693018}"/>
          </ac:graphicFrameMkLst>
        </pc:graphicFrameChg>
        <pc:graphicFrameChg chg="add mod modGraphic">
          <ac:chgData name="CHRISTELLE DECLERCQ" userId="6105ae43-a600-46e8-812e-1762419aa502" providerId="ADAL" clId="{4F0EE756-832D-4D5D-9428-351C64414E66}" dt="2024-07-24T09:03:46.861" v="2589"/>
          <ac:graphicFrameMkLst>
            <pc:docMk/>
            <pc:sldMk cId="1062621727" sldId="262"/>
            <ac:graphicFrameMk id="7" creationId="{E3D058D8-55D3-44D4-9613-5E94478B26A3}"/>
          </ac:graphicFrameMkLst>
        </pc:graphicFrameChg>
        <pc:graphicFrameChg chg="add mod modGraphic">
          <ac:chgData name="CHRISTELLE DECLERCQ" userId="6105ae43-a600-46e8-812e-1762419aa502" providerId="ADAL" clId="{4F0EE756-832D-4D5D-9428-351C64414E66}" dt="2024-07-24T09:09:58.544" v="2854"/>
          <ac:graphicFrameMkLst>
            <pc:docMk/>
            <pc:sldMk cId="1062621727" sldId="262"/>
            <ac:graphicFrameMk id="13" creationId="{EB2FA579-D678-4FF1-9BC0-BF4BEE67D323}"/>
          </ac:graphicFrameMkLst>
        </pc:graphicFrameChg>
        <pc:picChg chg="add del mod">
          <ac:chgData name="CHRISTELLE DECLERCQ" userId="6105ae43-a600-46e8-812e-1762419aa502" providerId="ADAL" clId="{4F0EE756-832D-4D5D-9428-351C64414E66}" dt="2024-07-24T09:16:28.368" v="3385" actId="478"/>
          <ac:picMkLst>
            <pc:docMk/>
            <pc:sldMk cId="1062621727" sldId="262"/>
            <ac:picMk id="5" creationId="{B5126B82-C078-4708-9A20-024C1855159B}"/>
          </ac:picMkLst>
        </pc:picChg>
      </pc:sldChg>
      <pc:sldChg chg="addSp delSp modSp mod modNotesTx">
        <pc:chgData name="CHRISTELLE DECLERCQ" userId="6105ae43-a600-46e8-812e-1762419aa502" providerId="ADAL" clId="{4F0EE756-832D-4D5D-9428-351C64414E66}" dt="2024-07-24T10:15:14.667" v="4205" actId="20577"/>
        <pc:sldMkLst>
          <pc:docMk/>
          <pc:sldMk cId="1433995988" sldId="263"/>
        </pc:sldMkLst>
        <pc:spChg chg="add mod">
          <ac:chgData name="CHRISTELLE DECLERCQ" userId="6105ae43-a600-46e8-812e-1762419aa502" providerId="ADAL" clId="{4F0EE756-832D-4D5D-9428-351C64414E66}" dt="2024-07-24T10:09:02.756" v="3929" actId="404"/>
          <ac:spMkLst>
            <pc:docMk/>
            <pc:sldMk cId="1433995988" sldId="263"/>
            <ac:spMk id="13" creationId="{55511444-231D-4E87-ADA9-342651998CA2}"/>
          </ac:spMkLst>
        </pc:spChg>
        <pc:spChg chg="add del mod">
          <ac:chgData name="CHRISTELLE DECLERCQ" userId="6105ae43-a600-46e8-812e-1762419aa502" providerId="ADAL" clId="{4F0EE756-832D-4D5D-9428-351C64414E66}" dt="2024-07-24T10:10:54.593" v="4036" actId="478"/>
          <ac:spMkLst>
            <pc:docMk/>
            <pc:sldMk cId="1433995988" sldId="263"/>
            <ac:spMk id="14" creationId="{A1DFB4FE-0B11-4614-B2EC-0FC9BB58CDBC}"/>
          </ac:spMkLst>
        </pc:spChg>
        <pc:spChg chg="mod">
          <ac:chgData name="CHRISTELLE DECLERCQ" userId="6105ae43-a600-46e8-812e-1762419aa502" providerId="ADAL" clId="{4F0EE756-832D-4D5D-9428-351C64414E66}" dt="2024-07-24T09:17:07.928" v="3430" actId="20577"/>
          <ac:spMkLst>
            <pc:docMk/>
            <pc:sldMk cId="1433995988" sldId="263"/>
            <ac:spMk id="131" creationId="{00000000-0000-0000-0000-000000000000}"/>
          </ac:spMkLst>
        </pc:spChg>
        <pc:graphicFrameChg chg="add del mod modGraphic">
          <ac:chgData name="CHRISTELLE DECLERCQ" userId="6105ae43-a600-46e8-812e-1762419aa502" providerId="ADAL" clId="{4F0EE756-832D-4D5D-9428-351C64414E66}" dt="2024-07-24T09:33:42.280" v="3448" actId="478"/>
          <ac:graphicFrameMkLst>
            <pc:docMk/>
            <pc:sldMk cId="1433995988" sldId="263"/>
            <ac:graphicFrameMk id="4" creationId="{E7947896-8B21-412E-ABE9-6FA9F182B624}"/>
          </ac:graphicFrameMkLst>
        </pc:graphicFrameChg>
        <pc:graphicFrameChg chg="add del mod modGraphic">
          <ac:chgData name="CHRISTELLE DECLERCQ" userId="6105ae43-a600-46e8-812e-1762419aa502" providerId="ADAL" clId="{4F0EE756-832D-4D5D-9428-351C64414E66}" dt="2024-07-24T10:03:10.397" v="3559" actId="478"/>
          <ac:graphicFrameMkLst>
            <pc:docMk/>
            <pc:sldMk cId="1433995988" sldId="263"/>
            <ac:graphicFrameMk id="7" creationId="{5AF65105-BA3D-4FE2-95A5-6C4E2CF7732B}"/>
          </ac:graphicFrameMkLst>
        </pc:graphicFrameChg>
        <pc:picChg chg="add mod">
          <ac:chgData name="CHRISTELLE DECLERCQ" userId="6105ae43-a600-46e8-812e-1762419aa502" providerId="ADAL" clId="{4F0EE756-832D-4D5D-9428-351C64414E66}" dt="2024-07-24T10:11:03.417" v="4041" actId="1076"/>
          <ac:picMkLst>
            <pc:docMk/>
            <pc:sldMk cId="1433995988" sldId="263"/>
            <ac:picMk id="3" creationId="{E5542144-4FD0-4711-A006-6970C4B4CF3F}"/>
          </ac:picMkLst>
        </pc:picChg>
        <pc:picChg chg="add del mod">
          <ac:chgData name="CHRISTELLE DECLERCQ" userId="6105ae43-a600-46e8-812e-1762419aa502" providerId="ADAL" clId="{4F0EE756-832D-4D5D-9428-351C64414E66}" dt="2024-07-24T10:02:31.524" v="3557" actId="478"/>
          <ac:picMkLst>
            <pc:docMk/>
            <pc:sldMk cId="1433995988" sldId="263"/>
            <ac:picMk id="6" creationId="{BC477F7D-9617-4D7C-86D9-DE002164B34C}"/>
          </ac:picMkLst>
        </pc:picChg>
        <pc:picChg chg="add del mod">
          <ac:chgData name="CHRISTELLE DECLERCQ" userId="6105ae43-a600-46e8-812e-1762419aa502" providerId="ADAL" clId="{4F0EE756-832D-4D5D-9428-351C64414E66}" dt="2024-07-24T10:07:13.072" v="3710" actId="478"/>
          <ac:picMkLst>
            <pc:docMk/>
            <pc:sldMk cId="1433995988" sldId="263"/>
            <ac:picMk id="9" creationId="{CC1271A6-AEE4-4CC0-A0E2-B705D8411920}"/>
          </ac:picMkLst>
        </pc:picChg>
        <pc:picChg chg="del">
          <ac:chgData name="CHRISTELLE DECLERCQ" userId="6105ae43-a600-46e8-812e-1762419aa502" providerId="ADAL" clId="{4F0EE756-832D-4D5D-9428-351C64414E66}" dt="2024-07-24T09:17:10.383" v="3431" actId="478"/>
          <ac:picMkLst>
            <pc:docMk/>
            <pc:sldMk cId="1433995988" sldId="263"/>
            <ac:picMk id="10" creationId="{76ACF5B4-E39C-4E99-9D40-6A458DAB033D}"/>
          </ac:picMkLst>
        </pc:picChg>
        <pc:picChg chg="add mod">
          <ac:chgData name="CHRISTELLE DECLERCQ" userId="6105ae43-a600-46e8-812e-1762419aa502" providerId="ADAL" clId="{4F0EE756-832D-4D5D-9428-351C64414E66}" dt="2024-07-24T10:08:46.633" v="3919" actId="1076"/>
          <ac:picMkLst>
            <pc:docMk/>
            <pc:sldMk cId="1433995988" sldId="263"/>
            <ac:picMk id="12" creationId="{214DCCEB-5769-43BB-82E9-8D0FA18AB116}"/>
          </ac:picMkLst>
        </pc:picChg>
      </pc:sldChg>
      <pc:sldChg chg="del">
        <pc:chgData name="CHRISTELLE DECLERCQ" userId="6105ae43-a600-46e8-812e-1762419aa502" providerId="ADAL" clId="{4F0EE756-832D-4D5D-9428-351C64414E66}" dt="2024-07-24T10:30:53.483" v="4642" actId="47"/>
        <pc:sldMkLst>
          <pc:docMk/>
          <pc:sldMk cId="1100313335" sldId="264"/>
        </pc:sldMkLst>
      </pc:sldChg>
      <pc:sldChg chg="del">
        <pc:chgData name="CHRISTELLE DECLERCQ" userId="6105ae43-a600-46e8-812e-1762419aa502" providerId="ADAL" clId="{4F0EE756-832D-4D5D-9428-351C64414E66}" dt="2024-07-24T10:31:04.426" v="4643" actId="47"/>
        <pc:sldMkLst>
          <pc:docMk/>
          <pc:sldMk cId="3473132355" sldId="265"/>
        </pc:sldMkLst>
      </pc:sldChg>
      <pc:sldChg chg="del">
        <pc:chgData name="CHRISTELLE DECLERCQ" userId="6105ae43-a600-46e8-812e-1762419aa502" providerId="ADAL" clId="{4F0EE756-832D-4D5D-9428-351C64414E66}" dt="2024-07-24T10:31:06.964" v="4644" actId="47"/>
        <pc:sldMkLst>
          <pc:docMk/>
          <pc:sldMk cId="2893968652" sldId="266"/>
        </pc:sldMkLst>
      </pc:sldChg>
      <pc:sldChg chg="del">
        <pc:chgData name="CHRISTELLE DECLERCQ" userId="6105ae43-a600-46e8-812e-1762419aa502" providerId="ADAL" clId="{4F0EE756-832D-4D5D-9428-351C64414E66}" dt="2024-07-24T10:31:09.454" v="4646" actId="47"/>
        <pc:sldMkLst>
          <pc:docMk/>
          <pc:sldMk cId="1113508281" sldId="267"/>
        </pc:sldMkLst>
      </pc:sldChg>
      <pc:sldChg chg="modSp mod">
        <pc:chgData name="CHRISTELLE DECLERCQ" userId="6105ae43-a600-46e8-812e-1762419aa502" providerId="ADAL" clId="{4F0EE756-832D-4D5D-9428-351C64414E66}" dt="2024-07-24T10:31:50.780" v="4653" actId="403"/>
        <pc:sldMkLst>
          <pc:docMk/>
          <pc:sldMk cId="110182478" sldId="268"/>
        </pc:sldMkLst>
        <pc:spChg chg="mod">
          <ac:chgData name="CHRISTELLE DECLERCQ" userId="6105ae43-a600-46e8-812e-1762419aa502" providerId="ADAL" clId="{4F0EE756-832D-4D5D-9428-351C64414E66}" dt="2024-07-24T10:31:50.780" v="4653" actId="403"/>
          <ac:spMkLst>
            <pc:docMk/>
            <pc:sldMk cId="110182478" sldId="268"/>
            <ac:spMk id="11" creationId="{B70C9DAC-317B-4843-9645-F6F0DCDA0CE5}"/>
          </ac:spMkLst>
        </pc:spChg>
      </pc:sldChg>
      <pc:sldChg chg="del">
        <pc:chgData name="CHRISTELLE DECLERCQ" userId="6105ae43-a600-46e8-812e-1762419aa502" providerId="ADAL" clId="{4F0EE756-832D-4D5D-9428-351C64414E66}" dt="2024-07-24T10:31:08.593" v="4645" actId="47"/>
        <pc:sldMkLst>
          <pc:docMk/>
          <pc:sldMk cId="195994141" sldId="269"/>
        </pc:sldMkLst>
      </pc:sldChg>
      <pc:sldChg chg="addSp modSp add modNotesTx">
        <pc:chgData name="CHRISTELLE DECLERCQ" userId="6105ae43-a600-46e8-812e-1762419aa502" providerId="ADAL" clId="{4F0EE756-832D-4D5D-9428-351C64414E66}" dt="2024-07-24T08:42:49.451" v="1884" actId="20577"/>
        <pc:sldMkLst>
          <pc:docMk/>
          <pc:sldMk cId="367640458" sldId="270"/>
        </pc:sldMkLst>
        <pc:spChg chg="mod">
          <ac:chgData name="CHRISTELLE DECLERCQ" userId="6105ae43-a600-46e8-812e-1762419aa502" providerId="ADAL" clId="{4F0EE756-832D-4D5D-9428-351C64414E66}" dt="2024-07-24T08:42:42.813" v="1883" actId="164"/>
          <ac:spMkLst>
            <pc:docMk/>
            <pc:sldMk cId="367640458" sldId="270"/>
            <ac:spMk id="21" creationId="{0E9B4FE8-39C6-4101-9FBD-BF18473DE43E}"/>
          </ac:spMkLst>
        </pc:spChg>
        <pc:grpChg chg="add mod">
          <ac:chgData name="CHRISTELLE DECLERCQ" userId="6105ae43-a600-46e8-812e-1762419aa502" providerId="ADAL" clId="{4F0EE756-832D-4D5D-9428-351C64414E66}" dt="2024-07-24T08:42:42.813" v="1883" actId="164"/>
          <ac:grpSpMkLst>
            <pc:docMk/>
            <pc:sldMk cId="367640458" sldId="270"/>
            <ac:grpSpMk id="2" creationId="{C8D7C89B-0CD3-4489-B373-DFDB75ECB5B5}"/>
          </ac:grpSpMkLst>
        </pc:grpChg>
        <pc:graphicFrameChg chg="mod">
          <ac:chgData name="CHRISTELLE DECLERCQ" userId="6105ae43-a600-46e8-812e-1762419aa502" providerId="ADAL" clId="{4F0EE756-832D-4D5D-9428-351C64414E66}" dt="2024-07-24T08:42:42.813" v="1883" actId="164"/>
          <ac:graphicFrameMkLst>
            <pc:docMk/>
            <pc:sldMk cId="367640458" sldId="270"/>
            <ac:graphicFrameMk id="18" creationId="{1BA5C799-4DCE-4D86-8D70-8D54B793DE4E}"/>
          </ac:graphicFrameMkLst>
        </pc:graphicFrameChg>
        <pc:graphicFrameChg chg="mod">
          <ac:chgData name="CHRISTELLE DECLERCQ" userId="6105ae43-a600-46e8-812e-1762419aa502" providerId="ADAL" clId="{4F0EE756-832D-4D5D-9428-351C64414E66}" dt="2024-07-24T08:42:42.813" v="1883" actId="164"/>
          <ac:graphicFrameMkLst>
            <pc:docMk/>
            <pc:sldMk cId="367640458" sldId="270"/>
            <ac:graphicFrameMk id="20" creationId="{794C9930-1474-4FFF-9683-A378168630E0}"/>
          </ac:graphicFrameMkLst>
        </pc:graphicFrameChg>
        <pc:picChg chg="mod">
          <ac:chgData name="CHRISTELLE DECLERCQ" userId="6105ae43-a600-46e8-812e-1762419aa502" providerId="ADAL" clId="{4F0EE756-832D-4D5D-9428-351C64414E66}" dt="2024-07-24T08:42:42.813" v="1883" actId="164"/>
          <ac:picMkLst>
            <pc:docMk/>
            <pc:sldMk cId="367640458" sldId="270"/>
            <ac:picMk id="10" creationId="{E5D47D51-16E8-4CEA-B161-517468A409F0}"/>
          </ac:picMkLst>
        </pc:picChg>
      </pc:sldChg>
      <pc:sldChg chg="addSp delSp modSp add mod modNotesTx">
        <pc:chgData name="CHRISTELLE DECLERCQ" userId="6105ae43-a600-46e8-812e-1762419aa502" providerId="ADAL" clId="{4F0EE756-832D-4D5D-9428-351C64414E66}" dt="2024-07-24T10:30:34.340" v="4641" actId="1076"/>
        <pc:sldMkLst>
          <pc:docMk/>
          <pc:sldMk cId="1865898269" sldId="271"/>
        </pc:sldMkLst>
        <pc:spChg chg="add del mod">
          <ac:chgData name="CHRISTELLE DECLERCQ" userId="6105ae43-a600-46e8-812e-1762419aa502" providerId="ADAL" clId="{4F0EE756-832D-4D5D-9428-351C64414E66}" dt="2024-07-24T10:19:37.844" v="4414" actId="478"/>
          <ac:spMkLst>
            <pc:docMk/>
            <pc:sldMk cId="1865898269" sldId="271"/>
            <ac:spMk id="2" creationId="{39FDB33B-3987-4F78-8885-511A0D3C64E4}"/>
          </ac:spMkLst>
        </pc:spChg>
        <pc:spChg chg="add mod">
          <ac:chgData name="CHRISTELLE DECLERCQ" userId="6105ae43-a600-46e8-812e-1762419aa502" providerId="ADAL" clId="{4F0EE756-832D-4D5D-9428-351C64414E66}" dt="2024-07-24T10:27:07.117" v="4543" actId="1076"/>
          <ac:spMkLst>
            <pc:docMk/>
            <pc:sldMk cId="1865898269" sldId="271"/>
            <ac:spMk id="7" creationId="{77DF1B27-138F-44D5-8634-76C6E39B4009}"/>
          </ac:spMkLst>
        </pc:spChg>
        <pc:spChg chg="add del mod">
          <ac:chgData name="CHRISTELLE DECLERCQ" userId="6105ae43-a600-46e8-812e-1762419aa502" providerId="ADAL" clId="{4F0EE756-832D-4D5D-9428-351C64414E66}" dt="2024-07-24T10:26:09.196" v="4535" actId="478"/>
          <ac:spMkLst>
            <pc:docMk/>
            <pc:sldMk cId="1865898269" sldId="271"/>
            <ac:spMk id="8" creationId="{953759AA-38FD-4E88-B982-EC81B8FE81BC}"/>
          </ac:spMkLst>
        </pc:spChg>
        <pc:spChg chg="add mod">
          <ac:chgData name="CHRISTELLE DECLERCQ" userId="6105ae43-a600-46e8-812e-1762419aa502" providerId="ADAL" clId="{4F0EE756-832D-4D5D-9428-351C64414E66}" dt="2024-07-24T10:30:26.171" v="4640" actId="14100"/>
          <ac:spMkLst>
            <pc:docMk/>
            <pc:sldMk cId="1865898269" sldId="271"/>
            <ac:spMk id="9" creationId="{84B6DEF5-7D82-4380-82E5-D1AE4DB71F74}"/>
          </ac:spMkLst>
        </pc:spChg>
        <pc:spChg chg="add mod">
          <ac:chgData name="CHRISTELLE DECLERCQ" userId="6105ae43-a600-46e8-812e-1762419aa502" providerId="ADAL" clId="{4F0EE756-832D-4D5D-9428-351C64414E66}" dt="2024-07-24T10:30:34.340" v="4641" actId="1076"/>
          <ac:spMkLst>
            <pc:docMk/>
            <pc:sldMk cId="1865898269" sldId="271"/>
            <ac:spMk id="10" creationId="{21FFB23C-E215-410F-9A1D-629A0104CC96}"/>
          </ac:spMkLst>
        </pc:spChg>
        <pc:spChg chg="del">
          <ac:chgData name="CHRISTELLE DECLERCQ" userId="6105ae43-a600-46e8-812e-1762419aa502" providerId="ADAL" clId="{4F0EE756-832D-4D5D-9428-351C64414E66}" dt="2024-07-24T10:14:24.122" v="4201" actId="478"/>
          <ac:spMkLst>
            <pc:docMk/>
            <pc:sldMk cId="1865898269" sldId="271"/>
            <ac:spMk id="13" creationId="{55511444-231D-4E87-ADA9-342651998CA2}"/>
          </ac:spMkLst>
        </pc:spChg>
        <pc:grpChg chg="add mod">
          <ac:chgData name="CHRISTELLE DECLERCQ" userId="6105ae43-a600-46e8-812e-1762419aa502" providerId="ADAL" clId="{4F0EE756-832D-4D5D-9428-351C64414E66}" dt="2024-07-24T10:27:14.437" v="4545" actId="1076"/>
          <ac:grpSpMkLst>
            <pc:docMk/>
            <pc:sldMk cId="1865898269" sldId="271"/>
            <ac:grpSpMk id="14" creationId="{26666354-B002-4BDC-978E-4FCFD4B5CCDF}"/>
          </ac:grpSpMkLst>
        </pc:grpChg>
        <pc:graphicFrameChg chg="add mod modGraphic">
          <ac:chgData name="CHRISTELLE DECLERCQ" userId="6105ae43-a600-46e8-812e-1762419aa502" providerId="ADAL" clId="{4F0EE756-832D-4D5D-9428-351C64414E66}" dt="2024-07-24T10:22:45.432" v="4518" actId="1076"/>
          <ac:graphicFrameMkLst>
            <pc:docMk/>
            <pc:sldMk cId="1865898269" sldId="271"/>
            <ac:graphicFrameMk id="4" creationId="{57E2A834-C9C8-4FD1-8BBB-DE2FB1A0B73D}"/>
          </ac:graphicFrameMkLst>
        </pc:graphicFrameChg>
        <pc:graphicFrameChg chg="mod">
          <ac:chgData name="CHRISTELLE DECLERCQ" userId="6105ae43-a600-46e8-812e-1762419aa502" providerId="ADAL" clId="{4F0EE756-832D-4D5D-9428-351C64414E66}" dt="2024-07-24T10:17:45.423" v="4276"/>
          <ac:graphicFrameMkLst>
            <pc:docMk/>
            <pc:sldMk cId="1865898269" sldId="271"/>
            <ac:graphicFrameMk id="15" creationId="{724D2AAB-B3BE-40BE-8049-562957782759}"/>
          </ac:graphicFrameMkLst>
        </pc:graphicFrameChg>
        <pc:picChg chg="del">
          <ac:chgData name="CHRISTELLE DECLERCQ" userId="6105ae43-a600-46e8-812e-1762419aa502" providerId="ADAL" clId="{4F0EE756-832D-4D5D-9428-351C64414E66}" dt="2024-07-24T10:14:26.090" v="4203" actId="478"/>
          <ac:picMkLst>
            <pc:docMk/>
            <pc:sldMk cId="1865898269" sldId="271"/>
            <ac:picMk id="3" creationId="{E5542144-4FD0-4711-A006-6970C4B4CF3F}"/>
          </ac:picMkLst>
        </pc:picChg>
        <pc:picChg chg="del">
          <ac:chgData name="CHRISTELLE DECLERCQ" userId="6105ae43-a600-46e8-812e-1762419aa502" providerId="ADAL" clId="{4F0EE756-832D-4D5D-9428-351C64414E66}" dt="2024-07-24T10:14:25.203" v="4202" actId="478"/>
          <ac:picMkLst>
            <pc:docMk/>
            <pc:sldMk cId="1865898269" sldId="271"/>
            <ac:picMk id="12" creationId="{214DCCEB-5769-43BB-82E9-8D0FA18AB116}"/>
          </ac:picMkLst>
        </pc:picChg>
        <pc:picChg chg="mod">
          <ac:chgData name="CHRISTELLE DECLERCQ" userId="6105ae43-a600-46e8-812e-1762419aa502" providerId="ADAL" clId="{4F0EE756-832D-4D5D-9428-351C64414E66}" dt="2024-07-24T10:17:45.423" v="4276"/>
          <ac:picMkLst>
            <pc:docMk/>
            <pc:sldMk cId="1865898269" sldId="271"/>
            <ac:picMk id="16" creationId="{9FCB5178-C021-429D-B192-4CA55276622F}"/>
          </ac:picMkLst>
        </pc:picChg>
        <pc:cxnChg chg="add del mod">
          <ac:chgData name="CHRISTELLE DECLERCQ" userId="6105ae43-a600-46e8-812e-1762419aa502" providerId="ADAL" clId="{4F0EE756-832D-4D5D-9428-351C64414E66}" dt="2024-07-24T10:23:06.722" v="4520" actId="478"/>
          <ac:cxnSpMkLst>
            <pc:docMk/>
            <pc:sldMk cId="1865898269" sldId="271"/>
            <ac:cxnSpMk id="6" creationId="{96C38F84-0699-4FC4-BFF1-A8272AE602F6}"/>
          </ac:cxnSpMkLst>
        </pc:cxnChg>
      </pc:sldChg>
      <pc:sldChg chg="addSp modSp add mod modNotesTx">
        <pc:chgData name="CHRISTELLE DECLERCQ" userId="6105ae43-a600-46e8-812e-1762419aa502" providerId="ADAL" clId="{4F0EE756-832D-4D5D-9428-351C64414E66}" dt="2024-07-24T11:36:35.036" v="4658"/>
        <pc:sldMkLst>
          <pc:docMk/>
          <pc:sldMk cId="3857465364" sldId="272"/>
        </pc:sldMkLst>
        <pc:spChg chg="add mod">
          <ac:chgData name="CHRISTELLE DECLERCQ" userId="6105ae43-a600-46e8-812e-1762419aa502" providerId="ADAL" clId="{4F0EE756-832D-4D5D-9428-351C64414E66}" dt="2024-07-24T10:16:05.460" v="4231" actId="14100"/>
          <ac:spMkLst>
            <pc:docMk/>
            <pc:sldMk cId="3857465364" sldId="272"/>
            <ac:spMk id="2" creationId="{FF576054-96EC-4010-9C76-5BF649933E8D}"/>
          </ac:spMkLst>
        </pc:spChg>
        <pc:spChg chg="add mod">
          <ac:chgData name="CHRISTELLE DECLERCQ" userId="6105ae43-a600-46e8-812e-1762419aa502" providerId="ADAL" clId="{4F0EE756-832D-4D5D-9428-351C64414E66}" dt="2024-07-24T10:16:32.255" v="4251" actId="20577"/>
          <ac:spMkLst>
            <pc:docMk/>
            <pc:sldMk cId="3857465364" sldId="272"/>
            <ac:spMk id="14" creationId="{B06F34A3-F265-4978-987E-4F0F3DA48A6D}"/>
          </ac:spMkLst>
        </pc:spChg>
        <pc:spChg chg="add mod">
          <ac:chgData name="CHRISTELLE DECLERCQ" userId="6105ae43-a600-46e8-812e-1762419aa502" providerId="ADAL" clId="{4F0EE756-832D-4D5D-9428-351C64414E66}" dt="2024-07-24T10:17:11.258" v="4274" actId="20577"/>
          <ac:spMkLst>
            <pc:docMk/>
            <pc:sldMk cId="3857465364" sldId="272"/>
            <ac:spMk id="15" creationId="{51EB14D6-9F62-4630-96FC-733326BA4F01}"/>
          </ac:spMkLst>
        </pc:spChg>
        <pc:cxnChg chg="add">
          <ac:chgData name="CHRISTELLE DECLERCQ" userId="6105ae43-a600-46e8-812e-1762419aa502" providerId="ADAL" clId="{4F0EE756-832D-4D5D-9428-351C64414E66}" dt="2024-07-24T10:17:19.294" v="4275" actId="11529"/>
          <ac:cxnSpMkLst>
            <pc:docMk/>
            <pc:sldMk cId="3857465364" sldId="272"/>
            <ac:cxnSpMk id="5" creationId="{6E968659-1E50-4398-AC34-EFB58BC4753A}"/>
          </ac:cxnSpMkLst>
        </pc:cxnChg>
      </pc:sldChg>
    </pc:docChg>
  </pc:docChgLst>
  <pc:docChgLst>
    <pc:chgData name="miguel" userId="S::miguel_campusarnau.org#ext#@univreimsfr.onmicrosoft.com::ab5a12d6-76db-44b6-aa55-46fc0e013e13" providerId="AD" clId="Web-{B718FBAF-1C3F-5C6B-1628-A33AD50ED68D}"/>
    <pc:docChg chg="modSld">
      <pc:chgData name="miguel" userId="S::miguel_campusarnau.org#ext#@univreimsfr.onmicrosoft.com::ab5a12d6-76db-44b6-aa55-46fc0e013e13" providerId="AD" clId="Web-{B718FBAF-1C3F-5C6B-1628-A33AD50ED68D}" dt="2024-11-11T16:03:06.589" v="3"/>
      <pc:docMkLst>
        <pc:docMk/>
      </pc:docMkLst>
      <pc:sldChg chg="modSp">
        <pc:chgData name="miguel" userId="S::miguel_campusarnau.org#ext#@univreimsfr.onmicrosoft.com::ab5a12d6-76db-44b6-aa55-46fc0e013e13" providerId="AD" clId="Web-{B718FBAF-1C3F-5C6B-1628-A33AD50ED68D}" dt="2024-11-11T16:02:49.917" v="1" actId="20577"/>
        <pc:sldMkLst>
          <pc:docMk/>
          <pc:sldMk cId="1608186336" sldId="261"/>
        </pc:sldMkLst>
        <pc:spChg chg="mod">
          <ac:chgData name="miguel" userId="S::miguel_campusarnau.org#ext#@univreimsfr.onmicrosoft.com::ab5a12d6-76db-44b6-aa55-46fc0e013e13" providerId="AD" clId="Web-{B718FBAF-1C3F-5C6B-1628-A33AD50ED68D}" dt="2024-11-11T16:02:49.917" v="1" actId="20577"/>
          <ac:spMkLst>
            <pc:docMk/>
            <pc:sldMk cId="1608186336" sldId="261"/>
            <ac:spMk id="13" creationId="{4AFB8E46-F25C-24F4-A5AE-77D5D65E24CB}"/>
          </ac:spMkLst>
        </pc:spChg>
      </pc:sldChg>
      <pc:sldChg chg="addSp delSp">
        <pc:chgData name="miguel" userId="S::miguel_campusarnau.org#ext#@univreimsfr.onmicrosoft.com::ab5a12d6-76db-44b6-aa55-46fc0e013e13" providerId="AD" clId="Web-{B718FBAF-1C3F-5C6B-1628-A33AD50ED68D}" dt="2024-11-11T16:03:06.589" v="3"/>
        <pc:sldMkLst>
          <pc:docMk/>
          <pc:sldMk cId="110182478" sldId="268"/>
        </pc:sldMkLst>
        <pc:spChg chg="add">
          <ac:chgData name="miguel" userId="S::miguel_campusarnau.org#ext#@univreimsfr.onmicrosoft.com::ab5a12d6-76db-44b6-aa55-46fc0e013e13" providerId="AD" clId="Web-{B718FBAF-1C3F-5C6B-1628-A33AD50ED68D}" dt="2024-11-11T16:03:06.589" v="3"/>
          <ac:spMkLst>
            <pc:docMk/>
            <pc:sldMk cId="110182478" sldId="268"/>
            <ac:spMk id="3" creationId="{B5013D09-96A2-FC56-6691-406D2D605A80}"/>
          </ac:spMkLst>
        </pc:spChg>
        <pc:spChg chg="del">
          <ac:chgData name="miguel" userId="S::miguel_campusarnau.org#ext#@univreimsfr.onmicrosoft.com::ab5a12d6-76db-44b6-aa55-46fc0e013e13" providerId="AD" clId="Web-{B718FBAF-1C3F-5C6B-1628-A33AD50ED68D}" dt="2024-11-11T16:03:06.073" v="2"/>
          <ac:spMkLst>
            <pc:docMk/>
            <pc:sldMk cId="110182478" sldId="268"/>
            <ac:spMk id="131" creationId="{00000000-0000-0000-0000-000000000000}"/>
          </ac:spMkLst>
        </pc:spChg>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4_4">
  <dgm:title val=""/>
  <dgm:desc val=""/>
  <dgm:catLst>
    <dgm:cat type="accent4" pri="11400"/>
  </dgm:catLst>
  <dgm:styleLbl name="node0">
    <dgm:fillClrLst meth="cycle">
      <a:schemeClr val="accent4">
        <a:shade val="60000"/>
      </a:schemeClr>
    </dgm:fillClrLst>
    <dgm:linClrLst meth="repeat">
      <a:schemeClr val="lt1"/>
    </dgm:linClrLst>
    <dgm:effectClrLst/>
    <dgm:txLinClrLst/>
    <dgm:txFillClrLst/>
    <dgm:txEffectClrLst/>
  </dgm:styleLbl>
  <dgm:styleLbl name="node1">
    <dgm:fillClrLst meth="cycle">
      <a:schemeClr val="accent4">
        <a:shade val="50000"/>
      </a:schemeClr>
      <a:schemeClr val="accent4">
        <a:tint val="55000"/>
      </a:schemeClr>
    </dgm:fillClrLst>
    <dgm:linClrLst meth="repeat">
      <a:schemeClr val="lt1"/>
    </dgm:linClrLst>
    <dgm:effectClrLst/>
    <dgm:txLinClrLst/>
    <dgm:txFillClrLst/>
    <dgm:txEffectClrLst/>
  </dgm:styleLbl>
  <dgm:styleLbl name="alignNode1">
    <dgm:fillClrLst meth="cycle">
      <a:schemeClr val="accent4">
        <a:shade val="50000"/>
      </a:schemeClr>
      <a:schemeClr val="accent4">
        <a:tint val="55000"/>
      </a:schemeClr>
    </dgm:fillClrLst>
    <dgm:linClrLst meth="cycle">
      <a:schemeClr val="accent4">
        <a:shade val="50000"/>
      </a:schemeClr>
      <a:schemeClr val="accent4">
        <a:tint val="55000"/>
      </a:schemeClr>
    </dgm:linClrLst>
    <dgm:effectClrLst/>
    <dgm:txLinClrLst/>
    <dgm:txFillClrLst/>
    <dgm:txEffectClrLst/>
  </dgm:styleLbl>
  <dgm:styleLbl name="lnNode1">
    <dgm:fillClrLst meth="cycle">
      <a:schemeClr val="accent4">
        <a:shade val="50000"/>
      </a:schemeClr>
      <a:schemeClr val="accent4">
        <a:tint val="55000"/>
      </a:schemeClr>
    </dgm:fillClrLst>
    <dgm:linClrLst meth="repeat">
      <a:schemeClr val="lt1"/>
    </dgm:linClrLst>
    <dgm:effectClrLst/>
    <dgm:txLinClrLst/>
    <dgm:txFillClrLst/>
    <dgm:txEffectClrLst/>
  </dgm:styleLbl>
  <dgm:styleLbl name="vennNode1">
    <dgm:fillClrLst meth="cycle">
      <a:schemeClr val="accent4">
        <a:shade val="80000"/>
        <a:alpha val="50000"/>
      </a:schemeClr>
      <a:schemeClr val="accent4">
        <a:tint val="50000"/>
        <a:alpha val="50000"/>
      </a:schemeClr>
    </dgm:fillClrLst>
    <dgm:linClrLst meth="repeat">
      <a:schemeClr val="lt1"/>
    </dgm:linClrLst>
    <dgm:effectClrLst/>
    <dgm:txLinClrLst/>
    <dgm:txFillClrLst/>
    <dgm:txEffectClrLst/>
  </dgm:styleLbl>
  <dgm:styleLbl name="node2">
    <dgm:fillClrLst>
      <a:schemeClr val="accent4">
        <a:shade val="80000"/>
      </a:schemeClr>
    </dgm:fillClrLst>
    <dgm:linClrLst meth="repeat">
      <a:schemeClr val="lt1"/>
    </dgm:linClrLst>
    <dgm:effectClrLst/>
    <dgm:txLinClrLst/>
    <dgm:txFillClrLst/>
    <dgm:txEffectClrLst/>
  </dgm:styleLbl>
  <dgm:styleLbl name="node3">
    <dgm:fillClrLst>
      <a:schemeClr val="accent4">
        <a:tint val="99000"/>
      </a:schemeClr>
    </dgm:fillClrLst>
    <dgm:linClrLst meth="repeat">
      <a:schemeClr val="lt1"/>
    </dgm:linClrLst>
    <dgm:effectClrLst/>
    <dgm:txLinClrLst/>
    <dgm:txFillClrLst/>
    <dgm:txEffectClrLst/>
  </dgm:styleLbl>
  <dgm:styleLbl name="node4">
    <dgm:fillClrLst>
      <a:schemeClr val="accent4">
        <a:tint val="70000"/>
      </a:schemeClr>
    </dgm:fillClrLst>
    <dgm:linClrLst meth="repeat">
      <a:schemeClr val="lt1"/>
    </dgm:linClrLst>
    <dgm:effectClrLst/>
    <dgm:txLinClrLst/>
    <dgm:txFillClrLst/>
    <dgm:txEffectClrLst/>
  </dgm:styleLbl>
  <dgm:styleLbl name="fgImgPlace1">
    <dgm:fillClrLst>
      <a:schemeClr val="accent4">
        <a:tint val="50000"/>
      </a:schemeClr>
      <a:schemeClr val="accent4">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4">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4">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dgm:txEffectClrLst/>
  </dgm:styleLbl>
  <dgm:styleLbl name="fgSibTrans2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dgm:txEffectClrLst/>
  </dgm:styleLbl>
  <dgm:styleLbl name="bgSibTrans2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dgm:txEffectClrLst/>
  </dgm:styleLbl>
  <dgm:styleLbl name="sibTrans1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meth="repeat">
      <a:schemeClr val="tx1"/>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asst0">
    <dgm:fillClrLst meth="repeat">
      <a:schemeClr val="accent4">
        <a:shade val="80000"/>
      </a:schemeClr>
    </dgm:fillClrLst>
    <dgm:linClrLst meth="repeat">
      <a:schemeClr val="lt1"/>
    </dgm:linClrLst>
    <dgm:effectClrLst/>
    <dgm:txLinClrLst/>
    <dgm:txFillClrLst/>
    <dgm:txEffectClrLst/>
  </dgm:styleLbl>
  <dgm:styleLbl name="asst1">
    <dgm:fillClrLst meth="repeat">
      <a:schemeClr val="accent4">
        <a:shade val="80000"/>
      </a:schemeClr>
    </dgm:fillClrLst>
    <dgm:linClrLst meth="repeat">
      <a:schemeClr val="lt1"/>
    </dgm:linClrLst>
    <dgm:effectClrLst/>
    <dgm:txLinClrLst/>
    <dgm:txFillClrLst/>
    <dgm:txEffectClrLst/>
  </dgm:styleLbl>
  <dgm:styleLbl name="asst2">
    <dgm:fillClrLst>
      <a:schemeClr val="accent4">
        <a:tint val="90000"/>
      </a:schemeClr>
    </dgm:fillClrLst>
    <dgm:linClrLst meth="repeat">
      <a:schemeClr val="lt1"/>
    </dgm:linClrLst>
    <dgm:effectClrLst/>
    <dgm:txLinClrLst/>
    <dgm:txFillClrLst/>
    <dgm:txEffectClrLst/>
  </dgm:styleLbl>
  <dgm:styleLbl name="asst3">
    <dgm:fillClrLst>
      <a:schemeClr val="accent4">
        <a:tint val="70000"/>
      </a:schemeClr>
    </dgm:fillClrLst>
    <dgm:linClrLst meth="repeat">
      <a:schemeClr val="lt1"/>
    </dgm:linClrLst>
    <dgm:effectClrLst/>
    <dgm:txLinClrLst/>
    <dgm:txFillClrLst/>
    <dgm:txEffectClrLst/>
  </dgm:styleLbl>
  <dgm:styleLbl name="asst4">
    <dgm:fillClrLst>
      <a:schemeClr val="accent4">
        <a:tint val="50000"/>
      </a:schemeClr>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shade val="80000"/>
      </a:schemeClr>
    </dgm:linClrLst>
    <dgm:effectClrLst/>
    <dgm:txLinClrLst/>
    <dgm:txFillClrLst/>
    <dgm:txEffectClrLst/>
  </dgm:styleLbl>
  <dgm:styleLbl name="parChTrans2D2">
    <dgm:fillClrLst meth="repeat">
      <a:schemeClr val="accent4">
        <a:tint val="90000"/>
      </a:schemeClr>
    </dgm:fillClrLst>
    <dgm:linClrLst meth="repeat">
      <a:schemeClr val="accent4">
        <a:tint val="90000"/>
      </a:schemeClr>
    </dgm:linClrLst>
    <dgm:effectClrLst/>
    <dgm:txLinClrLst/>
    <dgm:txFillClrLst/>
    <dgm:txEffectClrLst/>
  </dgm:styleLbl>
  <dgm:styleLbl name="parChTrans2D3">
    <dgm:fillClrLst meth="repeat">
      <a:schemeClr val="accent4">
        <a:tint val="70000"/>
      </a:schemeClr>
    </dgm:fillClrLst>
    <dgm:linClrLst meth="repeat">
      <a:schemeClr val="accent4">
        <a:tint val="70000"/>
      </a:schemeClr>
    </dgm:linClrLst>
    <dgm:effectClrLst/>
    <dgm:txLinClrLst/>
    <dgm:txFillClrLst/>
    <dgm:txEffectClrLst/>
  </dgm:styleLbl>
  <dgm:styleLbl name="parChTrans2D4">
    <dgm:fillClrLst meth="repeat">
      <a:schemeClr val="accent4">
        <a:tint val="50000"/>
      </a:schemeClr>
    </dgm:fillClrLst>
    <dgm:linClrLst meth="repeat">
      <a:schemeClr val="accent4">
        <a:tint val="50000"/>
      </a:schemeClr>
    </dgm:linClrLst>
    <dgm:effectClrLst/>
    <dgm:txLinClrLst/>
    <dgm:txFillClrLst meth="repeat">
      <a:schemeClr val="dk1"/>
    </dgm:txFillClrLst>
    <dgm:txEffectClrLst/>
  </dgm:styleLbl>
  <dgm:styleLbl name="parChTrans1D1">
    <dgm:fillClrLst meth="repeat">
      <a:schemeClr val="accent4">
        <a:shade val="80000"/>
      </a:schemeClr>
    </dgm:fillClrLst>
    <dgm:linClrLst meth="repeat">
      <a:schemeClr val="accent4">
        <a:shade val="80000"/>
      </a:schemeClr>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4">
        <a:tint val="90000"/>
      </a:schemeClr>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4">
        <a:tint val="70000"/>
      </a:schemeClr>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4">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55000"/>
      </a:schemeClr>
    </dgm:fillClrLst>
    <dgm:linClrLst meth="repeat">
      <a:schemeClr val="accent4">
        <a:alpha val="90000"/>
        <a:tint val="55000"/>
      </a:schemeClr>
    </dgm:linClrLst>
    <dgm:effectClrLst/>
    <dgm:txLinClrLst/>
    <dgm:txFillClrLst meth="repeat">
      <a:schemeClr val="dk1"/>
    </dgm:txFillClrLst>
    <dgm:txEffectClrLst/>
  </dgm:styleLbl>
  <dgm:styleLbl name="alignAccFollowNode1">
    <dgm:fillClrLst meth="repeat">
      <a:schemeClr val="accent4">
        <a:alpha val="90000"/>
        <a:tint val="55000"/>
      </a:schemeClr>
    </dgm:fillClrLst>
    <dgm:linClrLst meth="repeat">
      <a:schemeClr val="accent4">
        <a:alpha val="90000"/>
        <a:tint val="55000"/>
      </a:schemeClr>
    </dgm:linClrLst>
    <dgm:effectClrLst/>
    <dgm:txLinClrLst/>
    <dgm:txFillClrLst meth="repeat">
      <a:schemeClr val="dk1"/>
    </dgm:txFillClrLst>
    <dgm:txEffectClrLst/>
  </dgm:styleLbl>
  <dgm:styleLbl name="bgAccFollowNode1">
    <dgm:fillClrLst meth="repeat">
      <a:schemeClr val="accent4">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a:tint val="50000"/>
      </a:schemeClr>
    </dgm:linClrLst>
    <dgm:effectClrLst/>
    <dgm:txLinClrLst/>
    <dgm:txFillClrLst meth="repeat">
      <a:schemeClr val="dk1"/>
    </dgm:txFillClrLst>
    <dgm:txEffectClrLst/>
  </dgm:styleLbl>
  <dgm:styleLbl name="bgShp">
    <dgm:fillClrLst meth="repeat">
      <a:schemeClr val="accent4">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55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4_4">
  <dgm:title val=""/>
  <dgm:desc val=""/>
  <dgm:catLst>
    <dgm:cat type="accent4" pri="11400"/>
  </dgm:catLst>
  <dgm:styleLbl name="node0">
    <dgm:fillClrLst meth="cycle">
      <a:schemeClr val="accent4">
        <a:shade val="60000"/>
      </a:schemeClr>
    </dgm:fillClrLst>
    <dgm:linClrLst meth="repeat">
      <a:schemeClr val="lt1"/>
    </dgm:linClrLst>
    <dgm:effectClrLst/>
    <dgm:txLinClrLst/>
    <dgm:txFillClrLst/>
    <dgm:txEffectClrLst/>
  </dgm:styleLbl>
  <dgm:styleLbl name="node1">
    <dgm:fillClrLst meth="cycle">
      <a:schemeClr val="accent4">
        <a:shade val="50000"/>
      </a:schemeClr>
      <a:schemeClr val="accent4">
        <a:tint val="55000"/>
      </a:schemeClr>
    </dgm:fillClrLst>
    <dgm:linClrLst meth="repeat">
      <a:schemeClr val="lt1"/>
    </dgm:linClrLst>
    <dgm:effectClrLst/>
    <dgm:txLinClrLst/>
    <dgm:txFillClrLst/>
    <dgm:txEffectClrLst/>
  </dgm:styleLbl>
  <dgm:styleLbl name="alignNode1">
    <dgm:fillClrLst meth="cycle">
      <a:schemeClr val="accent4">
        <a:shade val="50000"/>
      </a:schemeClr>
      <a:schemeClr val="accent4">
        <a:tint val="55000"/>
      </a:schemeClr>
    </dgm:fillClrLst>
    <dgm:linClrLst meth="cycle">
      <a:schemeClr val="accent4">
        <a:shade val="50000"/>
      </a:schemeClr>
      <a:schemeClr val="accent4">
        <a:tint val="55000"/>
      </a:schemeClr>
    </dgm:linClrLst>
    <dgm:effectClrLst/>
    <dgm:txLinClrLst/>
    <dgm:txFillClrLst/>
    <dgm:txEffectClrLst/>
  </dgm:styleLbl>
  <dgm:styleLbl name="lnNode1">
    <dgm:fillClrLst meth="cycle">
      <a:schemeClr val="accent4">
        <a:shade val="50000"/>
      </a:schemeClr>
      <a:schemeClr val="accent4">
        <a:tint val="55000"/>
      </a:schemeClr>
    </dgm:fillClrLst>
    <dgm:linClrLst meth="repeat">
      <a:schemeClr val="lt1"/>
    </dgm:linClrLst>
    <dgm:effectClrLst/>
    <dgm:txLinClrLst/>
    <dgm:txFillClrLst/>
    <dgm:txEffectClrLst/>
  </dgm:styleLbl>
  <dgm:styleLbl name="vennNode1">
    <dgm:fillClrLst meth="cycle">
      <a:schemeClr val="accent4">
        <a:shade val="80000"/>
        <a:alpha val="50000"/>
      </a:schemeClr>
      <a:schemeClr val="accent4">
        <a:tint val="50000"/>
        <a:alpha val="50000"/>
      </a:schemeClr>
    </dgm:fillClrLst>
    <dgm:linClrLst meth="repeat">
      <a:schemeClr val="lt1"/>
    </dgm:linClrLst>
    <dgm:effectClrLst/>
    <dgm:txLinClrLst/>
    <dgm:txFillClrLst/>
    <dgm:txEffectClrLst/>
  </dgm:styleLbl>
  <dgm:styleLbl name="node2">
    <dgm:fillClrLst>
      <a:schemeClr val="accent4">
        <a:shade val="80000"/>
      </a:schemeClr>
    </dgm:fillClrLst>
    <dgm:linClrLst meth="repeat">
      <a:schemeClr val="lt1"/>
    </dgm:linClrLst>
    <dgm:effectClrLst/>
    <dgm:txLinClrLst/>
    <dgm:txFillClrLst/>
    <dgm:txEffectClrLst/>
  </dgm:styleLbl>
  <dgm:styleLbl name="node3">
    <dgm:fillClrLst>
      <a:schemeClr val="accent4">
        <a:tint val="99000"/>
      </a:schemeClr>
    </dgm:fillClrLst>
    <dgm:linClrLst meth="repeat">
      <a:schemeClr val="lt1"/>
    </dgm:linClrLst>
    <dgm:effectClrLst/>
    <dgm:txLinClrLst/>
    <dgm:txFillClrLst/>
    <dgm:txEffectClrLst/>
  </dgm:styleLbl>
  <dgm:styleLbl name="node4">
    <dgm:fillClrLst>
      <a:schemeClr val="accent4">
        <a:tint val="70000"/>
      </a:schemeClr>
    </dgm:fillClrLst>
    <dgm:linClrLst meth="repeat">
      <a:schemeClr val="lt1"/>
    </dgm:linClrLst>
    <dgm:effectClrLst/>
    <dgm:txLinClrLst/>
    <dgm:txFillClrLst/>
    <dgm:txEffectClrLst/>
  </dgm:styleLbl>
  <dgm:styleLbl name="fgImgPlace1">
    <dgm:fillClrLst>
      <a:schemeClr val="accent4">
        <a:tint val="50000"/>
      </a:schemeClr>
      <a:schemeClr val="accent4">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4">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4">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dgm:txEffectClrLst/>
  </dgm:styleLbl>
  <dgm:styleLbl name="fgSibTrans2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dgm:txEffectClrLst/>
  </dgm:styleLbl>
  <dgm:styleLbl name="bgSibTrans2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dgm:txEffectClrLst/>
  </dgm:styleLbl>
  <dgm:styleLbl name="sibTrans1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meth="repeat">
      <a:schemeClr val="tx1"/>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asst0">
    <dgm:fillClrLst meth="repeat">
      <a:schemeClr val="accent4">
        <a:shade val="80000"/>
      </a:schemeClr>
    </dgm:fillClrLst>
    <dgm:linClrLst meth="repeat">
      <a:schemeClr val="lt1"/>
    </dgm:linClrLst>
    <dgm:effectClrLst/>
    <dgm:txLinClrLst/>
    <dgm:txFillClrLst/>
    <dgm:txEffectClrLst/>
  </dgm:styleLbl>
  <dgm:styleLbl name="asst1">
    <dgm:fillClrLst meth="repeat">
      <a:schemeClr val="accent4">
        <a:shade val="80000"/>
      </a:schemeClr>
    </dgm:fillClrLst>
    <dgm:linClrLst meth="repeat">
      <a:schemeClr val="lt1"/>
    </dgm:linClrLst>
    <dgm:effectClrLst/>
    <dgm:txLinClrLst/>
    <dgm:txFillClrLst/>
    <dgm:txEffectClrLst/>
  </dgm:styleLbl>
  <dgm:styleLbl name="asst2">
    <dgm:fillClrLst>
      <a:schemeClr val="accent4">
        <a:tint val="90000"/>
      </a:schemeClr>
    </dgm:fillClrLst>
    <dgm:linClrLst meth="repeat">
      <a:schemeClr val="lt1"/>
    </dgm:linClrLst>
    <dgm:effectClrLst/>
    <dgm:txLinClrLst/>
    <dgm:txFillClrLst/>
    <dgm:txEffectClrLst/>
  </dgm:styleLbl>
  <dgm:styleLbl name="asst3">
    <dgm:fillClrLst>
      <a:schemeClr val="accent4">
        <a:tint val="70000"/>
      </a:schemeClr>
    </dgm:fillClrLst>
    <dgm:linClrLst meth="repeat">
      <a:schemeClr val="lt1"/>
    </dgm:linClrLst>
    <dgm:effectClrLst/>
    <dgm:txLinClrLst/>
    <dgm:txFillClrLst/>
    <dgm:txEffectClrLst/>
  </dgm:styleLbl>
  <dgm:styleLbl name="asst4">
    <dgm:fillClrLst>
      <a:schemeClr val="accent4">
        <a:tint val="50000"/>
      </a:schemeClr>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shade val="80000"/>
      </a:schemeClr>
    </dgm:linClrLst>
    <dgm:effectClrLst/>
    <dgm:txLinClrLst/>
    <dgm:txFillClrLst/>
    <dgm:txEffectClrLst/>
  </dgm:styleLbl>
  <dgm:styleLbl name="parChTrans2D2">
    <dgm:fillClrLst meth="repeat">
      <a:schemeClr val="accent4">
        <a:tint val="90000"/>
      </a:schemeClr>
    </dgm:fillClrLst>
    <dgm:linClrLst meth="repeat">
      <a:schemeClr val="accent4">
        <a:tint val="90000"/>
      </a:schemeClr>
    </dgm:linClrLst>
    <dgm:effectClrLst/>
    <dgm:txLinClrLst/>
    <dgm:txFillClrLst/>
    <dgm:txEffectClrLst/>
  </dgm:styleLbl>
  <dgm:styleLbl name="parChTrans2D3">
    <dgm:fillClrLst meth="repeat">
      <a:schemeClr val="accent4">
        <a:tint val="70000"/>
      </a:schemeClr>
    </dgm:fillClrLst>
    <dgm:linClrLst meth="repeat">
      <a:schemeClr val="accent4">
        <a:tint val="70000"/>
      </a:schemeClr>
    </dgm:linClrLst>
    <dgm:effectClrLst/>
    <dgm:txLinClrLst/>
    <dgm:txFillClrLst/>
    <dgm:txEffectClrLst/>
  </dgm:styleLbl>
  <dgm:styleLbl name="parChTrans2D4">
    <dgm:fillClrLst meth="repeat">
      <a:schemeClr val="accent4">
        <a:tint val="50000"/>
      </a:schemeClr>
    </dgm:fillClrLst>
    <dgm:linClrLst meth="repeat">
      <a:schemeClr val="accent4">
        <a:tint val="50000"/>
      </a:schemeClr>
    </dgm:linClrLst>
    <dgm:effectClrLst/>
    <dgm:txLinClrLst/>
    <dgm:txFillClrLst meth="repeat">
      <a:schemeClr val="dk1"/>
    </dgm:txFillClrLst>
    <dgm:txEffectClrLst/>
  </dgm:styleLbl>
  <dgm:styleLbl name="parChTrans1D1">
    <dgm:fillClrLst meth="repeat">
      <a:schemeClr val="accent4">
        <a:shade val="80000"/>
      </a:schemeClr>
    </dgm:fillClrLst>
    <dgm:linClrLst meth="repeat">
      <a:schemeClr val="accent4">
        <a:shade val="80000"/>
      </a:schemeClr>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4">
        <a:tint val="90000"/>
      </a:schemeClr>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4">
        <a:tint val="70000"/>
      </a:schemeClr>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4">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55000"/>
      </a:schemeClr>
    </dgm:fillClrLst>
    <dgm:linClrLst meth="repeat">
      <a:schemeClr val="accent4">
        <a:alpha val="90000"/>
        <a:tint val="55000"/>
      </a:schemeClr>
    </dgm:linClrLst>
    <dgm:effectClrLst/>
    <dgm:txLinClrLst/>
    <dgm:txFillClrLst meth="repeat">
      <a:schemeClr val="dk1"/>
    </dgm:txFillClrLst>
    <dgm:txEffectClrLst/>
  </dgm:styleLbl>
  <dgm:styleLbl name="alignAccFollowNode1">
    <dgm:fillClrLst meth="repeat">
      <a:schemeClr val="accent4">
        <a:alpha val="90000"/>
        <a:tint val="55000"/>
      </a:schemeClr>
    </dgm:fillClrLst>
    <dgm:linClrLst meth="repeat">
      <a:schemeClr val="accent4">
        <a:alpha val="90000"/>
        <a:tint val="55000"/>
      </a:schemeClr>
    </dgm:linClrLst>
    <dgm:effectClrLst/>
    <dgm:txLinClrLst/>
    <dgm:txFillClrLst meth="repeat">
      <a:schemeClr val="dk1"/>
    </dgm:txFillClrLst>
    <dgm:txEffectClrLst/>
  </dgm:styleLbl>
  <dgm:styleLbl name="bgAccFollowNode1">
    <dgm:fillClrLst meth="repeat">
      <a:schemeClr val="accent4">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a:tint val="50000"/>
      </a:schemeClr>
    </dgm:linClrLst>
    <dgm:effectClrLst/>
    <dgm:txLinClrLst/>
    <dgm:txFillClrLst meth="repeat">
      <a:schemeClr val="dk1"/>
    </dgm:txFillClrLst>
    <dgm:txEffectClrLst/>
  </dgm:styleLbl>
  <dgm:styleLbl name="bgShp">
    <dgm:fillClrLst meth="repeat">
      <a:schemeClr val="accent4">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55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6_2">
  <dgm:title val=""/>
  <dgm:desc val=""/>
  <dgm:catLst>
    <dgm:cat type="accent6" pri="11200"/>
  </dgm:catLst>
  <dgm:styleLbl name="node0">
    <dgm:fillClrLst meth="repeat">
      <a:schemeClr val="accent6"/>
    </dgm:fillClrLst>
    <dgm:linClrLst meth="repeat">
      <a:schemeClr val="lt1"/>
    </dgm:linClrLst>
    <dgm:effectClrLst/>
    <dgm:txLinClrLst/>
    <dgm:txFillClrLst/>
    <dgm:txEffectClrLst/>
  </dgm:styleLbl>
  <dgm:styleLbl name="node1">
    <dgm:fillClrLst meth="repeat">
      <a:schemeClr val="accent6"/>
    </dgm:fillClrLst>
    <dgm:linClrLst meth="repeat">
      <a:schemeClr val="lt1"/>
    </dgm:linClrLst>
    <dgm:effectClrLst/>
    <dgm:txLinClrLst/>
    <dgm:txFillClrLst/>
    <dgm:txEffectClrLst/>
  </dgm:styleLbl>
  <dgm:styleLbl name="alignNode1">
    <dgm:fillClrLst meth="repeat">
      <a:schemeClr val="accent6"/>
    </dgm:fillClrLst>
    <dgm:linClrLst meth="repeat">
      <a:schemeClr val="accent6"/>
    </dgm:linClrLst>
    <dgm:effectClrLst/>
    <dgm:txLinClrLst/>
    <dgm:txFillClrLst/>
    <dgm:txEffectClrLst/>
  </dgm:styleLbl>
  <dgm:styleLbl name="lnNode1">
    <dgm:fillClrLst meth="repeat">
      <a:schemeClr val="accent6"/>
    </dgm:fillClrLst>
    <dgm:linClrLst meth="repeat">
      <a:schemeClr val="lt1"/>
    </dgm:linClrLst>
    <dgm:effectClrLst/>
    <dgm:txLinClrLst/>
    <dgm:txFillClrLst/>
    <dgm:txEffectClrLst/>
  </dgm:styleLbl>
  <dgm:styleLbl name="vennNode1">
    <dgm:fillClrLst meth="repeat">
      <a:schemeClr val="accent6">
        <a:alpha val="50000"/>
      </a:schemeClr>
    </dgm:fillClrLst>
    <dgm:linClrLst meth="repeat">
      <a:schemeClr val="lt1"/>
    </dgm:linClrLst>
    <dgm:effectClrLst/>
    <dgm:txLinClrLst/>
    <dgm:txFillClrLst/>
    <dgm:txEffectClrLst/>
  </dgm:styleLbl>
  <dgm:styleLbl name="node2">
    <dgm:fillClrLst meth="repeat">
      <a:schemeClr val="accent6"/>
    </dgm:fillClrLst>
    <dgm:linClrLst meth="repeat">
      <a:schemeClr val="lt1"/>
    </dgm:linClrLst>
    <dgm:effectClrLst/>
    <dgm:txLinClrLst/>
    <dgm:txFillClrLst/>
    <dgm:txEffectClrLst/>
  </dgm:styleLbl>
  <dgm:styleLbl name="node3">
    <dgm:fillClrLst meth="repeat">
      <a:schemeClr val="accent6"/>
    </dgm:fillClrLst>
    <dgm:linClrLst meth="repeat">
      <a:schemeClr val="lt1"/>
    </dgm:linClrLst>
    <dgm:effectClrLst/>
    <dgm:txLinClrLst/>
    <dgm:txFillClrLst/>
    <dgm:txEffectClrLst/>
  </dgm:styleLbl>
  <dgm:styleLbl name="node4">
    <dgm:fillClrLst meth="repeat">
      <a:schemeClr val="accent6"/>
    </dgm:fillClrLst>
    <dgm:linClrLst meth="repeat">
      <a:schemeClr val="lt1"/>
    </dgm:linClrLst>
    <dgm:effectClrLst/>
    <dgm:txLinClrLst/>
    <dgm:txFillClrLst/>
    <dgm:txEffectClrLst/>
  </dgm:styleLbl>
  <dgm:styleLbl name="f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a:tint val="50000"/>
      </a:schemeClr>
    </dgm:linClrLst>
    <dgm:effectClrLst/>
    <dgm:txLinClrLst/>
    <dgm:txFillClrLst meth="repeat">
      <a:schemeClr val="tx1"/>
    </dgm:txFillClrLst>
    <dgm:txEffectClrLst/>
  </dgm:styleLbl>
  <dgm:styleLbl name="asst0">
    <dgm:fillClrLst meth="repeat">
      <a:schemeClr val="accent6"/>
    </dgm:fillClrLst>
    <dgm:linClrLst meth="repeat">
      <a:schemeClr val="lt1"/>
    </dgm:linClrLst>
    <dgm:effectClrLst/>
    <dgm:txLinClrLst/>
    <dgm:txFillClrLst/>
    <dgm:txEffectClrLst/>
  </dgm:styleLbl>
  <dgm:styleLbl name="asst1">
    <dgm:fillClrLst meth="repeat">
      <a:schemeClr val="accent6"/>
    </dgm:fillClrLst>
    <dgm:linClrLst meth="repeat">
      <a:schemeClr val="lt1"/>
    </dgm:linClrLst>
    <dgm:effectClrLst/>
    <dgm:txLinClrLst/>
    <dgm:txFillClrLst/>
    <dgm:txEffectClrLst/>
  </dgm:styleLbl>
  <dgm:styleLbl name="asst2">
    <dgm:fillClrLst meth="repeat">
      <a:schemeClr val="accent6"/>
    </dgm:fillClrLst>
    <dgm:linClrLst meth="repeat">
      <a:schemeClr val="lt1"/>
    </dgm:linClrLst>
    <dgm:effectClrLst/>
    <dgm:txLinClrLst/>
    <dgm:txFillClrLst/>
    <dgm:txEffectClrLst/>
  </dgm:styleLbl>
  <dgm:styleLbl name="asst3">
    <dgm:fillClrLst meth="repeat">
      <a:schemeClr val="accent6"/>
    </dgm:fillClrLst>
    <dgm:linClrLst meth="repeat">
      <a:schemeClr val="lt1"/>
    </dgm:linClrLst>
    <dgm:effectClrLst/>
    <dgm:txLinClrLst/>
    <dgm:txFillClrLst/>
    <dgm:txEffectClrLst/>
  </dgm:styleLbl>
  <dgm:styleLbl name="asst4">
    <dgm:fillClrLst meth="repeat">
      <a:schemeClr val="accent6"/>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dgm:fillClrLst>
    <dgm:linClrLst meth="repeat">
      <a:schemeClr val="accent6"/>
    </dgm:linClrLst>
    <dgm:effectClrLst/>
    <dgm:txLinClrLst/>
    <dgm:txFillClrLst meth="repeat">
      <a:schemeClr val="lt1"/>
    </dgm:txFillClrLst>
    <dgm:txEffectClrLst/>
  </dgm:styleLbl>
  <dgm:styleLbl name="parChTrans2D3">
    <dgm:fillClrLst meth="repeat">
      <a:schemeClr val="accent6"/>
    </dgm:fillClrLst>
    <dgm:linClrLst meth="repeat">
      <a:schemeClr val="accent6"/>
    </dgm:linClrLst>
    <dgm:effectClrLst/>
    <dgm:txLinClrLst/>
    <dgm:txFillClrLst meth="repeat">
      <a:schemeClr val="lt1"/>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4_4">
  <dgm:title val=""/>
  <dgm:desc val=""/>
  <dgm:catLst>
    <dgm:cat type="accent4" pri="11400"/>
  </dgm:catLst>
  <dgm:styleLbl name="node0">
    <dgm:fillClrLst meth="cycle">
      <a:schemeClr val="accent4">
        <a:shade val="60000"/>
      </a:schemeClr>
    </dgm:fillClrLst>
    <dgm:linClrLst meth="repeat">
      <a:schemeClr val="lt1"/>
    </dgm:linClrLst>
    <dgm:effectClrLst/>
    <dgm:txLinClrLst/>
    <dgm:txFillClrLst/>
    <dgm:txEffectClrLst/>
  </dgm:styleLbl>
  <dgm:styleLbl name="node1">
    <dgm:fillClrLst meth="cycle">
      <a:schemeClr val="accent4">
        <a:shade val="50000"/>
      </a:schemeClr>
      <a:schemeClr val="accent4">
        <a:tint val="55000"/>
      </a:schemeClr>
    </dgm:fillClrLst>
    <dgm:linClrLst meth="repeat">
      <a:schemeClr val="lt1"/>
    </dgm:linClrLst>
    <dgm:effectClrLst/>
    <dgm:txLinClrLst/>
    <dgm:txFillClrLst/>
    <dgm:txEffectClrLst/>
  </dgm:styleLbl>
  <dgm:styleLbl name="alignNode1">
    <dgm:fillClrLst meth="cycle">
      <a:schemeClr val="accent4">
        <a:shade val="50000"/>
      </a:schemeClr>
      <a:schemeClr val="accent4">
        <a:tint val="55000"/>
      </a:schemeClr>
    </dgm:fillClrLst>
    <dgm:linClrLst meth="cycle">
      <a:schemeClr val="accent4">
        <a:shade val="50000"/>
      </a:schemeClr>
      <a:schemeClr val="accent4">
        <a:tint val="55000"/>
      </a:schemeClr>
    </dgm:linClrLst>
    <dgm:effectClrLst/>
    <dgm:txLinClrLst/>
    <dgm:txFillClrLst/>
    <dgm:txEffectClrLst/>
  </dgm:styleLbl>
  <dgm:styleLbl name="lnNode1">
    <dgm:fillClrLst meth="cycle">
      <a:schemeClr val="accent4">
        <a:shade val="50000"/>
      </a:schemeClr>
      <a:schemeClr val="accent4">
        <a:tint val="55000"/>
      </a:schemeClr>
    </dgm:fillClrLst>
    <dgm:linClrLst meth="repeat">
      <a:schemeClr val="lt1"/>
    </dgm:linClrLst>
    <dgm:effectClrLst/>
    <dgm:txLinClrLst/>
    <dgm:txFillClrLst/>
    <dgm:txEffectClrLst/>
  </dgm:styleLbl>
  <dgm:styleLbl name="vennNode1">
    <dgm:fillClrLst meth="cycle">
      <a:schemeClr val="accent4">
        <a:shade val="80000"/>
        <a:alpha val="50000"/>
      </a:schemeClr>
      <a:schemeClr val="accent4">
        <a:tint val="50000"/>
        <a:alpha val="50000"/>
      </a:schemeClr>
    </dgm:fillClrLst>
    <dgm:linClrLst meth="repeat">
      <a:schemeClr val="lt1"/>
    </dgm:linClrLst>
    <dgm:effectClrLst/>
    <dgm:txLinClrLst/>
    <dgm:txFillClrLst/>
    <dgm:txEffectClrLst/>
  </dgm:styleLbl>
  <dgm:styleLbl name="node2">
    <dgm:fillClrLst>
      <a:schemeClr val="accent4">
        <a:shade val="80000"/>
      </a:schemeClr>
    </dgm:fillClrLst>
    <dgm:linClrLst meth="repeat">
      <a:schemeClr val="lt1"/>
    </dgm:linClrLst>
    <dgm:effectClrLst/>
    <dgm:txLinClrLst/>
    <dgm:txFillClrLst/>
    <dgm:txEffectClrLst/>
  </dgm:styleLbl>
  <dgm:styleLbl name="node3">
    <dgm:fillClrLst>
      <a:schemeClr val="accent4">
        <a:tint val="99000"/>
      </a:schemeClr>
    </dgm:fillClrLst>
    <dgm:linClrLst meth="repeat">
      <a:schemeClr val="lt1"/>
    </dgm:linClrLst>
    <dgm:effectClrLst/>
    <dgm:txLinClrLst/>
    <dgm:txFillClrLst/>
    <dgm:txEffectClrLst/>
  </dgm:styleLbl>
  <dgm:styleLbl name="node4">
    <dgm:fillClrLst>
      <a:schemeClr val="accent4">
        <a:tint val="70000"/>
      </a:schemeClr>
    </dgm:fillClrLst>
    <dgm:linClrLst meth="repeat">
      <a:schemeClr val="lt1"/>
    </dgm:linClrLst>
    <dgm:effectClrLst/>
    <dgm:txLinClrLst/>
    <dgm:txFillClrLst/>
    <dgm:txEffectClrLst/>
  </dgm:styleLbl>
  <dgm:styleLbl name="fgImgPlace1">
    <dgm:fillClrLst>
      <a:schemeClr val="accent4">
        <a:tint val="50000"/>
      </a:schemeClr>
      <a:schemeClr val="accent4">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4">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4">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dgm:txEffectClrLst/>
  </dgm:styleLbl>
  <dgm:styleLbl name="fgSibTrans2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dgm:txEffectClrLst/>
  </dgm:styleLbl>
  <dgm:styleLbl name="bgSibTrans2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dgm:txEffectClrLst/>
  </dgm:styleLbl>
  <dgm:styleLbl name="sibTrans1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meth="repeat">
      <a:schemeClr val="tx1"/>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asst0">
    <dgm:fillClrLst meth="repeat">
      <a:schemeClr val="accent4">
        <a:shade val="80000"/>
      </a:schemeClr>
    </dgm:fillClrLst>
    <dgm:linClrLst meth="repeat">
      <a:schemeClr val="lt1"/>
    </dgm:linClrLst>
    <dgm:effectClrLst/>
    <dgm:txLinClrLst/>
    <dgm:txFillClrLst/>
    <dgm:txEffectClrLst/>
  </dgm:styleLbl>
  <dgm:styleLbl name="asst1">
    <dgm:fillClrLst meth="repeat">
      <a:schemeClr val="accent4">
        <a:shade val="80000"/>
      </a:schemeClr>
    </dgm:fillClrLst>
    <dgm:linClrLst meth="repeat">
      <a:schemeClr val="lt1"/>
    </dgm:linClrLst>
    <dgm:effectClrLst/>
    <dgm:txLinClrLst/>
    <dgm:txFillClrLst/>
    <dgm:txEffectClrLst/>
  </dgm:styleLbl>
  <dgm:styleLbl name="asst2">
    <dgm:fillClrLst>
      <a:schemeClr val="accent4">
        <a:tint val="90000"/>
      </a:schemeClr>
    </dgm:fillClrLst>
    <dgm:linClrLst meth="repeat">
      <a:schemeClr val="lt1"/>
    </dgm:linClrLst>
    <dgm:effectClrLst/>
    <dgm:txLinClrLst/>
    <dgm:txFillClrLst/>
    <dgm:txEffectClrLst/>
  </dgm:styleLbl>
  <dgm:styleLbl name="asst3">
    <dgm:fillClrLst>
      <a:schemeClr val="accent4">
        <a:tint val="70000"/>
      </a:schemeClr>
    </dgm:fillClrLst>
    <dgm:linClrLst meth="repeat">
      <a:schemeClr val="lt1"/>
    </dgm:linClrLst>
    <dgm:effectClrLst/>
    <dgm:txLinClrLst/>
    <dgm:txFillClrLst/>
    <dgm:txEffectClrLst/>
  </dgm:styleLbl>
  <dgm:styleLbl name="asst4">
    <dgm:fillClrLst>
      <a:schemeClr val="accent4">
        <a:tint val="50000"/>
      </a:schemeClr>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shade val="80000"/>
      </a:schemeClr>
    </dgm:linClrLst>
    <dgm:effectClrLst/>
    <dgm:txLinClrLst/>
    <dgm:txFillClrLst/>
    <dgm:txEffectClrLst/>
  </dgm:styleLbl>
  <dgm:styleLbl name="parChTrans2D2">
    <dgm:fillClrLst meth="repeat">
      <a:schemeClr val="accent4">
        <a:tint val="90000"/>
      </a:schemeClr>
    </dgm:fillClrLst>
    <dgm:linClrLst meth="repeat">
      <a:schemeClr val="accent4">
        <a:tint val="90000"/>
      </a:schemeClr>
    </dgm:linClrLst>
    <dgm:effectClrLst/>
    <dgm:txLinClrLst/>
    <dgm:txFillClrLst/>
    <dgm:txEffectClrLst/>
  </dgm:styleLbl>
  <dgm:styleLbl name="parChTrans2D3">
    <dgm:fillClrLst meth="repeat">
      <a:schemeClr val="accent4">
        <a:tint val="70000"/>
      </a:schemeClr>
    </dgm:fillClrLst>
    <dgm:linClrLst meth="repeat">
      <a:schemeClr val="accent4">
        <a:tint val="70000"/>
      </a:schemeClr>
    </dgm:linClrLst>
    <dgm:effectClrLst/>
    <dgm:txLinClrLst/>
    <dgm:txFillClrLst/>
    <dgm:txEffectClrLst/>
  </dgm:styleLbl>
  <dgm:styleLbl name="parChTrans2D4">
    <dgm:fillClrLst meth="repeat">
      <a:schemeClr val="accent4">
        <a:tint val="50000"/>
      </a:schemeClr>
    </dgm:fillClrLst>
    <dgm:linClrLst meth="repeat">
      <a:schemeClr val="accent4">
        <a:tint val="50000"/>
      </a:schemeClr>
    </dgm:linClrLst>
    <dgm:effectClrLst/>
    <dgm:txLinClrLst/>
    <dgm:txFillClrLst meth="repeat">
      <a:schemeClr val="dk1"/>
    </dgm:txFillClrLst>
    <dgm:txEffectClrLst/>
  </dgm:styleLbl>
  <dgm:styleLbl name="parChTrans1D1">
    <dgm:fillClrLst meth="repeat">
      <a:schemeClr val="accent4">
        <a:shade val="80000"/>
      </a:schemeClr>
    </dgm:fillClrLst>
    <dgm:linClrLst meth="repeat">
      <a:schemeClr val="accent4">
        <a:shade val="80000"/>
      </a:schemeClr>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4">
        <a:tint val="90000"/>
      </a:schemeClr>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4">
        <a:tint val="70000"/>
      </a:schemeClr>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4">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55000"/>
      </a:schemeClr>
    </dgm:fillClrLst>
    <dgm:linClrLst meth="repeat">
      <a:schemeClr val="accent4">
        <a:alpha val="90000"/>
        <a:tint val="55000"/>
      </a:schemeClr>
    </dgm:linClrLst>
    <dgm:effectClrLst/>
    <dgm:txLinClrLst/>
    <dgm:txFillClrLst meth="repeat">
      <a:schemeClr val="dk1"/>
    </dgm:txFillClrLst>
    <dgm:txEffectClrLst/>
  </dgm:styleLbl>
  <dgm:styleLbl name="alignAccFollowNode1">
    <dgm:fillClrLst meth="repeat">
      <a:schemeClr val="accent4">
        <a:alpha val="90000"/>
        <a:tint val="55000"/>
      </a:schemeClr>
    </dgm:fillClrLst>
    <dgm:linClrLst meth="repeat">
      <a:schemeClr val="accent4">
        <a:alpha val="90000"/>
        <a:tint val="55000"/>
      </a:schemeClr>
    </dgm:linClrLst>
    <dgm:effectClrLst/>
    <dgm:txLinClrLst/>
    <dgm:txFillClrLst meth="repeat">
      <a:schemeClr val="dk1"/>
    </dgm:txFillClrLst>
    <dgm:txEffectClrLst/>
  </dgm:styleLbl>
  <dgm:styleLbl name="bgAccFollowNode1">
    <dgm:fillClrLst meth="repeat">
      <a:schemeClr val="accent4">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a:tint val="50000"/>
      </a:schemeClr>
    </dgm:linClrLst>
    <dgm:effectClrLst/>
    <dgm:txLinClrLst/>
    <dgm:txFillClrLst meth="repeat">
      <a:schemeClr val="dk1"/>
    </dgm:txFillClrLst>
    <dgm:txEffectClrLst/>
  </dgm:styleLbl>
  <dgm:styleLbl name="bgShp">
    <dgm:fillClrLst meth="repeat">
      <a:schemeClr val="accent4">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55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4_4">
  <dgm:title val=""/>
  <dgm:desc val=""/>
  <dgm:catLst>
    <dgm:cat type="accent4" pri="11400"/>
  </dgm:catLst>
  <dgm:styleLbl name="node0">
    <dgm:fillClrLst meth="cycle">
      <a:schemeClr val="accent4">
        <a:shade val="60000"/>
      </a:schemeClr>
    </dgm:fillClrLst>
    <dgm:linClrLst meth="repeat">
      <a:schemeClr val="lt1"/>
    </dgm:linClrLst>
    <dgm:effectClrLst/>
    <dgm:txLinClrLst/>
    <dgm:txFillClrLst/>
    <dgm:txEffectClrLst/>
  </dgm:styleLbl>
  <dgm:styleLbl name="node1">
    <dgm:fillClrLst meth="cycle">
      <a:schemeClr val="accent4">
        <a:shade val="50000"/>
      </a:schemeClr>
      <a:schemeClr val="accent4">
        <a:tint val="55000"/>
      </a:schemeClr>
    </dgm:fillClrLst>
    <dgm:linClrLst meth="repeat">
      <a:schemeClr val="lt1"/>
    </dgm:linClrLst>
    <dgm:effectClrLst/>
    <dgm:txLinClrLst/>
    <dgm:txFillClrLst/>
    <dgm:txEffectClrLst/>
  </dgm:styleLbl>
  <dgm:styleLbl name="alignNode1">
    <dgm:fillClrLst meth="cycle">
      <a:schemeClr val="accent4">
        <a:shade val="50000"/>
      </a:schemeClr>
      <a:schemeClr val="accent4">
        <a:tint val="55000"/>
      </a:schemeClr>
    </dgm:fillClrLst>
    <dgm:linClrLst meth="cycle">
      <a:schemeClr val="accent4">
        <a:shade val="50000"/>
      </a:schemeClr>
      <a:schemeClr val="accent4">
        <a:tint val="55000"/>
      </a:schemeClr>
    </dgm:linClrLst>
    <dgm:effectClrLst/>
    <dgm:txLinClrLst/>
    <dgm:txFillClrLst/>
    <dgm:txEffectClrLst/>
  </dgm:styleLbl>
  <dgm:styleLbl name="lnNode1">
    <dgm:fillClrLst meth="cycle">
      <a:schemeClr val="accent4">
        <a:shade val="50000"/>
      </a:schemeClr>
      <a:schemeClr val="accent4">
        <a:tint val="55000"/>
      </a:schemeClr>
    </dgm:fillClrLst>
    <dgm:linClrLst meth="repeat">
      <a:schemeClr val="lt1"/>
    </dgm:linClrLst>
    <dgm:effectClrLst/>
    <dgm:txLinClrLst/>
    <dgm:txFillClrLst/>
    <dgm:txEffectClrLst/>
  </dgm:styleLbl>
  <dgm:styleLbl name="vennNode1">
    <dgm:fillClrLst meth="cycle">
      <a:schemeClr val="accent4">
        <a:shade val="80000"/>
        <a:alpha val="50000"/>
      </a:schemeClr>
      <a:schemeClr val="accent4">
        <a:tint val="50000"/>
        <a:alpha val="50000"/>
      </a:schemeClr>
    </dgm:fillClrLst>
    <dgm:linClrLst meth="repeat">
      <a:schemeClr val="lt1"/>
    </dgm:linClrLst>
    <dgm:effectClrLst/>
    <dgm:txLinClrLst/>
    <dgm:txFillClrLst/>
    <dgm:txEffectClrLst/>
  </dgm:styleLbl>
  <dgm:styleLbl name="node2">
    <dgm:fillClrLst>
      <a:schemeClr val="accent4">
        <a:shade val="80000"/>
      </a:schemeClr>
    </dgm:fillClrLst>
    <dgm:linClrLst meth="repeat">
      <a:schemeClr val="lt1"/>
    </dgm:linClrLst>
    <dgm:effectClrLst/>
    <dgm:txLinClrLst/>
    <dgm:txFillClrLst/>
    <dgm:txEffectClrLst/>
  </dgm:styleLbl>
  <dgm:styleLbl name="node3">
    <dgm:fillClrLst>
      <a:schemeClr val="accent4">
        <a:tint val="99000"/>
      </a:schemeClr>
    </dgm:fillClrLst>
    <dgm:linClrLst meth="repeat">
      <a:schemeClr val="lt1"/>
    </dgm:linClrLst>
    <dgm:effectClrLst/>
    <dgm:txLinClrLst/>
    <dgm:txFillClrLst/>
    <dgm:txEffectClrLst/>
  </dgm:styleLbl>
  <dgm:styleLbl name="node4">
    <dgm:fillClrLst>
      <a:schemeClr val="accent4">
        <a:tint val="70000"/>
      </a:schemeClr>
    </dgm:fillClrLst>
    <dgm:linClrLst meth="repeat">
      <a:schemeClr val="lt1"/>
    </dgm:linClrLst>
    <dgm:effectClrLst/>
    <dgm:txLinClrLst/>
    <dgm:txFillClrLst/>
    <dgm:txEffectClrLst/>
  </dgm:styleLbl>
  <dgm:styleLbl name="fgImgPlace1">
    <dgm:fillClrLst>
      <a:schemeClr val="accent4">
        <a:tint val="50000"/>
      </a:schemeClr>
      <a:schemeClr val="accent4">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4">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4">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dgm:txEffectClrLst/>
  </dgm:styleLbl>
  <dgm:styleLbl name="fgSibTrans2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dgm:txEffectClrLst/>
  </dgm:styleLbl>
  <dgm:styleLbl name="bgSibTrans2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dgm:txEffectClrLst/>
  </dgm:styleLbl>
  <dgm:styleLbl name="sibTrans1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meth="repeat">
      <a:schemeClr val="tx1"/>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asst0">
    <dgm:fillClrLst meth="repeat">
      <a:schemeClr val="accent4">
        <a:shade val="80000"/>
      </a:schemeClr>
    </dgm:fillClrLst>
    <dgm:linClrLst meth="repeat">
      <a:schemeClr val="lt1"/>
    </dgm:linClrLst>
    <dgm:effectClrLst/>
    <dgm:txLinClrLst/>
    <dgm:txFillClrLst/>
    <dgm:txEffectClrLst/>
  </dgm:styleLbl>
  <dgm:styleLbl name="asst1">
    <dgm:fillClrLst meth="repeat">
      <a:schemeClr val="accent4">
        <a:shade val="80000"/>
      </a:schemeClr>
    </dgm:fillClrLst>
    <dgm:linClrLst meth="repeat">
      <a:schemeClr val="lt1"/>
    </dgm:linClrLst>
    <dgm:effectClrLst/>
    <dgm:txLinClrLst/>
    <dgm:txFillClrLst/>
    <dgm:txEffectClrLst/>
  </dgm:styleLbl>
  <dgm:styleLbl name="asst2">
    <dgm:fillClrLst>
      <a:schemeClr val="accent4">
        <a:tint val="90000"/>
      </a:schemeClr>
    </dgm:fillClrLst>
    <dgm:linClrLst meth="repeat">
      <a:schemeClr val="lt1"/>
    </dgm:linClrLst>
    <dgm:effectClrLst/>
    <dgm:txLinClrLst/>
    <dgm:txFillClrLst/>
    <dgm:txEffectClrLst/>
  </dgm:styleLbl>
  <dgm:styleLbl name="asst3">
    <dgm:fillClrLst>
      <a:schemeClr val="accent4">
        <a:tint val="70000"/>
      </a:schemeClr>
    </dgm:fillClrLst>
    <dgm:linClrLst meth="repeat">
      <a:schemeClr val="lt1"/>
    </dgm:linClrLst>
    <dgm:effectClrLst/>
    <dgm:txLinClrLst/>
    <dgm:txFillClrLst/>
    <dgm:txEffectClrLst/>
  </dgm:styleLbl>
  <dgm:styleLbl name="asst4">
    <dgm:fillClrLst>
      <a:schemeClr val="accent4">
        <a:tint val="50000"/>
      </a:schemeClr>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shade val="80000"/>
      </a:schemeClr>
    </dgm:linClrLst>
    <dgm:effectClrLst/>
    <dgm:txLinClrLst/>
    <dgm:txFillClrLst/>
    <dgm:txEffectClrLst/>
  </dgm:styleLbl>
  <dgm:styleLbl name="parChTrans2D2">
    <dgm:fillClrLst meth="repeat">
      <a:schemeClr val="accent4">
        <a:tint val="90000"/>
      </a:schemeClr>
    </dgm:fillClrLst>
    <dgm:linClrLst meth="repeat">
      <a:schemeClr val="accent4">
        <a:tint val="90000"/>
      </a:schemeClr>
    </dgm:linClrLst>
    <dgm:effectClrLst/>
    <dgm:txLinClrLst/>
    <dgm:txFillClrLst/>
    <dgm:txEffectClrLst/>
  </dgm:styleLbl>
  <dgm:styleLbl name="parChTrans2D3">
    <dgm:fillClrLst meth="repeat">
      <a:schemeClr val="accent4">
        <a:tint val="70000"/>
      </a:schemeClr>
    </dgm:fillClrLst>
    <dgm:linClrLst meth="repeat">
      <a:schemeClr val="accent4">
        <a:tint val="70000"/>
      </a:schemeClr>
    </dgm:linClrLst>
    <dgm:effectClrLst/>
    <dgm:txLinClrLst/>
    <dgm:txFillClrLst/>
    <dgm:txEffectClrLst/>
  </dgm:styleLbl>
  <dgm:styleLbl name="parChTrans2D4">
    <dgm:fillClrLst meth="repeat">
      <a:schemeClr val="accent4">
        <a:tint val="50000"/>
      </a:schemeClr>
    </dgm:fillClrLst>
    <dgm:linClrLst meth="repeat">
      <a:schemeClr val="accent4">
        <a:tint val="50000"/>
      </a:schemeClr>
    </dgm:linClrLst>
    <dgm:effectClrLst/>
    <dgm:txLinClrLst/>
    <dgm:txFillClrLst meth="repeat">
      <a:schemeClr val="dk1"/>
    </dgm:txFillClrLst>
    <dgm:txEffectClrLst/>
  </dgm:styleLbl>
  <dgm:styleLbl name="parChTrans1D1">
    <dgm:fillClrLst meth="repeat">
      <a:schemeClr val="accent4">
        <a:shade val="80000"/>
      </a:schemeClr>
    </dgm:fillClrLst>
    <dgm:linClrLst meth="repeat">
      <a:schemeClr val="accent4">
        <a:shade val="80000"/>
      </a:schemeClr>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4">
        <a:tint val="90000"/>
      </a:schemeClr>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4">
        <a:tint val="70000"/>
      </a:schemeClr>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4">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55000"/>
      </a:schemeClr>
    </dgm:fillClrLst>
    <dgm:linClrLst meth="repeat">
      <a:schemeClr val="accent4">
        <a:alpha val="90000"/>
        <a:tint val="55000"/>
      </a:schemeClr>
    </dgm:linClrLst>
    <dgm:effectClrLst/>
    <dgm:txLinClrLst/>
    <dgm:txFillClrLst meth="repeat">
      <a:schemeClr val="dk1"/>
    </dgm:txFillClrLst>
    <dgm:txEffectClrLst/>
  </dgm:styleLbl>
  <dgm:styleLbl name="alignAccFollowNode1">
    <dgm:fillClrLst meth="repeat">
      <a:schemeClr val="accent4">
        <a:alpha val="90000"/>
        <a:tint val="55000"/>
      </a:schemeClr>
    </dgm:fillClrLst>
    <dgm:linClrLst meth="repeat">
      <a:schemeClr val="accent4">
        <a:alpha val="90000"/>
        <a:tint val="55000"/>
      </a:schemeClr>
    </dgm:linClrLst>
    <dgm:effectClrLst/>
    <dgm:txLinClrLst/>
    <dgm:txFillClrLst meth="repeat">
      <a:schemeClr val="dk1"/>
    </dgm:txFillClrLst>
    <dgm:txEffectClrLst/>
  </dgm:styleLbl>
  <dgm:styleLbl name="bgAccFollowNode1">
    <dgm:fillClrLst meth="repeat">
      <a:schemeClr val="accent4">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a:tint val="50000"/>
      </a:schemeClr>
    </dgm:linClrLst>
    <dgm:effectClrLst/>
    <dgm:txLinClrLst/>
    <dgm:txFillClrLst meth="repeat">
      <a:schemeClr val="dk1"/>
    </dgm:txFillClrLst>
    <dgm:txEffectClrLst/>
  </dgm:styleLbl>
  <dgm:styleLbl name="bgShp">
    <dgm:fillClrLst meth="repeat">
      <a:schemeClr val="accent4">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55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6_5">
  <dgm:title val=""/>
  <dgm:desc val=""/>
  <dgm:catLst>
    <dgm:cat type="accent6" pri="11500"/>
  </dgm:catLst>
  <dgm:styleLbl name="node0">
    <dgm:fillClrLst meth="cycle">
      <a:schemeClr val="accent6">
        <a:alpha val="80000"/>
      </a:schemeClr>
    </dgm:fillClrLst>
    <dgm:linClrLst meth="repeat">
      <a:schemeClr val="lt1"/>
    </dgm:linClrLst>
    <dgm:effectClrLst/>
    <dgm:txLinClrLst/>
    <dgm:txFillClrLst/>
    <dgm:txEffectClrLst/>
  </dgm:styleLbl>
  <dgm:styleLbl name="alignNode1">
    <dgm:fillClrLst>
      <a:schemeClr val="accent6">
        <a:alpha val="90000"/>
      </a:schemeClr>
      <a:schemeClr val="accent6">
        <a:alpha val="50000"/>
      </a:schemeClr>
    </dgm:fillClrLst>
    <dgm:linClrLst>
      <a:schemeClr val="accent6">
        <a:alpha val="90000"/>
      </a:schemeClr>
      <a:schemeClr val="accent6">
        <a:alpha val="50000"/>
      </a:schemeClr>
    </dgm:linClrLst>
    <dgm:effectClrLst/>
    <dgm:txLinClrLst/>
    <dgm:txFillClrLst/>
    <dgm:txEffectClrLst/>
  </dgm:styleLbl>
  <dgm:styleLbl name="node1">
    <dgm:fillClrLst>
      <a:schemeClr val="accent6">
        <a:alpha val="90000"/>
      </a:schemeClr>
      <a:schemeClr val="accent6">
        <a:alpha val="50000"/>
      </a:schemeClr>
    </dgm:fillClrLst>
    <dgm:linClrLst meth="repeat">
      <a:schemeClr val="lt1"/>
    </dgm:linClrLst>
    <dgm:effectClrLst/>
    <dgm:txLinClrLst/>
    <dgm:txFillClrLst/>
    <dgm:txEffectClrLst/>
  </dgm:styleLbl>
  <dgm:styleLbl name="lnNode1">
    <dgm:fillClrLst>
      <a:schemeClr val="accent6">
        <a:shade val="90000"/>
      </a:schemeClr>
      <a:schemeClr val="accent6">
        <a:tint val="50000"/>
        <a:alpha val="5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alpha val="80000"/>
      </a:schemeClr>
    </dgm:fillClrLst>
    <dgm:linClrLst meth="repeat">
      <a:schemeClr val="lt1"/>
    </dgm:linClrLst>
    <dgm:effectClrLst/>
    <dgm:txLinClrLst/>
    <dgm:txFillClrLst/>
    <dgm:txEffectClrLst/>
  </dgm:styleLbl>
  <dgm:styleLbl name="node2">
    <dgm:fillClrLst>
      <a:schemeClr val="accent6">
        <a:alpha val="70000"/>
      </a:schemeClr>
    </dgm:fillClrLst>
    <dgm:linClrLst meth="repeat">
      <a:schemeClr val="lt1"/>
    </dgm:linClrLst>
    <dgm:effectClrLst/>
    <dgm:txLinClrLst/>
    <dgm:txFillClrLst/>
    <dgm:txEffectClrLst/>
  </dgm:styleLbl>
  <dgm:styleLbl name="node3">
    <dgm:fillClrLst>
      <a:schemeClr val="accent6">
        <a:alpha val="50000"/>
      </a:schemeClr>
    </dgm:fillClrLst>
    <dgm:linClrLst meth="repeat">
      <a:schemeClr val="lt1"/>
    </dgm:linClrLst>
    <dgm:effectClrLst/>
    <dgm:txLinClrLst/>
    <dgm:txFillClrLst/>
    <dgm:txEffectClrLst/>
  </dgm:styleLbl>
  <dgm:styleLbl name="node4">
    <dgm:fillClrLst>
      <a:schemeClr val="accent6">
        <a:alpha val="30000"/>
      </a:schemeClr>
    </dgm:fillClrLst>
    <dgm:linClrLst meth="repeat">
      <a:schemeClr val="lt1"/>
    </dgm:linClrLst>
    <dgm:effectClrLst/>
    <dgm:txLinClrLst/>
    <dgm:txFillClrLst/>
    <dgm:txEffectClrLst/>
  </dgm:styleLbl>
  <dgm:styleLbl name="fgImgPlace1">
    <dgm:fillClrLst>
      <a:schemeClr val="accent6">
        <a:tint val="50000"/>
        <a:alpha val="90000"/>
      </a:schemeClr>
      <a:schemeClr val="accent6">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fg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bg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sibTrans1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alpha val="90000"/>
      </a:schemeClr>
    </dgm:fillClrLst>
    <dgm:linClrLst meth="repeat">
      <a:schemeClr val="lt1"/>
    </dgm:linClrLst>
    <dgm:effectClrLst/>
    <dgm:txLinClrLst/>
    <dgm:txFillClrLst/>
    <dgm:txEffectClrLst/>
  </dgm:styleLbl>
  <dgm:styleLbl name="asst1">
    <dgm:fillClrLst meth="repeat">
      <a:schemeClr val="accent6">
        <a:alpha val="90000"/>
      </a:schemeClr>
    </dgm:fillClrLst>
    <dgm:linClrLst meth="repeat">
      <a:schemeClr val="lt1"/>
    </dgm:linClrLst>
    <dgm:effectClrLst/>
    <dgm:txLinClrLst/>
    <dgm:txFillClrLst/>
    <dgm:txEffectClrLst/>
  </dgm:styleLbl>
  <dgm:styleLbl name="asst2">
    <dgm:fillClrLst>
      <a:schemeClr val="accent6">
        <a:alpha val="90000"/>
      </a:schemeClr>
    </dgm:fillClrLst>
    <dgm:linClrLst meth="repeat">
      <a:schemeClr val="lt1"/>
    </dgm:linClrLst>
    <dgm:effectClrLst/>
    <dgm:txLinClrLst/>
    <dgm:txFillClrLst/>
    <dgm:txEffectClrLst/>
  </dgm:styleLbl>
  <dgm:styleLbl name="asst3">
    <dgm:fillClrLst>
      <a:schemeClr val="accent6">
        <a:alpha val="70000"/>
      </a:schemeClr>
    </dgm:fillClrLst>
    <dgm:linClrLst meth="repeat">
      <a:schemeClr val="lt1"/>
    </dgm:linClrLst>
    <dgm:effectClrLst/>
    <dgm:txLinClrLst/>
    <dgm:txFillClrLst/>
    <dgm:txEffectClrLst/>
  </dgm:styleLbl>
  <dgm:styleLbl name="asst4">
    <dgm:fillClrLst>
      <a:schemeClr val="accent6">
        <a:alpha val="50000"/>
      </a:schemeClr>
    </dgm:fillClrLst>
    <dgm:linClrLst meth="repeat">
      <a:schemeClr val="lt1"/>
    </dgm:linClrLst>
    <dgm:effectClrLst/>
    <dgm:txLinClrLst/>
    <dgm:txFillClrLst/>
    <dgm:txEffectClrLst/>
  </dgm:styleLbl>
  <dgm:styleLbl name="parChTrans2D1">
    <dgm:fillClrLst meth="repeat">
      <a:schemeClr val="accent6">
        <a:shade val="80000"/>
      </a:schemeClr>
    </dgm:fillClrLst>
    <dgm:linClrLst meth="repeat">
      <a:schemeClr val="accent6">
        <a:shade val="80000"/>
      </a:schemeClr>
    </dgm:linClrLst>
    <dgm:effectClrLst/>
    <dgm:txLinClrLst/>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dk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a:tint val="90000"/>
      </a:schemeClr>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6">
        <a:alpha val="90000"/>
      </a:schemeClr>
      <a:schemeClr val="accent6">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a:schemeClr val="accent6">
        <a:alpha val="90000"/>
        <a:tint val="40000"/>
      </a:schemeClr>
      <a:schemeClr val="accent6">
        <a:alpha val="5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5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21B4F5F-4F89-452F-8730-DAFF61BA3D3A}" type="doc">
      <dgm:prSet loTypeId="urn:microsoft.com/office/officeart/2005/8/layout/default" loCatId="list" qsTypeId="urn:microsoft.com/office/officeart/2005/8/quickstyle/simple1" qsCatId="simple" csTypeId="urn:microsoft.com/office/officeart/2005/8/colors/accent4_4" csCatId="accent4" phldr="1"/>
      <dgm:spPr/>
      <dgm:t>
        <a:bodyPr/>
        <a:lstStyle/>
        <a:p>
          <a:endParaRPr lang="fr-FR"/>
        </a:p>
      </dgm:t>
    </dgm:pt>
    <dgm:pt modelId="{C8EEDB81-8DE4-4442-8816-ADC9829E9C8F}">
      <dgm:prSet phldrT="[Texte]" custT="1"/>
      <dgm:spPr/>
      <dgm:t>
        <a:bodyPr/>
        <a:lstStyle/>
        <a:p>
          <a:r>
            <a:rPr lang="fr-FR" sz="2800" dirty="0">
              <a:latin typeface="Calibri" panose="020F0502020204030204" pitchFamily="34" charset="0"/>
              <a:cs typeface="Calibri" panose="020F0502020204030204" pitchFamily="34" charset="0"/>
            </a:rPr>
            <a:t>Exchanges </a:t>
          </a:r>
          <a:r>
            <a:rPr lang="fr-FR" sz="2800" dirty="0" err="1">
              <a:latin typeface="Calibri" panose="020F0502020204030204" pitchFamily="34" charset="0"/>
              <a:cs typeface="Calibri" panose="020F0502020204030204" pitchFamily="34" charset="0"/>
            </a:rPr>
            <a:t>between</a:t>
          </a:r>
          <a:r>
            <a:rPr lang="fr-FR" sz="2800" dirty="0">
              <a:latin typeface="Calibri" panose="020F0502020204030204" pitchFamily="34" charset="0"/>
              <a:cs typeface="Calibri" panose="020F0502020204030204" pitchFamily="34" charset="0"/>
            </a:rPr>
            <a:t> people</a:t>
          </a:r>
        </a:p>
        <a:p>
          <a:endParaRPr lang="fr-FR" sz="2800" dirty="0">
            <a:latin typeface="Calibri" panose="020F0502020204030204" pitchFamily="34" charset="0"/>
            <a:cs typeface="Calibri" panose="020F0502020204030204" pitchFamily="34" charset="0"/>
          </a:endParaRPr>
        </a:p>
        <a:p>
          <a:endParaRPr lang="fr-FR" sz="2800" dirty="0">
            <a:latin typeface="Calibri" panose="020F0502020204030204" pitchFamily="34" charset="0"/>
            <a:cs typeface="Calibri" panose="020F0502020204030204" pitchFamily="34" charset="0"/>
          </a:endParaRPr>
        </a:p>
      </dgm:t>
    </dgm:pt>
    <dgm:pt modelId="{BE175551-DF03-4D12-AF40-D745A32C5833}" type="parTrans" cxnId="{72AEC031-8E63-4516-8EDA-65CD8919527C}">
      <dgm:prSet/>
      <dgm:spPr/>
      <dgm:t>
        <a:bodyPr/>
        <a:lstStyle/>
        <a:p>
          <a:endParaRPr lang="fr-FR"/>
        </a:p>
      </dgm:t>
    </dgm:pt>
    <dgm:pt modelId="{BC3BB3BC-CF6C-43CC-990A-DD44BF9AED92}" type="sibTrans" cxnId="{72AEC031-8E63-4516-8EDA-65CD8919527C}">
      <dgm:prSet/>
      <dgm:spPr/>
      <dgm:t>
        <a:bodyPr/>
        <a:lstStyle/>
        <a:p>
          <a:endParaRPr lang="fr-FR"/>
        </a:p>
      </dgm:t>
    </dgm:pt>
    <dgm:pt modelId="{0790E493-E460-4739-833D-B5F418DE8384}" type="pres">
      <dgm:prSet presAssocID="{221B4F5F-4F89-452F-8730-DAFF61BA3D3A}" presName="diagram" presStyleCnt="0">
        <dgm:presLayoutVars>
          <dgm:dir/>
          <dgm:resizeHandles val="exact"/>
        </dgm:presLayoutVars>
      </dgm:prSet>
      <dgm:spPr/>
    </dgm:pt>
    <dgm:pt modelId="{31B2FB6C-0504-46BF-8FF3-7D0587C4E6B3}" type="pres">
      <dgm:prSet presAssocID="{C8EEDB81-8DE4-4442-8816-ADC9829E9C8F}" presName="node" presStyleLbl="node1" presStyleIdx="0" presStyleCnt="1" custScaleX="39900" custScaleY="78720" custLinFactNeighborX="-36263" custLinFactNeighborY="2427">
        <dgm:presLayoutVars>
          <dgm:bulletEnabled val="1"/>
        </dgm:presLayoutVars>
      </dgm:prSet>
      <dgm:spPr/>
    </dgm:pt>
  </dgm:ptLst>
  <dgm:cxnLst>
    <dgm:cxn modelId="{2CC0B412-B913-4874-854A-FCEB8B29E74F}" type="presOf" srcId="{C8EEDB81-8DE4-4442-8816-ADC9829E9C8F}" destId="{31B2FB6C-0504-46BF-8FF3-7D0587C4E6B3}" srcOrd="0" destOrd="0" presId="urn:microsoft.com/office/officeart/2005/8/layout/default"/>
    <dgm:cxn modelId="{72AEC031-8E63-4516-8EDA-65CD8919527C}" srcId="{221B4F5F-4F89-452F-8730-DAFF61BA3D3A}" destId="{C8EEDB81-8DE4-4442-8816-ADC9829E9C8F}" srcOrd="0" destOrd="0" parTransId="{BE175551-DF03-4D12-AF40-D745A32C5833}" sibTransId="{BC3BB3BC-CF6C-43CC-990A-DD44BF9AED92}"/>
    <dgm:cxn modelId="{21E051A7-B2D7-4771-BDD5-37E7F33294EC}" type="presOf" srcId="{221B4F5F-4F89-452F-8730-DAFF61BA3D3A}" destId="{0790E493-E460-4739-833D-B5F418DE8384}" srcOrd="0" destOrd="0" presId="urn:microsoft.com/office/officeart/2005/8/layout/default"/>
    <dgm:cxn modelId="{4B6B0A11-F7E6-424D-9A39-79F1E469924B}" type="presParOf" srcId="{0790E493-E460-4739-833D-B5F418DE8384}" destId="{31B2FB6C-0504-46BF-8FF3-7D0587C4E6B3}" srcOrd="0" destOrd="0" presId="urn:microsoft.com/office/officeart/2005/8/layout/default"/>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54F7A6E-A911-486E-8C9F-39458F9EB066}" type="doc">
      <dgm:prSet loTypeId="urn:microsoft.com/office/officeart/2005/8/layout/radial1" loCatId="relationship" qsTypeId="urn:microsoft.com/office/officeart/2005/8/quickstyle/simple1" qsCatId="simple" csTypeId="urn:microsoft.com/office/officeart/2005/8/colors/colorful5" csCatId="colorful" phldr="1"/>
      <dgm:spPr/>
      <dgm:t>
        <a:bodyPr/>
        <a:lstStyle/>
        <a:p>
          <a:endParaRPr lang="fr-FR"/>
        </a:p>
      </dgm:t>
    </dgm:pt>
    <dgm:pt modelId="{13257462-A045-424E-9692-7219CB24A35A}">
      <dgm:prSet phldrT="[Texte]" custT="1"/>
      <dgm:spPr/>
      <dgm:t>
        <a:bodyPr/>
        <a:lstStyle/>
        <a:p>
          <a:r>
            <a:rPr lang="fr-FR" sz="2000" dirty="0">
              <a:latin typeface="Calibri" panose="020F0502020204030204" pitchFamily="34" charset="0"/>
              <a:cs typeface="Calibri" panose="020F0502020204030204" pitchFamily="34" charset="0"/>
            </a:rPr>
            <a:t>Communication</a:t>
          </a:r>
        </a:p>
      </dgm:t>
    </dgm:pt>
    <dgm:pt modelId="{EECC979C-DA9A-44D1-B1C5-68266DE8E94F}" type="parTrans" cxnId="{081ED740-18ED-478B-939C-82437FE57E57}">
      <dgm:prSet/>
      <dgm:spPr/>
      <dgm:t>
        <a:bodyPr/>
        <a:lstStyle/>
        <a:p>
          <a:endParaRPr lang="fr-FR"/>
        </a:p>
      </dgm:t>
    </dgm:pt>
    <dgm:pt modelId="{C5E17874-2B21-4EA2-9BAB-23604FFAD432}" type="sibTrans" cxnId="{081ED740-18ED-478B-939C-82437FE57E57}">
      <dgm:prSet/>
      <dgm:spPr/>
      <dgm:t>
        <a:bodyPr/>
        <a:lstStyle/>
        <a:p>
          <a:endParaRPr lang="fr-FR"/>
        </a:p>
      </dgm:t>
    </dgm:pt>
    <dgm:pt modelId="{748F8E9D-F649-4A20-A05E-DC31B75A6BAF}">
      <dgm:prSet phldrT="[Texte]"/>
      <dgm:spPr/>
      <dgm:t>
        <a:bodyPr/>
        <a:lstStyle/>
        <a:p>
          <a:r>
            <a:rPr lang="fr-FR"/>
            <a:t>Gaze</a:t>
          </a:r>
          <a:endParaRPr lang="fr-FR" dirty="0"/>
        </a:p>
      </dgm:t>
    </dgm:pt>
    <dgm:pt modelId="{B037A7F0-FA51-4281-9F2C-B84809DCBA10}" type="parTrans" cxnId="{70237FDF-F117-4FA9-BC0E-2F3B307F4765}">
      <dgm:prSet/>
      <dgm:spPr/>
      <dgm:t>
        <a:bodyPr/>
        <a:lstStyle/>
        <a:p>
          <a:endParaRPr lang="fr-FR"/>
        </a:p>
      </dgm:t>
    </dgm:pt>
    <dgm:pt modelId="{C45C512A-8043-44AC-9046-A72B387ABE45}" type="sibTrans" cxnId="{70237FDF-F117-4FA9-BC0E-2F3B307F4765}">
      <dgm:prSet/>
      <dgm:spPr/>
      <dgm:t>
        <a:bodyPr/>
        <a:lstStyle/>
        <a:p>
          <a:endParaRPr lang="fr-FR"/>
        </a:p>
      </dgm:t>
    </dgm:pt>
    <dgm:pt modelId="{1C89EB95-E115-46A5-95E2-7B42DB843AD5}">
      <dgm:prSet phldrT="[Texte]"/>
      <dgm:spPr/>
      <dgm:t>
        <a:bodyPr/>
        <a:lstStyle/>
        <a:p>
          <a:r>
            <a:rPr lang="fr-FR" dirty="0" err="1"/>
            <a:t>Gestures</a:t>
          </a:r>
          <a:endParaRPr lang="fr-FR" dirty="0"/>
        </a:p>
      </dgm:t>
    </dgm:pt>
    <dgm:pt modelId="{C65876B2-9767-4F72-A424-78592A58BEBE}" type="parTrans" cxnId="{388AEA77-BBCA-49D7-A79F-0249CBB7AE68}">
      <dgm:prSet/>
      <dgm:spPr/>
      <dgm:t>
        <a:bodyPr/>
        <a:lstStyle/>
        <a:p>
          <a:endParaRPr lang="fr-FR"/>
        </a:p>
      </dgm:t>
    </dgm:pt>
    <dgm:pt modelId="{88DF6204-2BA0-4BBB-A25E-5907110F4F53}" type="sibTrans" cxnId="{388AEA77-BBCA-49D7-A79F-0249CBB7AE68}">
      <dgm:prSet/>
      <dgm:spPr/>
      <dgm:t>
        <a:bodyPr/>
        <a:lstStyle/>
        <a:p>
          <a:endParaRPr lang="fr-FR"/>
        </a:p>
      </dgm:t>
    </dgm:pt>
    <dgm:pt modelId="{2A6299A8-5BD7-4895-8B10-27C73A5E980C}">
      <dgm:prSet phldrT="[Texte]"/>
      <dgm:spPr/>
      <dgm:t>
        <a:bodyPr/>
        <a:lstStyle/>
        <a:p>
          <a:r>
            <a:rPr lang="fr-FR"/>
            <a:t>Oral language</a:t>
          </a:r>
          <a:endParaRPr lang="fr-FR" dirty="0"/>
        </a:p>
      </dgm:t>
    </dgm:pt>
    <dgm:pt modelId="{BEE28DC8-44D1-41C0-9232-1394BF1E75C9}" type="parTrans" cxnId="{391C10FD-88F0-491C-B71C-6F4D4313592E}">
      <dgm:prSet/>
      <dgm:spPr/>
      <dgm:t>
        <a:bodyPr/>
        <a:lstStyle/>
        <a:p>
          <a:endParaRPr lang="fr-FR"/>
        </a:p>
      </dgm:t>
    </dgm:pt>
    <dgm:pt modelId="{8BDBD521-B6B6-4F6C-BC79-321F91D83CE3}" type="sibTrans" cxnId="{391C10FD-88F0-491C-B71C-6F4D4313592E}">
      <dgm:prSet/>
      <dgm:spPr/>
      <dgm:t>
        <a:bodyPr/>
        <a:lstStyle/>
        <a:p>
          <a:endParaRPr lang="fr-FR"/>
        </a:p>
      </dgm:t>
    </dgm:pt>
    <dgm:pt modelId="{C24E39FC-4659-468F-8A1B-2C7397C8A068}">
      <dgm:prSet phldrT="[Texte]"/>
      <dgm:spPr/>
      <dgm:t>
        <a:bodyPr/>
        <a:lstStyle/>
        <a:p>
          <a:r>
            <a:rPr lang="fr-FR" dirty="0" err="1"/>
            <a:t>Symbols</a:t>
          </a:r>
          <a:endParaRPr lang="fr-FR" dirty="0"/>
        </a:p>
      </dgm:t>
    </dgm:pt>
    <dgm:pt modelId="{23F2F448-6C6E-43B3-B830-489FE9B0A3A9}" type="parTrans" cxnId="{DCD9CB7E-ED90-42CD-9549-786173C86833}">
      <dgm:prSet/>
      <dgm:spPr/>
      <dgm:t>
        <a:bodyPr/>
        <a:lstStyle/>
        <a:p>
          <a:endParaRPr lang="fr-FR"/>
        </a:p>
      </dgm:t>
    </dgm:pt>
    <dgm:pt modelId="{C40B3DF0-CFEA-4CDB-A447-9D49F5A3EA17}" type="sibTrans" cxnId="{DCD9CB7E-ED90-42CD-9549-786173C86833}">
      <dgm:prSet/>
      <dgm:spPr/>
      <dgm:t>
        <a:bodyPr/>
        <a:lstStyle/>
        <a:p>
          <a:endParaRPr lang="fr-FR"/>
        </a:p>
      </dgm:t>
    </dgm:pt>
    <dgm:pt modelId="{DCFB135A-4E35-429B-91EC-015CA13251B9}">
      <dgm:prSet phldrT="[Texte]"/>
      <dgm:spPr/>
      <dgm:t>
        <a:bodyPr/>
        <a:lstStyle/>
        <a:p>
          <a:r>
            <a:rPr lang="fr-FR" dirty="0" err="1"/>
            <a:t>Symbols</a:t>
          </a:r>
          <a:endParaRPr lang="fr-FR" dirty="0"/>
        </a:p>
      </dgm:t>
    </dgm:pt>
    <dgm:pt modelId="{D587D0B3-271B-4ECA-98DD-57E2F6E7E3FC}" type="parTrans" cxnId="{82AAB585-665D-48B3-AC26-F52560EE085C}">
      <dgm:prSet/>
      <dgm:spPr/>
      <dgm:t>
        <a:bodyPr/>
        <a:lstStyle/>
        <a:p>
          <a:endParaRPr lang="fr-FR"/>
        </a:p>
      </dgm:t>
    </dgm:pt>
    <dgm:pt modelId="{43FC4405-446E-42F0-AB27-C044672DC091}" type="sibTrans" cxnId="{82AAB585-665D-48B3-AC26-F52560EE085C}">
      <dgm:prSet/>
      <dgm:spPr/>
      <dgm:t>
        <a:bodyPr/>
        <a:lstStyle/>
        <a:p>
          <a:endParaRPr lang="fr-FR"/>
        </a:p>
      </dgm:t>
    </dgm:pt>
    <dgm:pt modelId="{1B601F93-B40D-4275-909A-63226854E67F}">
      <dgm:prSet phldrT="[Texte]"/>
      <dgm:spPr/>
      <dgm:t>
        <a:bodyPr/>
        <a:lstStyle/>
        <a:p>
          <a:r>
            <a:rPr lang="fr-FR" dirty="0"/>
            <a:t>imitation</a:t>
          </a:r>
        </a:p>
      </dgm:t>
    </dgm:pt>
    <dgm:pt modelId="{14614FCB-923D-4708-BAC7-05C0F11C980E}" type="parTrans" cxnId="{552ED334-CA98-4D55-8950-CF7F75CDDF0C}">
      <dgm:prSet/>
      <dgm:spPr/>
      <dgm:t>
        <a:bodyPr/>
        <a:lstStyle/>
        <a:p>
          <a:endParaRPr lang="fr-FR"/>
        </a:p>
      </dgm:t>
    </dgm:pt>
    <dgm:pt modelId="{9BCBD43B-0785-4498-A69C-0A91875FD946}" type="sibTrans" cxnId="{552ED334-CA98-4D55-8950-CF7F75CDDF0C}">
      <dgm:prSet/>
      <dgm:spPr/>
      <dgm:t>
        <a:bodyPr/>
        <a:lstStyle/>
        <a:p>
          <a:endParaRPr lang="fr-FR"/>
        </a:p>
      </dgm:t>
    </dgm:pt>
    <dgm:pt modelId="{FDE2C3F3-83A9-48FD-A1C7-2D429BFF3899}">
      <dgm:prSet phldrT="[Texte]"/>
      <dgm:spPr/>
      <dgm:t>
        <a:bodyPr/>
        <a:lstStyle/>
        <a:p>
          <a:r>
            <a:rPr lang="fr-FR"/>
            <a:t>Written language</a:t>
          </a:r>
          <a:endParaRPr lang="fr-FR" dirty="0"/>
        </a:p>
      </dgm:t>
    </dgm:pt>
    <dgm:pt modelId="{18EC0136-1D2A-4AFA-A4A2-CE0C99779D5B}" type="sibTrans" cxnId="{6D65A533-B18F-4ABE-90C3-ACED9F75279D}">
      <dgm:prSet/>
      <dgm:spPr/>
      <dgm:t>
        <a:bodyPr/>
        <a:lstStyle/>
        <a:p>
          <a:endParaRPr lang="fr-FR"/>
        </a:p>
      </dgm:t>
    </dgm:pt>
    <dgm:pt modelId="{3019DD86-B699-4AEE-99F7-BA37C4A3DC5C}" type="parTrans" cxnId="{6D65A533-B18F-4ABE-90C3-ACED9F75279D}">
      <dgm:prSet/>
      <dgm:spPr/>
      <dgm:t>
        <a:bodyPr/>
        <a:lstStyle/>
        <a:p>
          <a:endParaRPr lang="fr-FR"/>
        </a:p>
      </dgm:t>
    </dgm:pt>
    <dgm:pt modelId="{1D603B21-34FD-4AAA-AC12-0F5CEE6A1E3D}" type="pres">
      <dgm:prSet presAssocID="{354F7A6E-A911-486E-8C9F-39458F9EB066}" presName="cycle" presStyleCnt="0">
        <dgm:presLayoutVars>
          <dgm:chMax val="1"/>
          <dgm:dir/>
          <dgm:animLvl val="ctr"/>
          <dgm:resizeHandles val="exact"/>
        </dgm:presLayoutVars>
      </dgm:prSet>
      <dgm:spPr/>
    </dgm:pt>
    <dgm:pt modelId="{F3624671-5083-4361-9A91-8DD9A64515A8}" type="pres">
      <dgm:prSet presAssocID="{13257462-A045-424E-9692-7219CB24A35A}" presName="centerShape" presStyleLbl="node0" presStyleIdx="0" presStyleCnt="1" custScaleX="217638" custScaleY="115706"/>
      <dgm:spPr/>
    </dgm:pt>
    <dgm:pt modelId="{5A7FE065-3FC3-41C0-825B-A2107F8E0E45}" type="pres">
      <dgm:prSet presAssocID="{B037A7F0-FA51-4281-9F2C-B84809DCBA10}" presName="Name9" presStyleLbl="parChTrans1D2" presStyleIdx="0" presStyleCnt="7"/>
      <dgm:spPr/>
    </dgm:pt>
    <dgm:pt modelId="{9CC50D39-6135-47AB-94D3-56899890BA7F}" type="pres">
      <dgm:prSet presAssocID="{B037A7F0-FA51-4281-9F2C-B84809DCBA10}" presName="connTx" presStyleLbl="parChTrans1D2" presStyleIdx="0" presStyleCnt="7"/>
      <dgm:spPr/>
    </dgm:pt>
    <dgm:pt modelId="{A617C20B-F0AB-4CAA-A22C-522B75CAF248}" type="pres">
      <dgm:prSet presAssocID="{748F8E9D-F649-4A20-A05E-DC31B75A6BAF}" presName="node" presStyleLbl="node1" presStyleIdx="0" presStyleCnt="7">
        <dgm:presLayoutVars>
          <dgm:bulletEnabled val="1"/>
        </dgm:presLayoutVars>
      </dgm:prSet>
      <dgm:spPr/>
    </dgm:pt>
    <dgm:pt modelId="{C51959C8-8C2E-48E7-AFD7-790AE8BC13CE}" type="pres">
      <dgm:prSet presAssocID="{C65876B2-9767-4F72-A424-78592A58BEBE}" presName="Name9" presStyleLbl="parChTrans1D2" presStyleIdx="1" presStyleCnt="7"/>
      <dgm:spPr/>
    </dgm:pt>
    <dgm:pt modelId="{980802F4-BC72-46EC-9059-8638BBA390E0}" type="pres">
      <dgm:prSet presAssocID="{C65876B2-9767-4F72-A424-78592A58BEBE}" presName="connTx" presStyleLbl="parChTrans1D2" presStyleIdx="1" presStyleCnt="7"/>
      <dgm:spPr/>
    </dgm:pt>
    <dgm:pt modelId="{5C6D0514-B0B3-41BA-82A6-9C50AA920E06}" type="pres">
      <dgm:prSet presAssocID="{1C89EB95-E115-46A5-95E2-7B42DB843AD5}" presName="node" presStyleLbl="node1" presStyleIdx="1" presStyleCnt="7" custRadScaleRad="129287" custRadScaleInc="19767">
        <dgm:presLayoutVars>
          <dgm:bulletEnabled val="1"/>
        </dgm:presLayoutVars>
      </dgm:prSet>
      <dgm:spPr/>
    </dgm:pt>
    <dgm:pt modelId="{C045D218-2739-4C6D-8FED-3D4971206DC2}" type="pres">
      <dgm:prSet presAssocID="{14614FCB-923D-4708-BAC7-05C0F11C980E}" presName="Name9" presStyleLbl="parChTrans1D2" presStyleIdx="2" presStyleCnt="7"/>
      <dgm:spPr/>
    </dgm:pt>
    <dgm:pt modelId="{7FE3EDF5-41DF-443D-803B-7271CB4FDDD6}" type="pres">
      <dgm:prSet presAssocID="{14614FCB-923D-4708-BAC7-05C0F11C980E}" presName="connTx" presStyleLbl="parChTrans1D2" presStyleIdx="2" presStyleCnt="7"/>
      <dgm:spPr/>
    </dgm:pt>
    <dgm:pt modelId="{8E80B0D0-384C-435E-B582-C0ECD004FF67}" type="pres">
      <dgm:prSet presAssocID="{1B601F93-B40D-4275-909A-63226854E67F}" presName="node" presStyleLbl="node1" presStyleIdx="2" presStyleCnt="7" custRadScaleRad="131799" custRadScaleInc="-18593">
        <dgm:presLayoutVars>
          <dgm:bulletEnabled val="1"/>
        </dgm:presLayoutVars>
      </dgm:prSet>
      <dgm:spPr/>
    </dgm:pt>
    <dgm:pt modelId="{FA91C988-78C8-4427-B8D1-4E53DB8BF54E}" type="pres">
      <dgm:prSet presAssocID="{BEE28DC8-44D1-41C0-9232-1394BF1E75C9}" presName="Name9" presStyleLbl="parChTrans1D2" presStyleIdx="3" presStyleCnt="7"/>
      <dgm:spPr/>
    </dgm:pt>
    <dgm:pt modelId="{04AD1597-FAA2-4D05-8FAA-B52697CF9714}" type="pres">
      <dgm:prSet presAssocID="{BEE28DC8-44D1-41C0-9232-1394BF1E75C9}" presName="connTx" presStyleLbl="parChTrans1D2" presStyleIdx="3" presStyleCnt="7"/>
      <dgm:spPr/>
    </dgm:pt>
    <dgm:pt modelId="{F38CB7B8-782F-42F2-993E-52DD24A143D0}" type="pres">
      <dgm:prSet presAssocID="{2A6299A8-5BD7-4895-8B10-27C73A5E980C}" presName="node" presStyleLbl="node1" presStyleIdx="3" presStyleCnt="7" custRadScaleRad="114164" custRadScaleInc="-53698">
        <dgm:presLayoutVars>
          <dgm:bulletEnabled val="1"/>
        </dgm:presLayoutVars>
      </dgm:prSet>
      <dgm:spPr/>
    </dgm:pt>
    <dgm:pt modelId="{AF0C300B-76F5-4316-A34A-388C3170A1B3}" type="pres">
      <dgm:prSet presAssocID="{3019DD86-B699-4AEE-99F7-BA37C4A3DC5C}" presName="Name9" presStyleLbl="parChTrans1D2" presStyleIdx="4" presStyleCnt="7"/>
      <dgm:spPr/>
    </dgm:pt>
    <dgm:pt modelId="{10D0EBA9-993A-416D-9F31-10790A38DC40}" type="pres">
      <dgm:prSet presAssocID="{3019DD86-B699-4AEE-99F7-BA37C4A3DC5C}" presName="connTx" presStyleLbl="parChTrans1D2" presStyleIdx="4" presStyleCnt="7"/>
      <dgm:spPr/>
    </dgm:pt>
    <dgm:pt modelId="{F365D638-BC38-46A1-B5E1-D00C21E8490C}" type="pres">
      <dgm:prSet presAssocID="{FDE2C3F3-83A9-48FD-A1C7-2D429BFF3899}" presName="node" presStyleLbl="node1" presStyleIdx="4" presStyleCnt="7">
        <dgm:presLayoutVars>
          <dgm:bulletEnabled val="1"/>
        </dgm:presLayoutVars>
      </dgm:prSet>
      <dgm:spPr/>
    </dgm:pt>
    <dgm:pt modelId="{1A228A64-892A-4CC4-831F-B345CCA3FBD3}" type="pres">
      <dgm:prSet presAssocID="{23F2F448-6C6E-43B3-B830-489FE9B0A3A9}" presName="Name9" presStyleLbl="parChTrans1D2" presStyleIdx="5" presStyleCnt="7"/>
      <dgm:spPr/>
    </dgm:pt>
    <dgm:pt modelId="{302111A6-0414-4EDD-8559-5F25279F78DE}" type="pres">
      <dgm:prSet presAssocID="{23F2F448-6C6E-43B3-B830-489FE9B0A3A9}" presName="connTx" presStyleLbl="parChTrans1D2" presStyleIdx="5" presStyleCnt="7"/>
      <dgm:spPr/>
    </dgm:pt>
    <dgm:pt modelId="{0D137437-998C-4014-BEAB-EB384A9BAA86}" type="pres">
      <dgm:prSet presAssocID="{C24E39FC-4659-468F-8A1B-2C7397C8A068}" presName="node" presStyleLbl="node1" presStyleIdx="5" presStyleCnt="7" custRadScaleRad="127833" custRadScaleInc="-11159">
        <dgm:presLayoutVars>
          <dgm:bulletEnabled val="1"/>
        </dgm:presLayoutVars>
      </dgm:prSet>
      <dgm:spPr/>
    </dgm:pt>
    <dgm:pt modelId="{2EB134A2-8B68-4A81-ACC1-3CE1741826F5}" type="pres">
      <dgm:prSet presAssocID="{D587D0B3-271B-4ECA-98DD-57E2F6E7E3FC}" presName="Name9" presStyleLbl="parChTrans1D2" presStyleIdx="6" presStyleCnt="7"/>
      <dgm:spPr/>
    </dgm:pt>
    <dgm:pt modelId="{CB8CAEBE-C904-4F79-A87A-25DB186651BA}" type="pres">
      <dgm:prSet presAssocID="{D587D0B3-271B-4ECA-98DD-57E2F6E7E3FC}" presName="connTx" presStyleLbl="parChTrans1D2" presStyleIdx="6" presStyleCnt="7"/>
      <dgm:spPr/>
    </dgm:pt>
    <dgm:pt modelId="{3B4F3974-D038-4BEC-BD4F-73C75E3F07D8}" type="pres">
      <dgm:prSet presAssocID="{DCFB135A-4E35-429B-91EC-015CA13251B9}" presName="node" presStyleLbl="node1" presStyleIdx="6" presStyleCnt="7" custRadScaleRad="124056" custRadScaleInc="-3246">
        <dgm:presLayoutVars>
          <dgm:bulletEnabled val="1"/>
        </dgm:presLayoutVars>
      </dgm:prSet>
      <dgm:spPr/>
    </dgm:pt>
  </dgm:ptLst>
  <dgm:cxnLst>
    <dgm:cxn modelId="{6CDDED09-CA2A-4408-AE6C-9E9FEB3B267D}" type="presOf" srcId="{B037A7F0-FA51-4281-9F2C-B84809DCBA10}" destId="{5A7FE065-3FC3-41C0-825B-A2107F8E0E45}" srcOrd="0" destOrd="0" presId="urn:microsoft.com/office/officeart/2005/8/layout/radial1"/>
    <dgm:cxn modelId="{B0A6FA19-682D-4F5C-BE51-3A51AD608C5B}" type="presOf" srcId="{C65876B2-9767-4F72-A424-78592A58BEBE}" destId="{980802F4-BC72-46EC-9059-8638BBA390E0}" srcOrd="1" destOrd="0" presId="urn:microsoft.com/office/officeart/2005/8/layout/radial1"/>
    <dgm:cxn modelId="{AAEAEC1F-460A-4447-B3A3-B260E60B0027}" type="presOf" srcId="{C24E39FC-4659-468F-8A1B-2C7397C8A068}" destId="{0D137437-998C-4014-BEAB-EB384A9BAA86}" srcOrd="0" destOrd="0" presId="urn:microsoft.com/office/officeart/2005/8/layout/radial1"/>
    <dgm:cxn modelId="{B91DED20-26B6-4AFD-A0E1-AA4FCC189905}" type="presOf" srcId="{23F2F448-6C6E-43B3-B830-489FE9B0A3A9}" destId="{1A228A64-892A-4CC4-831F-B345CCA3FBD3}" srcOrd="0" destOrd="0" presId="urn:microsoft.com/office/officeart/2005/8/layout/radial1"/>
    <dgm:cxn modelId="{6D65A533-B18F-4ABE-90C3-ACED9F75279D}" srcId="{13257462-A045-424E-9692-7219CB24A35A}" destId="{FDE2C3F3-83A9-48FD-A1C7-2D429BFF3899}" srcOrd="4" destOrd="0" parTransId="{3019DD86-B699-4AEE-99F7-BA37C4A3DC5C}" sibTransId="{18EC0136-1D2A-4AFA-A4A2-CE0C99779D5B}"/>
    <dgm:cxn modelId="{552ED334-CA98-4D55-8950-CF7F75CDDF0C}" srcId="{13257462-A045-424E-9692-7219CB24A35A}" destId="{1B601F93-B40D-4275-909A-63226854E67F}" srcOrd="2" destOrd="0" parTransId="{14614FCB-923D-4708-BAC7-05C0F11C980E}" sibTransId="{9BCBD43B-0785-4498-A69C-0A91875FD946}"/>
    <dgm:cxn modelId="{F448C635-8E34-4D9F-83AF-069AD023EB87}" type="presOf" srcId="{D587D0B3-271B-4ECA-98DD-57E2F6E7E3FC}" destId="{CB8CAEBE-C904-4F79-A87A-25DB186651BA}" srcOrd="1" destOrd="0" presId="urn:microsoft.com/office/officeart/2005/8/layout/radial1"/>
    <dgm:cxn modelId="{081ED740-18ED-478B-939C-82437FE57E57}" srcId="{354F7A6E-A911-486E-8C9F-39458F9EB066}" destId="{13257462-A045-424E-9692-7219CB24A35A}" srcOrd="0" destOrd="0" parTransId="{EECC979C-DA9A-44D1-B1C5-68266DE8E94F}" sibTransId="{C5E17874-2B21-4EA2-9BAB-23604FFAD432}"/>
    <dgm:cxn modelId="{22322645-2588-47D1-B1CA-261002E80DC2}" type="presOf" srcId="{B037A7F0-FA51-4281-9F2C-B84809DCBA10}" destId="{9CC50D39-6135-47AB-94D3-56899890BA7F}" srcOrd="1" destOrd="0" presId="urn:microsoft.com/office/officeart/2005/8/layout/radial1"/>
    <dgm:cxn modelId="{BA373B4B-8228-4F04-867E-6A2E4425DB33}" type="presOf" srcId="{3019DD86-B699-4AEE-99F7-BA37C4A3DC5C}" destId="{10D0EBA9-993A-416D-9F31-10790A38DC40}" srcOrd="1" destOrd="0" presId="urn:microsoft.com/office/officeart/2005/8/layout/radial1"/>
    <dgm:cxn modelId="{E42F114D-515C-42D2-808D-AB2700322521}" type="presOf" srcId="{14614FCB-923D-4708-BAC7-05C0F11C980E}" destId="{C045D218-2739-4C6D-8FED-3D4971206DC2}" srcOrd="0" destOrd="0" presId="urn:microsoft.com/office/officeart/2005/8/layout/radial1"/>
    <dgm:cxn modelId="{445C3C70-4EE0-4E2F-A842-2DA07E5D5931}" type="presOf" srcId="{BEE28DC8-44D1-41C0-9232-1394BF1E75C9}" destId="{FA91C988-78C8-4427-B8D1-4E53DB8BF54E}" srcOrd="0" destOrd="0" presId="urn:microsoft.com/office/officeart/2005/8/layout/radial1"/>
    <dgm:cxn modelId="{024F5576-5B0F-4123-A8E1-3D9E1704EC0A}" type="presOf" srcId="{1B601F93-B40D-4275-909A-63226854E67F}" destId="{8E80B0D0-384C-435E-B582-C0ECD004FF67}" srcOrd="0" destOrd="0" presId="urn:microsoft.com/office/officeart/2005/8/layout/radial1"/>
    <dgm:cxn modelId="{040C9576-9C96-46C7-9562-F572A0C17235}" type="presOf" srcId="{FDE2C3F3-83A9-48FD-A1C7-2D429BFF3899}" destId="{F365D638-BC38-46A1-B5E1-D00C21E8490C}" srcOrd="0" destOrd="0" presId="urn:microsoft.com/office/officeart/2005/8/layout/radial1"/>
    <dgm:cxn modelId="{388AEA77-BBCA-49D7-A79F-0249CBB7AE68}" srcId="{13257462-A045-424E-9692-7219CB24A35A}" destId="{1C89EB95-E115-46A5-95E2-7B42DB843AD5}" srcOrd="1" destOrd="0" parTransId="{C65876B2-9767-4F72-A424-78592A58BEBE}" sibTransId="{88DF6204-2BA0-4BBB-A25E-5907110F4F53}"/>
    <dgm:cxn modelId="{3C7FE07C-F0CB-45C2-A12B-23A190D14507}" type="presOf" srcId="{1C89EB95-E115-46A5-95E2-7B42DB843AD5}" destId="{5C6D0514-B0B3-41BA-82A6-9C50AA920E06}" srcOrd="0" destOrd="0" presId="urn:microsoft.com/office/officeart/2005/8/layout/radial1"/>
    <dgm:cxn modelId="{DCD9CB7E-ED90-42CD-9549-786173C86833}" srcId="{13257462-A045-424E-9692-7219CB24A35A}" destId="{C24E39FC-4659-468F-8A1B-2C7397C8A068}" srcOrd="5" destOrd="0" parTransId="{23F2F448-6C6E-43B3-B830-489FE9B0A3A9}" sibTransId="{C40B3DF0-CFEA-4CDB-A447-9D49F5A3EA17}"/>
    <dgm:cxn modelId="{82AAB585-665D-48B3-AC26-F52560EE085C}" srcId="{13257462-A045-424E-9692-7219CB24A35A}" destId="{DCFB135A-4E35-429B-91EC-015CA13251B9}" srcOrd="6" destOrd="0" parTransId="{D587D0B3-271B-4ECA-98DD-57E2F6E7E3FC}" sibTransId="{43FC4405-446E-42F0-AB27-C044672DC091}"/>
    <dgm:cxn modelId="{5D83B893-4D56-4ADB-811E-46D8572E1183}" type="presOf" srcId="{14614FCB-923D-4708-BAC7-05C0F11C980E}" destId="{7FE3EDF5-41DF-443D-803B-7271CB4FDDD6}" srcOrd="1" destOrd="0" presId="urn:microsoft.com/office/officeart/2005/8/layout/radial1"/>
    <dgm:cxn modelId="{4C77A296-5608-43F3-9BB5-0EC40D7ABE70}" type="presOf" srcId="{D587D0B3-271B-4ECA-98DD-57E2F6E7E3FC}" destId="{2EB134A2-8B68-4A81-ACC1-3CE1741826F5}" srcOrd="0" destOrd="0" presId="urn:microsoft.com/office/officeart/2005/8/layout/radial1"/>
    <dgm:cxn modelId="{E2FF1C9A-F650-4D1D-A1F2-A0EAF9FBF558}" type="presOf" srcId="{2A6299A8-5BD7-4895-8B10-27C73A5E980C}" destId="{F38CB7B8-782F-42F2-993E-52DD24A143D0}" srcOrd="0" destOrd="0" presId="urn:microsoft.com/office/officeart/2005/8/layout/radial1"/>
    <dgm:cxn modelId="{0E6B669A-D6F8-4D5E-A1E7-3D2EDA0ED5E1}" type="presOf" srcId="{13257462-A045-424E-9692-7219CB24A35A}" destId="{F3624671-5083-4361-9A91-8DD9A64515A8}" srcOrd="0" destOrd="0" presId="urn:microsoft.com/office/officeart/2005/8/layout/radial1"/>
    <dgm:cxn modelId="{C7C392A2-1F18-4E2A-AC7B-B6F93F93EDA3}" type="presOf" srcId="{748F8E9D-F649-4A20-A05E-DC31B75A6BAF}" destId="{A617C20B-F0AB-4CAA-A22C-522B75CAF248}" srcOrd="0" destOrd="0" presId="urn:microsoft.com/office/officeart/2005/8/layout/radial1"/>
    <dgm:cxn modelId="{CA2D87AF-005D-4B03-80B5-31509949024C}" type="presOf" srcId="{C65876B2-9767-4F72-A424-78592A58BEBE}" destId="{C51959C8-8C2E-48E7-AFD7-790AE8BC13CE}" srcOrd="0" destOrd="0" presId="urn:microsoft.com/office/officeart/2005/8/layout/radial1"/>
    <dgm:cxn modelId="{386C05CE-26FA-4BB9-98A2-5615869F5457}" type="presOf" srcId="{3019DD86-B699-4AEE-99F7-BA37C4A3DC5C}" destId="{AF0C300B-76F5-4316-A34A-388C3170A1B3}" srcOrd="0" destOrd="0" presId="urn:microsoft.com/office/officeart/2005/8/layout/radial1"/>
    <dgm:cxn modelId="{0D3AA9D3-1F73-49B6-8170-B785B857948D}" type="presOf" srcId="{23F2F448-6C6E-43B3-B830-489FE9B0A3A9}" destId="{302111A6-0414-4EDD-8559-5F25279F78DE}" srcOrd="1" destOrd="0" presId="urn:microsoft.com/office/officeart/2005/8/layout/radial1"/>
    <dgm:cxn modelId="{70237FDF-F117-4FA9-BC0E-2F3B307F4765}" srcId="{13257462-A045-424E-9692-7219CB24A35A}" destId="{748F8E9D-F649-4A20-A05E-DC31B75A6BAF}" srcOrd="0" destOrd="0" parTransId="{B037A7F0-FA51-4281-9F2C-B84809DCBA10}" sibTransId="{C45C512A-8043-44AC-9046-A72B387ABE45}"/>
    <dgm:cxn modelId="{4F7D2CF6-CBA7-4423-8B7D-7363CA8B6624}" type="presOf" srcId="{354F7A6E-A911-486E-8C9F-39458F9EB066}" destId="{1D603B21-34FD-4AAA-AC12-0F5CEE6A1E3D}" srcOrd="0" destOrd="0" presId="urn:microsoft.com/office/officeart/2005/8/layout/radial1"/>
    <dgm:cxn modelId="{B10034FA-5F25-412D-8A33-1CD3AB1E6577}" type="presOf" srcId="{DCFB135A-4E35-429B-91EC-015CA13251B9}" destId="{3B4F3974-D038-4BEC-BD4F-73C75E3F07D8}" srcOrd="0" destOrd="0" presId="urn:microsoft.com/office/officeart/2005/8/layout/radial1"/>
    <dgm:cxn modelId="{5FB14FFB-269F-41E8-BE48-C88059081492}" type="presOf" srcId="{BEE28DC8-44D1-41C0-9232-1394BF1E75C9}" destId="{04AD1597-FAA2-4D05-8FAA-B52697CF9714}" srcOrd="1" destOrd="0" presId="urn:microsoft.com/office/officeart/2005/8/layout/radial1"/>
    <dgm:cxn modelId="{391C10FD-88F0-491C-B71C-6F4D4313592E}" srcId="{13257462-A045-424E-9692-7219CB24A35A}" destId="{2A6299A8-5BD7-4895-8B10-27C73A5E980C}" srcOrd="3" destOrd="0" parTransId="{BEE28DC8-44D1-41C0-9232-1394BF1E75C9}" sibTransId="{8BDBD521-B6B6-4F6C-BC79-321F91D83CE3}"/>
    <dgm:cxn modelId="{4A6E1209-4DA4-49F8-8E01-8AD89016AE0C}" type="presParOf" srcId="{1D603B21-34FD-4AAA-AC12-0F5CEE6A1E3D}" destId="{F3624671-5083-4361-9A91-8DD9A64515A8}" srcOrd="0" destOrd="0" presId="urn:microsoft.com/office/officeart/2005/8/layout/radial1"/>
    <dgm:cxn modelId="{26D56D23-707E-4C36-AC0D-3C481E439518}" type="presParOf" srcId="{1D603B21-34FD-4AAA-AC12-0F5CEE6A1E3D}" destId="{5A7FE065-3FC3-41C0-825B-A2107F8E0E45}" srcOrd="1" destOrd="0" presId="urn:microsoft.com/office/officeart/2005/8/layout/radial1"/>
    <dgm:cxn modelId="{7BE66EFE-F08B-4213-AEEB-AA0D1565E574}" type="presParOf" srcId="{5A7FE065-3FC3-41C0-825B-A2107F8E0E45}" destId="{9CC50D39-6135-47AB-94D3-56899890BA7F}" srcOrd="0" destOrd="0" presId="urn:microsoft.com/office/officeart/2005/8/layout/radial1"/>
    <dgm:cxn modelId="{E7AD8913-751D-4608-9147-0E35E2BE3A1F}" type="presParOf" srcId="{1D603B21-34FD-4AAA-AC12-0F5CEE6A1E3D}" destId="{A617C20B-F0AB-4CAA-A22C-522B75CAF248}" srcOrd="2" destOrd="0" presId="urn:microsoft.com/office/officeart/2005/8/layout/radial1"/>
    <dgm:cxn modelId="{CCA35FC7-5659-4075-ACA3-D0D05124CDB4}" type="presParOf" srcId="{1D603B21-34FD-4AAA-AC12-0F5CEE6A1E3D}" destId="{C51959C8-8C2E-48E7-AFD7-790AE8BC13CE}" srcOrd="3" destOrd="0" presId="urn:microsoft.com/office/officeart/2005/8/layout/radial1"/>
    <dgm:cxn modelId="{D6E4BF78-EE4E-41BB-A786-14F25493F3D4}" type="presParOf" srcId="{C51959C8-8C2E-48E7-AFD7-790AE8BC13CE}" destId="{980802F4-BC72-46EC-9059-8638BBA390E0}" srcOrd="0" destOrd="0" presId="urn:microsoft.com/office/officeart/2005/8/layout/radial1"/>
    <dgm:cxn modelId="{DD0EFC69-1008-4C95-9A38-AB092FFEC5BA}" type="presParOf" srcId="{1D603B21-34FD-4AAA-AC12-0F5CEE6A1E3D}" destId="{5C6D0514-B0B3-41BA-82A6-9C50AA920E06}" srcOrd="4" destOrd="0" presId="urn:microsoft.com/office/officeart/2005/8/layout/radial1"/>
    <dgm:cxn modelId="{429205A3-6469-4FA6-9A2E-11A94DC47D77}" type="presParOf" srcId="{1D603B21-34FD-4AAA-AC12-0F5CEE6A1E3D}" destId="{C045D218-2739-4C6D-8FED-3D4971206DC2}" srcOrd="5" destOrd="0" presId="urn:microsoft.com/office/officeart/2005/8/layout/radial1"/>
    <dgm:cxn modelId="{2E1B4491-D614-4862-B481-78BD49D6D057}" type="presParOf" srcId="{C045D218-2739-4C6D-8FED-3D4971206DC2}" destId="{7FE3EDF5-41DF-443D-803B-7271CB4FDDD6}" srcOrd="0" destOrd="0" presId="urn:microsoft.com/office/officeart/2005/8/layout/radial1"/>
    <dgm:cxn modelId="{22997FA4-CA13-4B62-B9C1-01562B950AF1}" type="presParOf" srcId="{1D603B21-34FD-4AAA-AC12-0F5CEE6A1E3D}" destId="{8E80B0D0-384C-435E-B582-C0ECD004FF67}" srcOrd="6" destOrd="0" presId="urn:microsoft.com/office/officeart/2005/8/layout/radial1"/>
    <dgm:cxn modelId="{0F2407EA-F788-420A-A833-86E7E99D1325}" type="presParOf" srcId="{1D603B21-34FD-4AAA-AC12-0F5CEE6A1E3D}" destId="{FA91C988-78C8-4427-B8D1-4E53DB8BF54E}" srcOrd="7" destOrd="0" presId="urn:microsoft.com/office/officeart/2005/8/layout/radial1"/>
    <dgm:cxn modelId="{0FD1C1D4-FF24-4BD0-B23D-9FBE55EBF3CD}" type="presParOf" srcId="{FA91C988-78C8-4427-B8D1-4E53DB8BF54E}" destId="{04AD1597-FAA2-4D05-8FAA-B52697CF9714}" srcOrd="0" destOrd="0" presId="urn:microsoft.com/office/officeart/2005/8/layout/radial1"/>
    <dgm:cxn modelId="{0054F82B-2ADD-4C1E-9AF6-203A079790AF}" type="presParOf" srcId="{1D603B21-34FD-4AAA-AC12-0F5CEE6A1E3D}" destId="{F38CB7B8-782F-42F2-993E-52DD24A143D0}" srcOrd="8" destOrd="0" presId="urn:microsoft.com/office/officeart/2005/8/layout/radial1"/>
    <dgm:cxn modelId="{76A9FA21-3CDC-4A17-8FDF-4E2862C0BA58}" type="presParOf" srcId="{1D603B21-34FD-4AAA-AC12-0F5CEE6A1E3D}" destId="{AF0C300B-76F5-4316-A34A-388C3170A1B3}" srcOrd="9" destOrd="0" presId="urn:microsoft.com/office/officeart/2005/8/layout/radial1"/>
    <dgm:cxn modelId="{EF322CFE-814C-4002-B34F-C2C7493E3C6E}" type="presParOf" srcId="{AF0C300B-76F5-4316-A34A-388C3170A1B3}" destId="{10D0EBA9-993A-416D-9F31-10790A38DC40}" srcOrd="0" destOrd="0" presId="urn:microsoft.com/office/officeart/2005/8/layout/radial1"/>
    <dgm:cxn modelId="{0BD48AB5-4527-433E-85E1-687F68E1F5E8}" type="presParOf" srcId="{1D603B21-34FD-4AAA-AC12-0F5CEE6A1E3D}" destId="{F365D638-BC38-46A1-B5E1-D00C21E8490C}" srcOrd="10" destOrd="0" presId="urn:microsoft.com/office/officeart/2005/8/layout/radial1"/>
    <dgm:cxn modelId="{A4BE4844-F1C6-468C-9D0E-B586ADD36ACD}" type="presParOf" srcId="{1D603B21-34FD-4AAA-AC12-0F5CEE6A1E3D}" destId="{1A228A64-892A-4CC4-831F-B345CCA3FBD3}" srcOrd="11" destOrd="0" presId="urn:microsoft.com/office/officeart/2005/8/layout/radial1"/>
    <dgm:cxn modelId="{3EF79FC3-ED28-4F14-AB0D-959E540B943B}" type="presParOf" srcId="{1A228A64-892A-4CC4-831F-B345CCA3FBD3}" destId="{302111A6-0414-4EDD-8559-5F25279F78DE}" srcOrd="0" destOrd="0" presId="urn:microsoft.com/office/officeart/2005/8/layout/radial1"/>
    <dgm:cxn modelId="{C053DE40-FF94-4E46-A214-AEAF588C9791}" type="presParOf" srcId="{1D603B21-34FD-4AAA-AC12-0F5CEE6A1E3D}" destId="{0D137437-998C-4014-BEAB-EB384A9BAA86}" srcOrd="12" destOrd="0" presId="urn:microsoft.com/office/officeart/2005/8/layout/radial1"/>
    <dgm:cxn modelId="{A5B86023-3286-4FDF-A71F-501D945D4244}" type="presParOf" srcId="{1D603B21-34FD-4AAA-AC12-0F5CEE6A1E3D}" destId="{2EB134A2-8B68-4A81-ACC1-3CE1741826F5}" srcOrd="13" destOrd="0" presId="urn:microsoft.com/office/officeart/2005/8/layout/radial1"/>
    <dgm:cxn modelId="{57E548AF-F830-408F-A293-31BB5CAFF992}" type="presParOf" srcId="{2EB134A2-8B68-4A81-ACC1-3CE1741826F5}" destId="{CB8CAEBE-C904-4F79-A87A-25DB186651BA}" srcOrd="0" destOrd="0" presId="urn:microsoft.com/office/officeart/2005/8/layout/radial1"/>
    <dgm:cxn modelId="{0F13417C-85B6-4B88-8826-90483F910467}" type="presParOf" srcId="{1D603B21-34FD-4AAA-AC12-0F5CEE6A1E3D}" destId="{3B4F3974-D038-4BEC-BD4F-73C75E3F07D8}" srcOrd="14" destOrd="0" presId="urn:microsoft.com/office/officeart/2005/8/layout/radial1"/>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221B4F5F-4F89-452F-8730-DAFF61BA3D3A}" type="doc">
      <dgm:prSet loTypeId="urn:microsoft.com/office/officeart/2005/8/layout/default" loCatId="list" qsTypeId="urn:microsoft.com/office/officeart/2005/8/quickstyle/simple1" qsCatId="simple" csTypeId="urn:microsoft.com/office/officeart/2005/8/colors/accent4_4" csCatId="accent4" phldr="1"/>
      <dgm:spPr/>
      <dgm:t>
        <a:bodyPr/>
        <a:lstStyle/>
        <a:p>
          <a:endParaRPr lang="fr-FR"/>
        </a:p>
      </dgm:t>
    </dgm:pt>
    <dgm:pt modelId="{C8EEDB81-8DE4-4442-8816-ADC9829E9C8F}">
      <dgm:prSet phldrT="[Texte]" custT="1"/>
      <dgm:spPr/>
      <dgm:t>
        <a:bodyPr/>
        <a:lstStyle/>
        <a:p>
          <a:r>
            <a:rPr lang="fr-FR" sz="2800" dirty="0">
              <a:latin typeface="Calibri" panose="020F0502020204030204" pitchFamily="34" charset="0"/>
              <a:cs typeface="Calibri" panose="020F0502020204030204" pitchFamily="34" charset="0"/>
            </a:rPr>
            <a:t>Exchanges </a:t>
          </a:r>
          <a:r>
            <a:rPr lang="fr-FR" sz="2800" dirty="0" err="1">
              <a:latin typeface="Calibri" panose="020F0502020204030204" pitchFamily="34" charset="0"/>
              <a:cs typeface="Calibri" panose="020F0502020204030204" pitchFamily="34" charset="0"/>
            </a:rPr>
            <a:t>between</a:t>
          </a:r>
          <a:r>
            <a:rPr lang="fr-FR" sz="2800" dirty="0">
              <a:latin typeface="Calibri" panose="020F0502020204030204" pitchFamily="34" charset="0"/>
              <a:cs typeface="Calibri" panose="020F0502020204030204" pitchFamily="34" charset="0"/>
            </a:rPr>
            <a:t> people</a:t>
          </a:r>
        </a:p>
        <a:p>
          <a:endParaRPr lang="fr-FR" sz="2800" dirty="0">
            <a:latin typeface="Calibri" panose="020F0502020204030204" pitchFamily="34" charset="0"/>
            <a:cs typeface="Calibri" panose="020F0502020204030204" pitchFamily="34" charset="0"/>
          </a:endParaRPr>
        </a:p>
        <a:p>
          <a:endParaRPr lang="fr-FR" sz="2800" dirty="0">
            <a:latin typeface="Calibri" panose="020F0502020204030204" pitchFamily="34" charset="0"/>
            <a:cs typeface="Calibri" panose="020F0502020204030204" pitchFamily="34" charset="0"/>
          </a:endParaRPr>
        </a:p>
      </dgm:t>
    </dgm:pt>
    <dgm:pt modelId="{BE175551-DF03-4D12-AF40-D745A32C5833}" type="parTrans" cxnId="{72AEC031-8E63-4516-8EDA-65CD8919527C}">
      <dgm:prSet/>
      <dgm:spPr/>
      <dgm:t>
        <a:bodyPr/>
        <a:lstStyle/>
        <a:p>
          <a:endParaRPr lang="fr-FR"/>
        </a:p>
      </dgm:t>
    </dgm:pt>
    <dgm:pt modelId="{BC3BB3BC-CF6C-43CC-990A-DD44BF9AED92}" type="sibTrans" cxnId="{72AEC031-8E63-4516-8EDA-65CD8919527C}">
      <dgm:prSet/>
      <dgm:spPr/>
      <dgm:t>
        <a:bodyPr/>
        <a:lstStyle/>
        <a:p>
          <a:endParaRPr lang="fr-FR"/>
        </a:p>
      </dgm:t>
    </dgm:pt>
    <dgm:pt modelId="{0790E493-E460-4739-833D-B5F418DE8384}" type="pres">
      <dgm:prSet presAssocID="{221B4F5F-4F89-452F-8730-DAFF61BA3D3A}" presName="diagram" presStyleCnt="0">
        <dgm:presLayoutVars>
          <dgm:dir/>
          <dgm:resizeHandles val="exact"/>
        </dgm:presLayoutVars>
      </dgm:prSet>
      <dgm:spPr/>
    </dgm:pt>
    <dgm:pt modelId="{31B2FB6C-0504-46BF-8FF3-7D0587C4E6B3}" type="pres">
      <dgm:prSet presAssocID="{C8EEDB81-8DE4-4442-8816-ADC9829E9C8F}" presName="node" presStyleLbl="node1" presStyleIdx="0" presStyleCnt="1" custScaleX="39900" custScaleY="78720" custLinFactNeighborX="-36263" custLinFactNeighborY="2427">
        <dgm:presLayoutVars>
          <dgm:bulletEnabled val="1"/>
        </dgm:presLayoutVars>
      </dgm:prSet>
      <dgm:spPr/>
    </dgm:pt>
  </dgm:ptLst>
  <dgm:cxnLst>
    <dgm:cxn modelId="{2CC0B412-B913-4874-854A-FCEB8B29E74F}" type="presOf" srcId="{C8EEDB81-8DE4-4442-8816-ADC9829E9C8F}" destId="{31B2FB6C-0504-46BF-8FF3-7D0587C4E6B3}" srcOrd="0" destOrd="0" presId="urn:microsoft.com/office/officeart/2005/8/layout/default"/>
    <dgm:cxn modelId="{72AEC031-8E63-4516-8EDA-65CD8919527C}" srcId="{221B4F5F-4F89-452F-8730-DAFF61BA3D3A}" destId="{C8EEDB81-8DE4-4442-8816-ADC9829E9C8F}" srcOrd="0" destOrd="0" parTransId="{BE175551-DF03-4D12-AF40-D745A32C5833}" sibTransId="{BC3BB3BC-CF6C-43CC-990A-DD44BF9AED92}"/>
    <dgm:cxn modelId="{21E051A7-B2D7-4771-BDD5-37E7F33294EC}" type="presOf" srcId="{221B4F5F-4F89-452F-8730-DAFF61BA3D3A}" destId="{0790E493-E460-4739-833D-B5F418DE8384}" srcOrd="0" destOrd="0" presId="urn:microsoft.com/office/officeart/2005/8/layout/default"/>
    <dgm:cxn modelId="{4B6B0A11-F7E6-424D-9A39-79F1E469924B}" type="presParOf" srcId="{0790E493-E460-4739-833D-B5F418DE8384}" destId="{31B2FB6C-0504-46BF-8FF3-7D0587C4E6B3}" srcOrd="0" destOrd="0" presId="urn:microsoft.com/office/officeart/2005/8/layout/default"/>
  </dgm:cxnLst>
  <dgm:bg/>
  <dgm:whole/>
  <dgm:extLst>
    <a:ext uri="http://schemas.microsoft.com/office/drawing/2008/diagram">
      <dsp:dataModelExt xmlns:dsp="http://schemas.microsoft.com/office/drawing/2008/diagram" relId="rId14"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0BC247A8-522B-45D7-969D-DA3BA29B6E07}" type="doc">
      <dgm:prSet loTypeId="urn:microsoft.com/office/officeart/2005/8/layout/cycle2" loCatId="cycle" qsTypeId="urn:microsoft.com/office/officeart/2005/8/quickstyle/simple1" qsCatId="simple" csTypeId="urn:microsoft.com/office/officeart/2005/8/colors/colorful5" csCatId="colorful" phldr="1"/>
      <dgm:spPr/>
      <dgm:t>
        <a:bodyPr/>
        <a:lstStyle/>
        <a:p>
          <a:endParaRPr lang="fr-FR"/>
        </a:p>
      </dgm:t>
    </dgm:pt>
    <dgm:pt modelId="{50CB0C77-CAD0-4258-A04B-B087C9A0A129}">
      <dgm:prSet phldrT="[Texte]"/>
      <dgm:spPr/>
      <dgm:t>
        <a:bodyPr/>
        <a:lstStyle/>
        <a:p>
          <a:r>
            <a:rPr lang="fr-FR" b="1" dirty="0"/>
            <a:t>3. Clarification of goals</a:t>
          </a:r>
        </a:p>
      </dgm:t>
    </dgm:pt>
    <dgm:pt modelId="{0A3A214F-8BB7-4B48-9AEB-C156E57DA293}" type="parTrans" cxnId="{349A027D-8405-41E0-83D3-DADD581189C6}">
      <dgm:prSet/>
      <dgm:spPr/>
      <dgm:t>
        <a:bodyPr/>
        <a:lstStyle/>
        <a:p>
          <a:endParaRPr lang="fr-FR" b="1"/>
        </a:p>
      </dgm:t>
    </dgm:pt>
    <dgm:pt modelId="{973E6234-A891-4A55-8FF1-B6EFEC24C967}" type="sibTrans" cxnId="{349A027D-8405-41E0-83D3-DADD581189C6}">
      <dgm:prSet/>
      <dgm:spPr/>
      <dgm:t>
        <a:bodyPr/>
        <a:lstStyle/>
        <a:p>
          <a:endParaRPr lang="fr-FR" b="1"/>
        </a:p>
      </dgm:t>
    </dgm:pt>
    <dgm:pt modelId="{D28FFB03-1809-4DE7-AABD-3FF2E0F01560}">
      <dgm:prSet phldrT="[Texte]"/>
      <dgm:spPr/>
      <dgm:t>
        <a:bodyPr/>
        <a:lstStyle/>
        <a:p>
          <a:r>
            <a:rPr lang="fr-FR" b="1" dirty="0"/>
            <a:t>4. </a:t>
          </a:r>
          <a:r>
            <a:rPr lang="fr-FR" b="1" dirty="0" err="1"/>
            <a:t>Response</a:t>
          </a:r>
          <a:r>
            <a:rPr lang="fr-FR" b="1" dirty="0"/>
            <a:t> </a:t>
          </a:r>
          <a:r>
            <a:rPr lang="fr-FR" b="1" dirty="0" err="1"/>
            <a:t>acces</a:t>
          </a:r>
          <a:r>
            <a:rPr lang="fr-FR" b="1" dirty="0"/>
            <a:t> or construction</a:t>
          </a:r>
        </a:p>
      </dgm:t>
    </dgm:pt>
    <dgm:pt modelId="{A693712E-4940-41C8-A7DA-C696C648A98F}" type="parTrans" cxnId="{0536520A-9D1F-41D3-A938-879F3121C541}">
      <dgm:prSet/>
      <dgm:spPr/>
      <dgm:t>
        <a:bodyPr/>
        <a:lstStyle/>
        <a:p>
          <a:endParaRPr lang="fr-FR" b="1"/>
        </a:p>
      </dgm:t>
    </dgm:pt>
    <dgm:pt modelId="{F8238478-BFE6-4599-9C64-BB362B49E4CE}" type="sibTrans" cxnId="{0536520A-9D1F-41D3-A938-879F3121C541}">
      <dgm:prSet/>
      <dgm:spPr/>
      <dgm:t>
        <a:bodyPr/>
        <a:lstStyle/>
        <a:p>
          <a:endParaRPr lang="fr-FR" b="1"/>
        </a:p>
      </dgm:t>
    </dgm:pt>
    <dgm:pt modelId="{E30FDF9B-29B1-44EF-9397-545352D81ED7}">
      <dgm:prSet phldrT="[Texte]"/>
      <dgm:spPr/>
      <dgm:t>
        <a:bodyPr/>
        <a:lstStyle/>
        <a:p>
          <a:r>
            <a:rPr lang="fr-FR" b="1" dirty="0"/>
            <a:t>2. </a:t>
          </a:r>
          <a:r>
            <a:rPr lang="fr-FR" b="1" dirty="0" err="1"/>
            <a:t>Interpretation</a:t>
          </a:r>
          <a:r>
            <a:rPr lang="fr-FR" b="1" dirty="0"/>
            <a:t> of </a:t>
          </a:r>
          <a:r>
            <a:rPr lang="fr-FR" b="1" dirty="0" err="1"/>
            <a:t>cues</a:t>
          </a:r>
          <a:endParaRPr lang="fr-FR" b="1" dirty="0"/>
        </a:p>
      </dgm:t>
    </dgm:pt>
    <dgm:pt modelId="{3D2ABF7F-A768-405C-B89A-DB346201B51A}" type="parTrans" cxnId="{05D8FA34-CA53-477B-8185-7B950B3DAE22}">
      <dgm:prSet/>
      <dgm:spPr/>
      <dgm:t>
        <a:bodyPr/>
        <a:lstStyle/>
        <a:p>
          <a:endParaRPr lang="fr-FR" b="1"/>
        </a:p>
      </dgm:t>
    </dgm:pt>
    <dgm:pt modelId="{A8D9B893-AE96-4DE0-A161-FAE5DBDF780B}" type="sibTrans" cxnId="{05D8FA34-CA53-477B-8185-7B950B3DAE22}">
      <dgm:prSet/>
      <dgm:spPr/>
      <dgm:t>
        <a:bodyPr/>
        <a:lstStyle/>
        <a:p>
          <a:endParaRPr lang="fr-FR" b="1"/>
        </a:p>
      </dgm:t>
    </dgm:pt>
    <dgm:pt modelId="{4C006962-6BA8-43E4-81FB-CB34313D0A1C}">
      <dgm:prSet phldrT="[Texte]"/>
      <dgm:spPr/>
      <dgm:t>
        <a:bodyPr/>
        <a:lstStyle/>
        <a:p>
          <a:r>
            <a:rPr lang="fr-FR" b="1"/>
            <a:t>1. </a:t>
          </a:r>
          <a:r>
            <a:rPr lang="fr-FR" b="1" dirty="0" err="1"/>
            <a:t>Encoding</a:t>
          </a:r>
          <a:r>
            <a:rPr lang="fr-FR" b="1" dirty="0"/>
            <a:t> of </a:t>
          </a:r>
          <a:r>
            <a:rPr lang="fr-FR" b="1" dirty="0" err="1"/>
            <a:t>cues</a:t>
          </a:r>
          <a:endParaRPr lang="fr-FR" b="1" dirty="0"/>
        </a:p>
      </dgm:t>
    </dgm:pt>
    <dgm:pt modelId="{978FB69C-DAC7-427F-8BCC-0E0687F44CDB}" type="parTrans" cxnId="{97338551-6EEF-4AE0-9DA1-EFA49A83ADB4}">
      <dgm:prSet/>
      <dgm:spPr/>
      <dgm:t>
        <a:bodyPr/>
        <a:lstStyle/>
        <a:p>
          <a:endParaRPr lang="fr-FR" b="1"/>
        </a:p>
      </dgm:t>
    </dgm:pt>
    <dgm:pt modelId="{4F5F36B8-23D9-4330-A888-66DD859248DD}" type="sibTrans" cxnId="{97338551-6EEF-4AE0-9DA1-EFA49A83ADB4}">
      <dgm:prSet/>
      <dgm:spPr/>
      <dgm:t>
        <a:bodyPr/>
        <a:lstStyle/>
        <a:p>
          <a:endParaRPr lang="fr-FR" b="1"/>
        </a:p>
      </dgm:t>
    </dgm:pt>
    <dgm:pt modelId="{BEDBD675-7438-4B88-A837-DAB18C689ED7}">
      <dgm:prSet phldrT="[Texte]"/>
      <dgm:spPr/>
      <dgm:t>
        <a:bodyPr/>
        <a:lstStyle/>
        <a:p>
          <a:r>
            <a:rPr lang="fr-FR" b="1" dirty="0"/>
            <a:t>5. </a:t>
          </a:r>
          <a:r>
            <a:rPr lang="fr-FR" b="1" dirty="0" err="1"/>
            <a:t>Response</a:t>
          </a:r>
          <a:r>
            <a:rPr lang="fr-FR" b="1" dirty="0"/>
            <a:t> </a:t>
          </a:r>
          <a:r>
            <a:rPr lang="fr-FR" b="1" dirty="0" err="1"/>
            <a:t>decision</a:t>
          </a:r>
          <a:endParaRPr lang="fr-FR" b="1" dirty="0"/>
        </a:p>
      </dgm:t>
    </dgm:pt>
    <dgm:pt modelId="{66899A1A-6C96-4AEA-96AF-14A97B719CE7}" type="parTrans" cxnId="{41F72216-CCA9-4F3B-9DFA-D0D76F37FE4C}">
      <dgm:prSet/>
      <dgm:spPr/>
      <dgm:t>
        <a:bodyPr/>
        <a:lstStyle/>
        <a:p>
          <a:endParaRPr lang="fr-FR" b="1"/>
        </a:p>
      </dgm:t>
    </dgm:pt>
    <dgm:pt modelId="{0C93DAB8-A668-4225-8205-7DB3B251143F}" type="sibTrans" cxnId="{41F72216-CCA9-4F3B-9DFA-D0D76F37FE4C}">
      <dgm:prSet/>
      <dgm:spPr/>
      <dgm:t>
        <a:bodyPr/>
        <a:lstStyle/>
        <a:p>
          <a:endParaRPr lang="fr-FR" b="1"/>
        </a:p>
      </dgm:t>
    </dgm:pt>
    <dgm:pt modelId="{59BAD292-6FB4-4A85-B373-22A61C38750D}">
      <dgm:prSet phldrT="[Texte]"/>
      <dgm:spPr/>
      <dgm:t>
        <a:bodyPr/>
        <a:lstStyle/>
        <a:p>
          <a:r>
            <a:rPr lang="fr-FR" b="1" dirty="0"/>
            <a:t>6. </a:t>
          </a:r>
          <a:r>
            <a:rPr lang="fr-FR" b="1" dirty="0" err="1"/>
            <a:t>Behavioral</a:t>
          </a:r>
          <a:r>
            <a:rPr lang="fr-FR" b="1" dirty="0"/>
            <a:t> </a:t>
          </a:r>
          <a:r>
            <a:rPr lang="fr-FR" b="1" dirty="0" err="1"/>
            <a:t>enactement</a:t>
          </a:r>
          <a:endParaRPr lang="fr-FR" b="1" dirty="0"/>
        </a:p>
      </dgm:t>
    </dgm:pt>
    <dgm:pt modelId="{4D9849E8-2580-4CB0-B614-33E32E6AFB90}" type="parTrans" cxnId="{125BC8C9-F31F-42BA-8B5B-2A9AD0997E2F}">
      <dgm:prSet/>
      <dgm:spPr/>
      <dgm:t>
        <a:bodyPr/>
        <a:lstStyle/>
        <a:p>
          <a:endParaRPr lang="fr-FR" b="1"/>
        </a:p>
      </dgm:t>
    </dgm:pt>
    <dgm:pt modelId="{366D8C07-BF66-439E-AC9B-5F632B80DC41}" type="sibTrans" cxnId="{125BC8C9-F31F-42BA-8B5B-2A9AD0997E2F}">
      <dgm:prSet/>
      <dgm:spPr/>
      <dgm:t>
        <a:bodyPr/>
        <a:lstStyle/>
        <a:p>
          <a:endParaRPr lang="fr-FR" b="1"/>
        </a:p>
      </dgm:t>
    </dgm:pt>
    <dgm:pt modelId="{FC98DF9D-2E7A-4DE1-8514-A14B7886172B}" type="pres">
      <dgm:prSet presAssocID="{0BC247A8-522B-45D7-969D-DA3BA29B6E07}" presName="cycle" presStyleCnt="0">
        <dgm:presLayoutVars>
          <dgm:dir/>
          <dgm:resizeHandles val="exact"/>
        </dgm:presLayoutVars>
      </dgm:prSet>
      <dgm:spPr/>
    </dgm:pt>
    <dgm:pt modelId="{70ACCFFC-6008-4274-A15D-8FB035CF4C65}" type="pres">
      <dgm:prSet presAssocID="{4C006962-6BA8-43E4-81FB-CB34313D0A1C}" presName="node" presStyleLbl="node1" presStyleIdx="0" presStyleCnt="6">
        <dgm:presLayoutVars>
          <dgm:bulletEnabled val="1"/>
        </dgm:presLayoutVars>
      </dgm:prSet>
      <dgm:spPr/>
    </dgm:pt>
    <dgm:pt modelId="{A4A9F47B-C6D3-4639-922F-DB88D4F5A925}" type="pres">
      <dgm:prSet presAssocID="{4F5F36B8-23D9-4330-A888-66DD859248DD}" presName="sibTrans" presStyleLbl="sibTrans2D1" presStyleIdx="0" presStyleCnt="6"/>
      <dgm:spPr/>
    </dgm:pt>
    <dgm:pt modelId="{CA461068-696D-4403-AF5B-9E5EADA73375}" type="pres">
      <dgm:prSet presAssocID="{4F5F36B8-23D9-4330-A888-66DD859248DD}" presName="connectorText" presStyleLbl="sibTrans2D1" presStyleIdx="0" presStyleCnt="6"/>
      <dgm:spPr/>
    </dgm:pt>
    <dgm:pt modelId="{817D753A-59A2-49A9-B8E1-906A650C8858}" type="pres">
      <dgm:prSet presAssocID="{E30FDF9B-29B1-44EF-9397-545352D81ED7}" presName="node" presStyleLbl="node1" presStyleIdx="1" presStyleCnt="6">
        <dgm:presLayoutVars>
          <dgm:bulletEnabled val="1"/>
        </dgm:presLayoutVars>
      </dgm:prSet>
      <dgm:spPr/>
    </dgm:pt>
    <dgm:pt modelId="{700A8F2B-E14E-429C-87AE-77D26ACA7FA0}" type="pres">
      <dgm:prSet presAssocID="{A8D9B893-AE96-4DE0-A161-FAE5DBDF780B}" presName="sibTrans" presStyleLbl="sibTrans2D1" presStyleIdx="1" presStyleCnt="6"/>
      <dgm:spPr/>
    </dgm:pt>
    <dgm:pt modelId="{DB2E1DAA-9992-458D-89F0-5E1442312B4E}" type="pres">
      <dgm:prSet presAssocID="{A8D9B893-AE96-4DE0-A161-FAE5DBDF780B}" presName="connectorText" presStyleLbl="sibTrans2D1" presStyleIdx="1" presStyleCnt="6"/>
      <dgm:spPr/>
    </dgm:pt>
    <dgm:pt modelId="{0E320916-B6D2-4E0A-B88B-CE65092ABABA}" type="pres">
      <dgm:prSet presAssocID="{50CB0C77-CAD0-4258-A04B-B087C9A0A129}" presName="node" presStyleLbl="node1" presStyleIdx="2" presStyleCnt="6">
        <dgm:presLayoutVars>
          <dgm:bulletEnabled val="1"/>
        </dgm:presLayoutVars>
      </dgm:prSet>
      <dgm:spPr/>
    </dgm:pt>
    <dgm:pt modelId="{A62B4CF9-362E-473A-A126-1233A7E84AC2}" type="pres">
      <dgm:prSet presAssocID="{973E6234-A891-4A55-8FF1-B6EFEC24C967}" presName="sibTrans" presStyleLbl="sibTrans2D1" presStyleIdx="2" presStyleCnt="6"/>
      <dgm:spPr/>
    </dgm:pt>
    <dgm:pt modelId="{7F4C372A-7509-45E0-81F0-F164045EFD70}" type="pres">
      <dgm:prSet presAssocID="{973E6234-A891-4A55-8FF1-B6EFEC24C967}" presName="connectorText" presStyleLbl="sibTrans2D1" presStyleIdx="2" presStyleCnt="6"/>
      <dgm:spPr/>
    </dgm:pt>
    <dgm:pt modelId="{738391A1-500A-4A47-BDB4-3928D58D5631}" type="pres">
      <dgm:prSet presAssocID="{D28FFB03-1809-4DE7-AABD-3FF2E0F01560}" presName="node" presStyleLbl="node1" presStyleIdx="3" presStyleCnt="6">
        <dgm:presLayoutVars>
          <dgm:bulletEnabled val="1"/>
        </dgm:presLayoutVars>
      </dgm:prSet>
      <dgm:spPr/>
    </dgm:pt>
    <dgm:pt modelId="{0E79B55B-D0C3-47FF-AB49-799648A6AF43}" type="pres">
      <dgm:prSet presAssocID="{F8238478-BFE6-4599-9C64-BB362B49E4CE}" presName="sibTrans" presStyleLbl="sibTrans2D1" presStyleIdx="3" presStyleCnt="6"/>
      <dgm:spPr/>
    </dgm:pt>
    <dgm:pt modelId="{707C8189-D959-4367-9837-ECDCB3CDD574}" type="pres">
      <dgm:prSet presAssocID="{F8238478-BFE6-4599-9C64-BB362B49E4CE}" presName="connectorText" presStyleLbl="sibTrans2D1" presStyleIdx="3" presStyleCnt="6"/>
      <dgm:spPr/>
    </dgm:pt>
    <dgm:pt modelId="{CA7FBC7A-19E2-4C11-AE7B-28780EF11DAF}" type="pres">
      <dgm:prSet presAssocID="{BEDBD675-7438-4B88-A837-DAB18C689ED7}" presName="node" presStyleLbl="node1" presStyleIdx="4" presStyleCnt="6">
        <dgm:presLayoutVars>
          <dgm:bulletEnabled val="1"/>
        </dgm:presLayoutVars>
      </dgm:prSet>
      <dgm:spPr/>
    </dgm:pt>
    <dgm:pt modelId="{52307B47-9E15-4279-9546-F4A5004C8A5F}" type="pres">
      <dgm:prSet presAssocID="{0C93DAB8-A668-4225-8205-7DB3B251143F}" presName="sibTrans" presStyleLbl="sibTrans2D1" presStyleIdx="4" presStyleCnt="6"/>
      <dgm:spPr/>
    </dgm:pt>
    <dgm:pt modelId="{96DE0AA0-3B8A-4CAD-9B49-097324DDD190}" type="pres">
      <dgm:prSet presAssocID="{0C93DAB8-A668-4225-8205-7DB3B251143F}" presName="connectorText" presStyleLbl="sibTrans2D1" presStyleIdx="4" presStyleCnt="6"/>
      <dgm:spPr/>
    </dgm:pt>
    <dgm:pt modelId="{7EFD3247-8BE7-4BFC-8C2A-BF08E904463A}" type="pres">
      <dgm:prSet presAssocID="{59BAD292-6FB4-4A85-B373-22A61C38750D}" presName="node" presStyleLbl="node1" presStyleIdx="5" presStyleCnt="6">
        <dgm:presLayoutVars>
          <dgm:bulletEnabled val="1"/>
        </dgm:presLayoutVars>
      </dgm:prSet>
      <dgm:spPr/>
    </dgm:pt>
    <dgm:pt modelId="{0B7D4806-BDFC-4391-B474-CCF49495A332}" type="pres">
      <dgm:prSet presAssocID="{366D8C07-BF66-439E-AC9B-5F632B80DC41}" presName="sibTrans" presStyleLbl="sibTrans2D1" presStyleIdx="5" presStyleCnt="6"/>
      <dgm:spPr/>
    </dgm:pt>
    <dgm:pt modelId="{549AF0F7-CB10-436D-885E-8FF28A843CB7}" type="pres">
      <dgm:prSet presAssocID="{366D8C07-BF66-439E-AC9B-5F632B80DC41}" presName="connectorText" presStyleLbl="sibTrans2D1" presStyleIdx="5" presStyleCnt="6"/>
      <dgm:spPr/>
    </dgm:pt>
  </dgm:ptLst>
  <dgm:cxnLst>
    <dgm:cxn modelId="{449B3501-5D9C-44D1-8E63-B576515B87D9}" type="presOf" srcId="{0C93DAB8-A668-4225-8205-7DB3B251143F}" destId="{96DE0AA0-3B8A-4CAD-9B49-097324DDD190}" srcOrd="1" destOrd="0" presId="urn:microsoft.com/office/officeart/2005/8/layout/cycle2"/>
    <dgm:cxn modelId="{0536520A-9D1F-41D3-A938-879F3121C541}" srcId="{0BC247A8-522B-45D7-969D-DA3BA29B6E07}" destId="{D28FFB03-1809-4DE7-AABD-3FF2E0F01560}" srcOrd="3" destOrd="0" parTransId="{A693712E-4940-41C8-A7DA-C696C648A98F}" sibTransId="{F8238478-BFE6-4599-9C64-BB362B49E4CE}"/>
    <dgm:cxn modelId="{CD86F50A-B43F-46BD-AB7E-206F528BBA56}" type="presOf" srcId="{E30FDF9B-29B1-44EF-9397-545352D81ED7}" destId="{817D753A-59A2-49A9-B8E1-906A650C8858}" srcOrd="0" destOrd="0" presId="urn:microsoft.com/office/officeart/2005/8/layout/cycle2"/>
    <dgm:cxn modelId="{FD288A12-54CD-4A5A-BD9E-A45FC2180C77}" type="presOf" srcId="{4F5F36B8-23D9-4330-A888-66DD859248DD}" destId="{A4A9F47B-C6D3-4639-922F-DB88D4F5A925}" srcOrd="0" destOrd="0" presId="urn:microsoft.com/office/officeart/2005/8/layout/cycle2"/>
    <dgm:cxn modelId="{41F72216-CCA9-4F3B-9DFA-D0D76F37FE4C}" srcId="{0BC247A8-522B-45D7-969D-DA3BA29B6E07}" destId="{BEDBD675-7438-4B88-A837-DAB18C689ED7}" srcOrd="4" destOrd="0" parTransId="{66899A1A-6C96-4AEA-96AF-14A97B719CE7}" sibTransId="{0C93DAB8-A668-4225-8205-7DB3B251143F}"/>
    <dgm:cxn modelId="{531D5816-2641-4525-88B0-D48DCB06B463}" type="presOf" srcId="{0BC247A8-522B-45D7-969D-DA3BA29B6E07}" destId="{FC98DF9D-2E7A-4DE1-8514-A14B7886172B}" srcOrd="0" destOrd="0" presId="urn:microsoft.com/office/officeart/2005/8/layout/cycle2"/>
    <dgm:cxn modelId="{94E86017-302B-47D8-8F10-0A00DC56F463}" type="presOf" srcId="{F8238478-BFE6-4599-9C64-BB362B49E4CE}" destId="{707C8189-D959-4367-9837-ECDCB3CDD574}" srcOrd="1" destOrd="0" presId="urn:microsoft.com/office/officeart/2005/8/layout/cycle2"/>
    <dgm:cxn modelId="{EE795833-0C01-4A3C-8CE7-F476E63E3E82}" type="presOf" srcId="{BEDBD675-7438-4B88-A837-DAB18C689ED7}" destId="{CA7FBC7A-19E2-4C11-AE7B-28780EF11DAF}" srcOrd="0" destOrd="0" presId="urn:microsoft.com/office/officeart/2005/8/layout/cycle2"/>
    <dgm:cxn modelId="{05D8FA34-CA53-477B-8185-7B950B3DAE22}" srcId="{0BC247A8-522B-45D7-969D-DA3BA29B6E07}" destId="{E30FDF9B-29B1-44EF-9397-545352D81ED7}" srcOrd="1" destOrd="0" parTransId="{3D2ABF7F-A768-405C-B89A-DB346201B51A}" sibTransId="{A8D9B893-AE96-4DE0-A161-FAE5DBDF780B}"/>
    <dgm:cxn modelId="{CCC5CB5E-36A5-409F-92B4-0FD4C549A57B}" type="presOf" srcId="{4C006962-6BA8-43E4-81FB-CB34313D0A1C}" destId="{70ACCFFC-6008-4274-A15D-8FB035CF4C65}" srcOrd="0" destOrd="0" presId="urn:microsoft.com/office/officeart/2005/8/layout/cycle2"/>
    <dgm:cxn modelId="{A40A6962-DD3D-42DF-9B5E-1BB315F68228}" type="presOf" srcId="{0C93DAB8-A668-4225-8205-7DB3B251143F}" destId="{52307B47-9E15-4279-9546-F4A5004C8A5F}" srcOrd="0" destOrd="0" presId="urn:microsoft.com/office/officeart/2005/8/layout/cycle2"/>
    <dgm:cxn modelId="{97FA6D65-23CA-44A5-B333-7336D30AFE90}" type="presOf" srcId="{A8D9B893-AE96-4DE0-A161-FAE5DBDF780B}" destId="{DB2E1DAA-9992-458D-89F0-5E1442312B4E}" srcOrd="1" destOrd="0" presId="urn:microsoft.com/office/officeart/2005/8/layout/cycle2"/>
    <dgm:cxn modelId="{B5F30D68-89CF-42F8-8544-EF1316CEA1F9}" type="presOf" srcId="{366D8C07-BF66-439E-AC9B-5F632B80DC41}" destId="{549AF0F7-CB10-436D-885E-8FF28A843CB7}" srcOrd="1" destOrd="0" presId="urn:microsoft.com/office/officeart/2005/8/layout/cycle2"/>
    <dgm:cxn modelId="{97338551-6EEF-4AE0-9DA1-EFA49A83ADB4}" srcId="{0BC247A8-522B-45D7-969D-DA3BA29B6E07}" destId="{4C006962-6BA8-43E4-81FB-CB34313D0A1C}" srcOrd="0" destOrd="0" parTransId="{978FB69C-DAC7-427F-8BCC-0E0687F44CDB}" sibTransId="{4F5F36B8-23D9-4330-A888-66DD859248DD}"/>
    <dgm:cxn modelId="{B0879A52-84D3-4C16-8AEF-B9F26F5BA584}" type="presOf" srcId="{50CB0C77-CAD0-4258-A04B-B087C9A0A129}" destId="{0E320916-B6D2-4E0A-B88B-CE65092ABABA}" srcOrd="0" destOrd="0" presId="urn:microsoft.com/office/officeart/2005/8/layout/cycle2"/>
    <dgm:cxn modelId="{5539185A-F496-40CB-A6D3-19E3AA6E8F4D}" type="presOf" srcId="{A8D9B893-AE96-4DE0-A161-FAE5DBDF780B}" destId="{700A8F2B-E14E-429C-87AE-77D26ACA7FA0}" srcOrd="0" destOrd="0" presId="urn:microsoft.com/office/officeart/2005/8/layout/cycle2"/>
    <dgm:cxn modelId="{349A027D-8405-41E0-83D3-DADD581189C6}" srcId="{0BC247A8-522B-45D7-969D-DA3BA29B6E07}" destId="{50CB0C77-CAD0-4258-A04B-B087C9A0A129}" srcOrd="2" destOrd="0" parTransId="{0A3A214F-8BB7-4B48-9AEB-C156E57DA293}" sibTransId="{973E6234-A891-4A55-8FF1-B6EFEC24C967}"/>
    <dgm:cxn modelId="{380A3D8C-21F3-4167-8DBE-9C3121FD7580}" type="presOf" srcId="{366D8C07-BF66-439E-AC9B-5F632B80DC41}" destId="{0B7D4806-BDFC-4391-B474-CCF49495A332}" srcOrd="0" destOrd="0" presId="urn:microsoft.com/office/officeart/2005/8/layout/cycle2"/>
    <dgm:cxn modelId="{889DC3C3-ED5D-42B9-985E-8F901F28B58F}" type="presOf" srcId="{4F5F36B8-23D9-4330-A888-66DD859248DD}" destId="{CA461068-696D-4403-AF5B-9E5EADA73375}" srcOrd="1" destOrd="0" presId="urn:microsoft.com/office/officeart/2005/8/layout/cycle2"/>
    <dgm:cxn modelId="{125BC8C9-F31F-42BA-8B5B-2A9AD0997E2F}" srcId="{0BC247A8-522B-45D7-969D-DA3BA29B6E07}" destId="{59BAD292-6FB4-4A85-B373-22A61C38750D}" srcOrd="5" destOrd="0" parTransId="{4D9849E8-2580-4CB0-B614-33E32E6AFB90}" sibTransId="{366D8C07-BF66-439E-AC9B-5F632B80DC41}"/>
    <dgm:cxn modelId="{9D7B5ED4-3F0A-45F3-9C6E-206687472EE6}" type="presOf" srcId="{973E6234-A891-4A55-8FF1-B6EFEC24C967}" destId="{A62B4CF9-362E-473A-A126-1233A7E84AC2}" srcOrd="0" destOrd="0" presId="urn:microsoft.com/office/officeart/2005/8/layout/cycle2"/>
    <dgm:cxn modelId="{369F81D6-4D13-450A-8CAB-8A10D1F948BD}" type="presOf" srcId="{59BAD292-6FB4-4A85-B373-22A61C38750D}" destId="{7EFD3247-8BE7-4BFC-8C2A-BF08E904463A}" srcOrd="0" destOrd="0" presId="urn:microsoft.com/office/officeart/2005/8/layout/cycle2"/>
    <dgm:cxn modelId="{2B1F09E1-0C74-489D-A86D-EEC2D4D97386}" type="presOf" srcId="{973E6234-A891-4A55-8FF1-B6EFEC24C967}" destId="{7F4C372A-7509-45E0-81F0-F164045EFD70}" srcOrd="1" destOrd="0" presId="urn:microsoft.com/office/officeart/2005/8/layout/cycle2"/>
    <dgm:cxn modelId="{A02F58E2-BA91-4803-92C4-22E317FC915F}" type="presOf" srcId="{F8238478-BFE6-4599-9C64-BB362B49E4CE}" destId="{0E79B55B-D0C3-47FF-AB49-799648A6AF43}" srcOrd="0" destOrd="0" presId="urn:microsoft.com/office/officeart/2005/8/layout/cycle2"/>
    <dgm:cxn modelId="{E88505F5-48D8-4238-BB5D-4799442AF8B8}" type="presOf" srcId="{D28FFB03-1809-4DE7-AABD-3FF2E0F01560}" destId="{738391A1-500A-4A47-BDB4-3928D58D5631}" srcOrd="0" destOrd="0" presId="urn:microsoft.com/office/officeart/2005/8/layout/cycle2"/>
    <dgm:cxn modelId="{EF85C789-8DF5-4C4B-8B8C-D1719E3B8E31}" type="presParOf" srcId="{FC98DF9D-2E7A-4DE1-8514-A14B7886172B}" destId="{70ACCFFC-6008-4274-A15D-8FB035CF4C65}" srcOrd="0" destOrd="0" presId="urn:microsoft.com/office/officeart/2005/8/layout/cycle2"/>
    <dgm:cxn modelId="{63A36E4A-A761-44AE-AE69-9014A3CF225C}" type="presParOf" srcId="{FC98DF9D-2E7A-4DE1-8514-A14B7886172B}" destId="{A4A9F47B-C6D3-4639-922F-DB88D4F5A925}" srcOrd="1" destOrd="0" presId="urn:microsoft.com/office/officeart/2005/8/layout/cycle2"/>
    <dgm:cxn modelId="{17FC85CF-2E14-4EB7-8F5E-7F7B33C00056}" type="presParOf" srcId="{A4A9F47B-C6D3-4639-922F-DB88D4F5A925}" destId="{CA461068-696D-4403-AF5B-9E5EADA73375}" srcOrd="0" destOrd="0" presId="urn:microsoft.com/office/officeart/2005/8/layout/cycle2"/>
    <dgm:cxn modelId="{80725153-4A7D-45C1-8331-153E3C50A713}" type="presParOf" srcId="{FC98DF9D-2E7A-4DE1-8514-A14B7886172B}" destId="{817D753A-59A2-49A9-B8E1-906A650C8858}" srcOrd="2" destOrd="0" presId="urn:microsoft.com/office/officeart/2005/8/layout/cycle2"/>
    <dgm:cxn modelId="{065E386F-EEF6-4775-8844-13844210AC19}" type="presParOf" srcId="{FC98DF9D-2E7A-4DE1-8514-A14B7886172B}" destId="{700A8F2B-E14E-429C-87AE-77D26ACA7FA0}" srcOrd="3" destOrd="0" presId="urn:microsoft.com/office/officeart/2005/8/layout/cycle2"/>
    <dgm:cxn modelId="{7CE6E381-CA58-43C6-BCD9-793EE306AE18}" type="presParOf" srcId="{700A8F2B-E14E-429C-87AE-77D26ACA7FA0}" destId="{DB2E1DAA-9992-458D-89F0-5E1442312B4E}" srcOrd="0" destOrd="0" presId="urn:microsoft.com/office/officeart/2005/8/layout/cycle2"/>
    <dgm:cxn modelId="{D94A63E4-A143-48C7-A69C-3E122AABA905}" type="presParOf" srcId="{FC98DF9D-2E7A-4DE1-8514-A14B7886172B}" destId="{0E320916-B6D2-4E0A-B88B-CE65092ABABA}" srcOrd="4" destOrd="0" presId="urn:microsoft.com/office/officeart/2005/8/layout/cycle2"/>
    <dgm:cxn modelId="{B6C0D1E4-6668-4DF1-B3FD-655449BBBE4A}" type="presParOf" srcId="{FC98DF9D-2E7A-4DE1-8514-A14B7886172B}" destId="{A62B4CF9-362E-473A-A126-1233A7E84AC2}" srcOrd="5" destOrd="0" presId="urn:microsoft.com/office/officeart/2005/8/layout/cycle2"/>
    <dgm:cxn modelId="{3166FB1A-5BC1-4FA6-B640-DA67A91D56A4}" type="presParOf" srcId="{A62B4CF9-362E-473A-A126-1233A7E84AC2}" destId="{7F4C372A-7509-45E0-81F0-F164045EFD70}" srcOrd="0" destOrd="0" presId="urn:microsoft.com/office/officeart/2005/8/layout/cycle2"/>
    <dgm:cxn modelId="{C003F8F3-47E9-4C27-9AB2-1045B39C6464}" type="presParOf" srcId="{FC98DF9D-2E7A-4DE1-8514-A14B7886172B}" destId="{738391A1-500A-4A47-BDB4-3928D58D5631}" srcOrd="6" destOrd="0" presId="urn:microsoft.com/office/officeart/2005/8/layout/cycle2"/>
    <dgm:cxn modelId="{CBA750DF-940E-4A98-9697-A77FCB6D20C7}" type="presParOf" srcId="{FC98DF9D-2E7A-4DE1-8514-A14B7886172B}" destId="{0E79B55B-D0C3-47FF-AB49-799648A6AF43}" srcOrd="7" destOrd="0" presId="urn:microsoft.com/office/officeart/2005/8/layout/cycle2"/>
    <dgm:cxn modelId="{6E27426E-F1D9-4B80-8148-E3E1B0398536}" type="presParOf" srcId="{0E79B55B-D0C3-47FF-AB49-799648A6AF43}" destId="{707C8189-D959-4367-9837-ECDCB3CDD574}" srcOrd="0" destOrd="0" presId="urn:microsoft.com/office/officeart/2005/8/layout/cycle2"/>
    <dgm:cxn modelId="{AAF45617-BEB4-43DE-A4B8-594B33C4CBD8}" type="presParOf" srcId="{FC98DF9D-2E7A-4DE1-8514-A14B7886172B}" destId="{CA7FBC7A-19E2-4C11-AE7B-28780EF11DAF}" srcOrd="8" destOrd="0" presId="urn:microsoft.com/office/officeart/2005/8/layout/cycle2"/>
    <dgm:cxn modelId="{5B4B8D9B-952C-496A-A560-1781D8AC3E45}" type="presParOf" srcId="{FC98DF9D-2E7A-4DE1-8514-A14B7886172B}" destId="{52307B47-9E15-4279-9546-F4A5004C8A5F}" srcOrd="9" destOrd="0" presId="urn:microsoft.com/office/officeart/2005/8/layout/cycle2"/>
    <dgm:cxn modelId="{41411846-72D9-43CF-8403-E9F2C3DB4E5F}" type="presParOf" srcId="{52307B47-9E15-4279-9546-F4A5004C8A5F}" destId="{96DE0AA0-3B8A-4CAD-9B49-097324DDD190}" srcOrd="0" destOrd="0" presId="urn:microsoft.com/office/officeart/2005/8/layout/cycle2"/>
    <dgm:cxn modelId="{BD6B4C2C-7CF4-43E4-A055-6347A8276A3D}" type="presParOf" srcId="{FC98DF9D-2E7A-4DE1-8514-A14B7886172B}" destId="{7EFD3247-8BE7-4BFC-8C2A-BF08E904463A}" srcOrd="10" destOrd="0" presId="urn:microsoft.com/office/officeart/2005/8/layout/cycle2"/>
    <dgm:cxn modelId="{732C3B07-2BEC-4AC3-BA25-E2B9FE9999EE}" type="presParOf" srcId="{FC98DF9D-2E7A-4DE1-8514-A14B7886172B}" destId="{0B7D4806-BDFC-4391-B474-CCF49495A332}" srcOrd="11" destOrd="0" presId="urn:microsoft.com/office/officeart/2005/8/layout/cycle2"/>
    <dgm:cxn modelId="{37F5EF09-7CFC-4781-9065-32799BFF14FE}" type="presParOf" srcId="{0B7D4806-BDFC-4391-B474-CCF49495A332}" destId="{549AF0F7-CB10-436D-885E-8FF28A843CB7}" srcOrd="0" destOrd="0" presId="urn:microsoft.com/office/officeart/2005/8/layout/cycle2"/>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14BB4005-86C6-43E5-BBF5-EAF5E67692B3}" type="doc">
      <dgm:prSet loTypeId="urn:microsoft.com/office/officeart/2005/8/layout/equation2" loCatId="process" qsTypeId="urn:microsoft.com/office/officeart/2005/8/quickstyle/simple1" qsCatId="simple" csTypeId="urn:microsoft.com/office/officeart/2005/8/colors/accent6_2" csCatId="accent6" phldr="1"/>
      <dgm:spPr/>
    </dgm:pt>
    <dgm:pt modelId="{2BDA395B-BFFC-4FBA-AC50-A02DDFA3EAC6}">
      <dgm:prSet phldrT="[Texte]"/>
      <dgm:spPr/>
      <dgm:t>
        <a:bodyPr/>
        <a:lstStyle/>
        <a:p>
          <a:r>
            <a:rPr lang="fr-FR" dirty="0" err="1"/>
            <a:t>Knowledge</a:t>
          </a:r>
          <a:endParaRPr lang="fr-FR" dirty="0"/>
        </a:p>
      </dgm:t>
    </dgm:pt>
    <dgm:pt modelId="{AABE1D3F-87C6-48DB-8694-61D51F1DEE06}" type="parTrans" cxnId="{902C8912-CE26-4809-84E0-2B613991021D}">
      <dgm:prSet/>
      <dgm:spPr/>
      <dgm:t>
        <a:bodyPr/>
        <a:lstStyle/>
        <a:p>
          <a:endParaRPr lang="fr-FR"/>
        </a:p>
      </dgm:t>
    </dgm:pt>
    <dgm:pt modelId="{94081046-7FFF-43EA-BB58-6E0DB34813AF}" type="sibTrans" cxnId="{902C8912-CE26-4809-84E0-2B613991021D}">
      <dgm:prSet/>
      <dgm:spPr/>
      <dgm:t>
        <a:bodyPr/>
        <a:lstStyle/>
        <a:p>
          <a:endParaRPr lang="fr-FR"/>
        </a:p>
      </dgm:t>
    </dgm:pt>
    <dgm:pt modelId="{7261AD37-003C-47A2-B2A8-FB566BEB97EF}" type="pres">
      <dgm:prSet presAssocID="{14BB4005-86C6-43E5-BBF5-EAF5E67692B3}" presName="Name0" presStyleCnt="0">
        <dgm:presLayoutVars>
          <dgm:dir/>
          <dgm:resizeHandles val="exact"/>
        </dgm:presLayoutVars>
      </dgm:prSet>
      <dgm:spPr/>
    </dgm:pt>
    <dgm:pt modelId="{785AADA4-1B81-4FC5-B17E-1CCB99409BB0}" type="pres">
      <dgm:prSet presAssocID="{14BB4005-86C6-43E5-BBF5-EAF5E67692B3}" presName="vNodes" presStyleCnt="0"/>
      <dgm:spPr/>
    </dgm:pt>
    <dgm:pt modelId="{128222AF-BA97-4D39-B006-459C0415235C}" type="pres">
      <dgm:prSet presAssocID="{14BB4005-86C6-43E5-BBF5-EAF5E67692B3}" presName="lastNode" presStyleLbl="node1" presStyleIdx="0" presStyleCnt="1" custLinFactNeighborX="-754" custLinFactNeighborY="-29444">
        <dgm:presLayoutVars>
          <dgm:bulletEnabled val="1"/>
        </dgm:presLayoutVars>
      </dgm:prSet>
      <dgm:spPr/>
    </dgm:pt>
  </dgm:ptLst>
  <dgm:cxnLst>
    <dgm:cxn modelId="{902C8912-CE26-4809-84E0-2B613991021D}" srcId="{14BB4005-86C6-43E5-BBF5-EAF5E67692B3}" destId="{2BDA395B-BFFC-4FBA-AC50-A02DDFA3EAC6}" srcOrd="0" destOrd="0" parTransId="{AABE1D3F-87C6-48DB-8694-61D51F1DEE06}" sibTransId="{94081046-7FFF-43EA-BB58-6E0DB34813AF}"/>
    <dgm:cxn modelId="{DC7E8E54-71CA-4C3A-8CE8-4844EC189880}" type="presOf" srcId="{2BDA395B-BFFC-4FBA-AC50-A02DDFA3EAC6}" destId="{128222AF-BA97-4D39-B006-459C0415235C}" srcOrd="0" destOrd="0" presId="urn:microsoft.com/office/officeart/2005/8/layout/equation2"/>
    <dgm:cxn modelId="{CEF0E49A-C802-4F82-8EB9-5D95FDDBE438}" type="presOf" srcId="{14BB4005-86C6-43E5-BBF5-EAF5E67692B3}" destId="{7261AD37-003C-47A2-B2A8-FB566BEB97EF}" srcOrd="0" destOrd="0" presId="urn:microsoft.com/office/officeart/2005/8/layout/equation2"/>
    <dgm:cxn modelId="{67CCAB7A-705A-42F6-ABB7-2E13D9A26663}" type="presParOf" srcId="{7261AD37-003C-47A2-B2A8-FB566BEB97EF}" destId="{785AADA4-1B81-4FC5-B17E-1CCB99409BB0}" srcOrd="0" destOrd="0" presId="urn:microsoft.com/office/officeart/2005/8/layout/equation2"/>
    <dgm:cxn modelId="{E382137E-4919-4CA4-B13F-9056787ECC44}" type="presParOf" srcId="{7261AD37-003C-47A2-B2A8-FB566BEB97EF}" destId="{128222AF-BA97-4D39-B006-459C0415235C}" srcOrd="1" destOrd="0" presId="urn:microsoft.com/office/officeart/2005/8/layout/equation2"/>
  </dgm:cxnLst>
  <dgm:bg/>
  <dgm:whole/>
  <dgm:extLst>
    <a:ext uri="http://schemas.microsoft.com/office/drawing/2008/diagram">
      <dsp:dataModelExt xmlns:dsp="http://schemas.microsoft.com/office/drawing/2008/diagram" relId="rId14"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A074ADC9-3C31-4BAF-A5AA-66E6C6DA67FB}" type="doc">
      <dgm:prSet loTypeId="urn:microsoft.com/office/officeart/2005/8/layout/default" loCatId="list" qsTypeId="urn:microsoft.com/office/officeart/2005/8/quickstyle/simple1" qsCatId="simple" csTypeId="urn:microsoft.com/office/officeart/2005/8/colors/accent4_4" csCatId="accent4" phldr="1"/>
      <dgm:spPr/>
      <dgm:t>
        <a:bodyPr/>
        <a:lstStyle/>
        <a:p>
          <a:endParaRPr lang="fr-FR"/>
        </a:p>
      </dgm:t>
    </dgm:pt>
    <dgm:pt modelId="{46776515-0F7F-441B-B24E-636376C03602}">
      <dgm:prSet phldrT="[Texte]" custT="1"/>
      <dgm:spPr/>
      <dgm:t>
        <a:bodyPr/>
        <a:lstStyle/>
        <a:p>
          <a:r>
            <a:rPr lang="fr-FR" sz="1400" dirty="0">
              <a:latin typeface="Calibri" panose="020F0502020204030204" pitchFamily="34" charset="0"/>
              <a:cs typeface="Calibri" panose="020F0502020204030204" pitchFamily="34" charset="0"/>
            </a:rPr>
            <a:t>Peer </a:t>
          </a:r>
          <a:r>
            <a:rPr lang="fr-FR" sz="1400" dirty="0" err="1">
              <a:latin typeface="Calibri" panose="020F0502020204030204" pitchFamily="34" charset="0"/>
              <a:cs typeface="Calibri" panose="020F0502020204030204" pitchFamily="34" charset="0"/>
            </a:rPr>
            <a:t>evaluation</a:t>
          </a:r>
          <a:r>
            <a:rPr lang="fr-FR" sz="1400" dirty="0">
              <a:latin typeface="Calibri" panose="020F0502020204030204" pitchFamily="34" charset="0"/>
              <a:cs typeface="Calibri" panose="020F0502020204030204" pitchFamily="34" charset="0"/>
            </a:rPr>
            <a:t> and </a:t>
          </a:r>
          <a:r>
            <a:rPr lang="fr-FR" sz="1400" dirty="0" err="1">
              <a:latin typeface="Calibri" panose="020F0502020204030204" pitchFamily="34" charset="0"/>
              <a:cs typeface="Calibri" panose="020F0502020204030204" pitchFamily="34" charset="0"/>
            </a:rPr>
            <a:t>response</a:t>
          </a:r>
          <a:endParaRPr lang="fr-FR" sz="1400" dirty="0">
            <a:latin typeface="Calibri" panose="020F0502020204030204" pitchFamily="34" charset="0"/>
            <a:cs typeface="Calibri" panose="020F0502020204030204" pitchFamily="34" charset="0"/>
          </a:endParaRPr>
        </a:p>
      </dgm:t>
    </dgm:pt>
    <dgm:pt modelId="{E95D0892-9D4A-414A-9863-87B26DE339CC}" type="parTrans" cxnId="{F5057EA3-EB89-452E-B502-4DB0887B735D}">
      <dgm:prSet/>
      <dgm:spPr/>
      <dgm:t>
        <a:bodyPr/>
        <a:lstStyle/>
        <a:p>
          <a:endParaRPr lang="fr-FR"/>
        </a:p>
      </dgm:t>
    </dgm:pt>
    <dgm:pt modelId="{D5820CA9-C8CB-4B8A-A7BE-040898E9AE06}" type="sibTrans" cxnId="{F5057EA3-EB89-452E-B502-4DB0887B735D}">
      <dgm:prSet/>
      <dgm:spPr/>
      <dgm:t>
        <a:bodyPr/>
        <a:lstStyle/>
        <a:p>
          <a:endParaRPr lang="fr-FR"/>
        </a:p>
      </dgm:t>
    </dgm:pt>
    <dgm:pt modelId="{E5F909B7-F707-4844-B059-B6294E04FD3A}" type="pres">
      <dgm:prSet presAssocID="{A074ADC9-3C31-4BAF-A5AA-66E6C6DA67FB}" presName="diagram" presStyleCnt="0">
        <dgm:presLayoutVars>
          <dgm:dir/>
          <dgm:resizeHandles val="exact"/>
        </dgm:presLayoutVars>
      </dgm:prSet>
      <dgm:spPr/>
    </dgm:pt>
    <dgm:pt modelId="{D07C3CEE-BF2C-444F-A3E6-D152C1FD20D8}" type="pres">
      <dgm:prSet presAssocID="{46776515-0F7F-441B-B24E-636376C03602}" presName="node" presStyleLbl="node1" presStyleIdx="0" presStyleCnt="1" custScaleX="17338" custScaleY="11503" custLinFactNeighborX="-23003" custLinFactNeighborY="-30474">
        <dgm:presLayoutVars>
          <dgm:bulletEnabled val="1"/>
        </dgm:presLayoutVars>
      </dgm:prSet>
      <dgm:spPr/>
    </dgm:pt>
  </dgm:ptLst>
  <dgm:cxnLst>
    <dgm:cxn modelId="{56350893-EB1C-4883-9839-C60EFF1FD665}" type="presOf" srcId="{46776515-0F7F-441B-B24E-636376C03602}" destId="{D07C3CEE-BF2C-444F-A3E6-D152C1FD20D8}" srcOrd="0" destOrd="0" presId="urn:microsoft.com/office/officeart/2005/8/layout/default"/>
    <dgm:cxn modelId="{F5057EA3-EB89-452E-B502-4DB0887B735D}" srcId="{A074ADC9-3C31-4BAF-A5AA-66E6C6DA67FB}" destId="{46776515-0F7F-441B-B24E-636376C03602}" srcOrd="0" destOrd="0" parTransId="{E95D0892-9D4A-414A-9863-87B26DE339CC}" sibTransId="{D5820CA9-C8CB-4B8A-A7BE-040898E9AE06}"/>
    <dgm:cxn modelId="{9B2D21F4-9EA2-41BD-88C7-75A73F90E3A1}" type="presOf" srcId="{A074ADC9-3C31-4BAF-A5AA-66E6C6DA67FB}" destId="{E5F909B7-F707-4844-B059-B6294E04FD3A}" srcOrd="0" destOrd="0" presId="urn:microsoft.com/office/officeart/2005/8/layout/default"/>
    <dgm:cxn modelId="{247F502F-B413-4B2C-ADF4-C92DDBE4BDDB}" type="presParOf" srcId="{E5F909B7-F707-4844-B059-B6294E04FD3A}" destId="{D07C3CEE-BF2C-444F-A3E6-D152C1FD20D8}" srcOrd="0" destOrd="0" presId="urn:microsoft.com/office/officeart/2005/8/layout/default"/>
  </dgm:cxnLst>
  <dgm:bg/>
  <dgm:whole/>
  <dgm:extLst>
    <a:ext uri="http://schemas.microsoft.com/office/drawing/2008/diagram">
      <dsp:dataModelExt xmlns:dsp="http://schemas.microsoft.com/office/drawing/2008/diagram" relId="rId19"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221B4F5F-4F89-452F-8730-DAFF61BA3D3A}" type="doc">
      <dgm:prSet loTypeId="urn:microsoft.com/office/officeart/2005/8/layout/default" loCatId="list" qsTypeId="urn:microsoft.com/office/officeart/2005/8/quickstyle/simple1" qsCatId="simple" csTypeId="urn:microsoft.com/office/officeart/2005/8/colors/accent4_4" csCatId="accent4" phldr="1"/>
      <dgm:spPr/>
      <dgm:t>
        <a:bodyPr/>
        <a:lstStyle/>
        <a:p>
          <a:endParaRPr lang="fr-FR"/>
        </a:p>
      </dgm:t>
    </dgm:pt>
    <dgm:pt modelId="{C8EEDB81-8DE4-4442-8816-ADC9829E9C8F}">
      <dgm:prSet phldrT="[Texte]" custT="1"/>
      <dgm:spPr/>
      <dgm:t>
        <a:bodyPr/>
        <a:lstStyle/>
        <a:p>
          <a:r>
            <a:rPr lang="fr-FR" sz="2800" dirty="0">
              <a:latin typeface="Calibri" panose="020F0502020204030204" pitchFamily="34" charset="0"/>
              <a:cs typeface="Calibri" panose="020F0502020204030204" pitchFamily="34" charset="0"/>
            </a:rPr>
            <a:t>Exchanges </a:t>
          </a:r>
          <a:r>
            <a:rPr lang="fr-FR" sz="2800" dirty="0" err="1">
              <a:latin typeface="Calibri" panose="020F0502020204030204" pitchFamily="34" charset="0"/>
              <a:cs typeface="Calibri" panose="020F0502020204030204" pitchFamily="34" charset="0"/>
            </a:rPr>
            <a:t>between</a:t>
          </a:r>
          <a:r>
            <a:rPr lang="fr-FR" sz="2800" dirty="0">
              <a:latin typeface="Calibri" panose="020F0502020204030204" pitchFamily="34" charset="0"/>
              <a:cs typeface="Calibri" panose="020F0502020204030204" pitchFamily="34" charset="0"/>
            </a:rPr>
            <a:t> people</a:t>
          </a:r>
        </a:p>
        <a:p>
          <a:endParaRPr lang="fr-FR" sz="2800" dirty="0">
            <a:latin typeface="Calibri" panose="020F0502020204030204" pitchFamily="34" charset="0"/>
            <a:cs typeface="Calibri" panose="020F0502020204030204" pitchFamily="34" charset="0"/>
          </a:endParaRPr>
        </a:p>
        <a:p>
          <a:endParaRPr lang="fr-FR" sz="2800" dirty="0">
            <a:latin typeface="Calibri" panose="020F0502020204030204" pitchFamily="34" charset="0"/>
            <a:cs typeface="Calibri" panose="020F0502020204030204" pitchFamily="34" charset="0"/>
          </a:endParaRPr>
        </a:p>
      </dgm:t>
    </dgm:pt>
    <dgm:pt modelId="{BE175551-DF03-4D12-AF40-D745A32C5833}" type="parTrans" cxnId="{72AEC031-8E63-4516-8EDA-65CD8919527C}">
      <dgm:prSet/>
      <dgm:spPr/>
      <dgm:t>
        <a:bodyPr/>
        <a:lstStyle/>
        <a:p>
          <a:endParaRPr lang="fr-FR"/>
        </a:p>
      </dgm:t>
    </dgm:pt>
    <dgm:pt modelId="{BC3BB3BC-CF6C-43CC-990A-DD44BF9AED92}" type="sibTrans" cxnId="{72AEC031-8E63-4516-8EDA-65CD8919527C}">
      <dgm:prSet/>
      <dgm:spPr/>
      <dgm:t>
        <a:bodyPr/>
        <a:lstStyle/>
        <a:p>
          <a:endParaRPr lang="fr-FR"/>
        </a:p>
      </dgm:t>
    </dgm:pt>
    <dgm:pt modelId="{0790E493-E460-4739-833D-B5F418DE8384}" type="pres">
      <dgm:prSet presAssocID="{221B4F5F-4F89-452F-8730-DAFF61BA3D3A}" presName="diagram" presStyleCnt="0">
        <dgm:presLayoutVars>
          <dgm:dir/>
          <dgm:resizeHandles val="exact"/>
        </dgm:presLayoutVars>
      </dgm:prSet>
      <dgm:spPr/>
    </dgm:pt>
    <dgm:pt modelId="{31B2FB6C-0504-46BF-8FF3-7D0587C4E6B3}" type="pres">
      <dgm:prSet presAssocID="{C8EEDB81-8DE4-4442-8816-ADC9829E9C8F}" presName="node" presStyleLbl="node1" presStyleIdx="0" presStyleCnt="1" custScaleX="39900" custScaleY="78720" custLinFactNeighborX="-36263" custLinFactNeighborY="2427">
        <dgm:presLayoutVars>
          <dgm:bulletEnabled val="1"/>
        </dgm:presLayoutVars>
      </dgm:prSet>
      <dgm:spPr/>
    </dgm:pt>
  </dgm:ptLst>
  <dgm:cxnLst>
    <dgm:cxn modelId="{2CC0B412-B913-4874-854A-FCEB8B29E74F}" type="presOf" srcId="{C8EEDB81-8DE4-4442-8816-ADC9829E9C8F}" destId="{31B2FB6C-0504-46BF-8FF3-7D0587C4E6B3}" srcOrd="0" destOrd="0" presId="urn:microsoft.com/office/officeart/2005/8/layout/default"/>
    <dgm:cxn modelId="{72AEC031-8E63-4516-8EDA-65CD8919527C}" srcId="{221B4F5F-4F89-452F-8730-DAFF61BA3D3A}" destId="{C8EEDB81-8DE4-4442-8816-ADC9829E9C8F}" srcOrd="0" destOrd="0" parTransId="{BE175551-DF03-4D12-AF40-D745A32C5833}" sibTransId="{BC3BB3BC-CF6C-43CC-990A-DD44BF9AED92}"/>
    <dgm:cxn modelId="{21E051A7-B2D7-4771-BDD5-37E7F33294EC}" type="presOf" srcId="{221B4F5F-4F89-452F-8730-DAFF61BA3D3A}" destId="{0790E493-E460-4739-833D-B5F418DE8384}" srcOrd="0" destOrd="0" presId="urn:microsoft.com/office/officeart/2005/8/layout/default"/>
    <dgm:cxn modelId="{4B6B0A11-F7E6-424D-9A39-79F1E469924B}" type="presParOf" srcId="{0790E493-E460-4739-833D-B5F418DE8384}" destId="{31B2FB6C-0504-46BF-8FF3-7D0587C4E6B3}" srcOrd="0" destOrd="0" presId="urn:microsoft.com/office/officeart/2005/8/layout/default"/>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8B1BD0EA-A950-488C-BD7A-EAB4C5457039}" type="doc">
      <dgm:prSet loTypeId="urn:microsoft.com/office/officeart/2005/8/layout/venn1" loCatId="relationship" qsTypeId="urn:microsoft.com/office/officeart/2005/8/quickstyle/simple1" qsCatId="simple" csTypeId="urn:microsoft.com/office/officeart/2005/8/colors/accent6_5" csCatId="accent6" phldr="1"/>
      <dgm:spPr/>
    </dgm:pt>
    <dgm:pt modelId="{F98652EF-AE91-4F9B-A8F7-7ADE32FEA88C}">
      <dgm:prSet/>
      <dgm:spPr>
        <a:solidFill>
          <a:schemeClr val="accent4">
            <a:lumMod val="75000"/>
          </a:schemeClr>
        </a:solidFill>
      </dgm:spPr>
      <dgm:t>
        <a:bodyPr/>
        <a:lstStyle/>
        <a:p>
          <a:r>
            <a:rPr lang="fr-FR" dirty="0" err="1">
              <a:solidFill>
                <a:schemeClr val="bg1"/>
              </a:solidFill>
            </a:rPr>
            <a:t>friends</a:t>
          </a:r>
          <a:endParaRPr lang="fr-FR" dirty="0">
            <a:solidFill>
              <a:schemeClr val="bg1"/>
            </a:solidFill>
          </a:endParaRPr>
        </a:p>
      </dgm:t>
    </dgm:pt>
    <dgm:pt modelId="{5FA6B897-A866-4E4E-93F2-D3BC232A8961}" type="parTrans" cxnId="{39568661-D37B-4707-988E-D23AB3BC9480}">
      <dgm:prSet/>
      <dgm:spPr/>
      <dgm:t>
        <a:bodyPr/>
        <a:lstStyle/>
        <a:p>
          <a:endParaRPr lang="fr-FR"/>
        </a:p>
      </dgm:t>
    </dgm:pt>
    <dgm:pt modelId="{0B7CF859-2D7F-4976-9FA4-FBA8F6F51A45}" type="sibTrans" cxnId="{39568661-D37B-4707-988E-D23AB3BC9480}">
      <dgm:prSet/>
      <dgm:spPr/>
      <dgm:t>
        <a:bodyPr/>
        <a:lstStyle/>
        <a:p>
          <a:endParaRPr lang="fr-FR"/>
        </a:p>
      </dgm:t>
    </dgm:pt>
    <dgm:pt modelId="{032007FE-C11F-4F33-9779-52256D756118}">
      <dgm:prSet/>
      <dgm:spPr>
        <a:solidFill>
          <a:schemeClr val="accent4">
            <a:lumMod val="75000"/>
          </a:schemeClr>
        </a:solidFill>
      </dgm:spPr>
      <dgm:t>
        <a:bodyPr/>
        <a:lstStyle/>
        <a:p>
          <a:r>
            <a:rPr lang="fr-FR">
              <a:solidFill>
                <a:schemeClr val="bg1"/>
              </a:solidFill>
            </a:rPr>
            <a:t>parents</a:t>
          </a:r>
          <a:endParaRPr lang="fr-FR" dirty="0">
            <a:solidFill>
              <a:schemeClr val="bg1"/>
            </a:solidFill>
          </a:endParaRPr>
        </a:p>
      </dgm:t>
    </dgm:pt>
    <dgm:pt modelId="{D6222716-2096-49C9-9EB0-D7DF185D5525}" type="parTrans" cxnId="{D696C449-AA60-43F7-8334-9BB0DE3A069B}">
      <dgm:prSet/>
      <dgm:spPr/>
      <dgm:t>
        <a:bodyPr/>
        <a:lstStyle/>
        <a:p>
          <a:endParaRPr lang="fr-FR"/>
        </a:p>
      </dgm:t>
    </dgm:pt>
    <dgm:pt modelId="{A1F215B7-0748-4398-BCB5-8194AF8FF88A}" type="sibTrans" cxnId="{D696C449-AA60-43F7-8334-9BB0DE3A069B}">
      <dgm:prSet/>
      <dgm:spPr/>
      <dgm:t>
        <a:bodyPr/>
        <a:lstStyle/>
        <a:p>
          <a:endParaRPr lang="fr-FR"/>
        </a:p>
      </dgm:t>
    </dgm:pt>
    <dgm:pt modelId="{F0792AE0-D0A5-4890-944B-7F5111689A1A}">
      <dgm:prSet/>
      <dgm:spPr>
        <a:solidFill>
          <a:schemeClr val="accent4">
            <a:lumMod val="75000"/>
          </a:schemeClr>
        </a:solidFill>
      </dgm:spPr>
      <dgm:t>
        <a:bodyPr/>
        <a:lstStyle/>
        <a:p>
          <a:r>
            <a:rPr lang="fr-FR">
              <a:solidFill>
                <a:schemeClr val="bg1"/>
              </a:solidFill>
            </a:rPr>
            <a:t>professionals</a:t>
          </a:r>
          <a:endParaRPr lang="fr-FR" dirty="0">
            <a:solidFill>
              <a:schemeClr val="bg1"/>
            </a:solidFill>
          </a:endParaRPr>
        </a:p>
      </dgm:t>
    </dgm:pt>
    <dgm:pt modelId="{929FC01F-9E06-445B-B299-144F294EB766}" type="parTrans" cxnId="{B2487F0A-B3F2-42A3-81F8-60D01E9C07C4}">
      <dgm:prSet/>
      <dgm:spPr/>
      <dgm:t>
        <a:bodyPr/>
        <a:lstStyle/>
        <a:p>
          <a:endParaRPr lang="fr-FR"/>
        </a:p>
      </dgm:t>
    </dgm:pt>
    <dgm:pt modelId="{EA3C8C2D-77CE-4409-861B-3212509019C5}" type="sibTrans" cxnId="{B2487F0A-B3F2-42A3-81F8-60D01E9C07C4}">
      <dgm:prSet/>
      <dgm:spPr/>
      <dgm:t>
        <a:bodyPr/>
        <a:lstStyle/>
        <a:p>
          <a:endParaRPr lang="fr-FR"/>
        </a:p>
      </dgm:t>
    </dgm:pt>
    <dgm:pt modelId="{5AA8C566-1347-45EA-BEE3-4BF9470CF714}">
      <dgm:prSet/>
      <dgm:spPr>
        <a:solidFill>
          <a:schemeClr val="accent4">
            <a:lumMod val="75000"/>
          </a:schemeClr>
        </a:solidFill>
      </dgm:spPr>
      <dgm:t>
        <a:bodyPr/>
        <a:lstStyle/>
        <a:p>
          <a:r>
            <a:rPr lang="fr-FR">
              <a:solidFill>
                <a:schemeClr val="bg1"/>
              </a:solidFill>
            </a:rPr>
            <a:t>teachers…</a:t>
          </a:r>
          <a:endParaRPr lang="fr-FR" dirty="0">
            <a:solidFill>
              <a:schemeClr val="bg1"/>
            </a:solidFill>
          </a:endParaRPr>
        </a:p>
      </dgm:t>
    </dgm:pt>
    <dgm:pt modelId="{29C60748-B0EB-4929-98C3-ACBDABC6FB89}" type="parTrans" cxnId="{58AE339A-EB01-4301-B619-B58F3C343D4E}">
      <dgm:prSet/>
      <dgm:spPr/>
      <dgm:t>
        <a:bodyPr/>
        <a:lstStyle/>
        <a:p>
          <a:endParaRPr lang="fr-FR"/>
        </a:p>
      </dgm:t>
    </dgm:pt>
    <dgm:pt modelId="{8093A52A-A6BE-48A9-8E66-93A5F76356DC}" type="sibTrans" cxnId="{58AE339A-EB01-4301-B619-B58F3C343D4E}">
      <dgm:prSet/>
      <dgm:spPr/>
      <dgm:t>
        <a:bodyPr/>
        <a:lstStyle/>
        <a:p>
          <a:endParaRPr lang="fr-FR"/>
        </a:p>
      </dgm:t>
    </dgm:pt>
    <dgm:pt modelId="{1729EE32-BFEE-4011-B09F-83CEB5D3E879}">
      <dgm:prSet/>
      <dgm:spPr>
        <a:solidFill>
          <a:schemeClr val="accent4">
            <a:lumMod val="75000"/>
          </a:schemeClr>
        </a:solidFill>
      </dgm:spPr>
      <dgm:t>
        <a:bodyPr/>
        <a:lstStyle/>
        <a:p>
          <a:r>
            <a:rPr lang="fr-FR" dirty="0" err="1">
              <a:solidFill>
                <a:schemeClr val="bg1"/>
              </a:solidFill>
            </a:rPr>
            <a:t>Situated</a:t>
          </a:r>
          <a:r>
            <a:rPr lang="fr-FR" dirty="0">
              <a:solidFill>
                <a:schemeClr val="bg1"/>
              </a:solidFill>
            </a:rPr>
            <a:t> in a </a:t>
          </a:r>
          <a:r>
            <a:rPr lang="fr-FR" dirty="0" err="1">
              <a:solidFill>
                <a:schemeClr val="bg1"/>
              </a:solidFill>
            </a:rPr>
            <a:t>context</a:t>
          </a:r>
          <a:endParaRPr lang="fr-FR" dirty="0">
            <a:solidFill>
              <a:schemeClr val="bg1"/>
            </a:solidFill>
          </a:endParaRPr>
        </a:p>
      </dgm:t>
    </dgm:pt>
    <dgm:pt modelId="{4E1841CC-A1AE-4037-BBCF-9602FD99980C}" type="parTrans" cxnId="{9795EBCA-1490-4B1B-AD29-9B8437D838EE}">
      <dgm:prSet/>
      <dgm:spPr/>
      <dgm:t>
        <a:bodyPr/>
        <a:lstStyle/>
        <a:p>
          <a:endParaRPr lang="fr-FR"/>
        </a:p>
      </dgm:t>
    </dgm:pt>
    <dgm:pt modelId="{0BC8CB21-57B5-4218-84E6-249AB22D4D06}" type="sibTrans" cxnId="{9795EBCA-1490-4B1B-AD29-9B8437D838EE}">
      <dgm:prSet/>
      <dgm:spPr/>
      <dgm:t>
        <a:bodyPr/>
        <a:lstStyle/>
        <a:p>
          <a:endParaRPr lang="fr-FR"/>
        </a:p>
      </dgm:t>
    </dgm:pt>
    <dgm:pt modelId="{BF6EABB2-2393-4380-9E2B-9BDFE6F1FCD4}" type="pres">
      <dgm:prSet presAssocID="{8B1BD0EA-A950-488C-BD7A-EAB4C5457039}" presName="compositeShape" presStyleCnt="0">
        <dgm:presLayoutVars>
          <dgm:chMax val="7"/>
          <dgm:dir/>
          <dgm:resizeHandles val="exact"/>
        </dgm:presLayoutVars>
      </dgm:prSet>
      <dgm:spPr/>
    </dgm:pt>
    <dgm:pt modelId="{2B6D1FED-9EDF-40E7-9E5D-DED7BA7CB0CF}" type="pres">
      <dgm:prSet presAssocID="{1729EE32-BFEE-4011-B09F-83CEB5D3E879}" presName="circ1TxSh" presStyleLbl="vennNode1" presStyleIdx="0" presStyleCnt="1"/>
      <dgm:spPr/>
    </dgm:pt>
  </dgm:ptLst>
  <dgm:cxnLst>
    <dgm:cxn modelId="{B2487F0A-B3F2-42A3-81F8-60D01E9C07C4}" srcId="{1729EE32-BFEE-4011-B09F-83CEB5D3E879}" destId="{F0792AE0-D0A5-4890-944B-7F5111689A1A}" srcOrd="2" destOrd="0" parTransId="{929FC01F-9E06-445B-B299-144F294EB766}" sibTransId="{EA3C8C2D-77CE-4409-861B-3212509019C5}"/>
    <dgm:cxn modelId="{68D1981A-AC99-4649-AFF1-884EF106C3A3}" type="presOf" srcId="{8B1BD0EA-A950-488C-BD7A-EAB4C5457039}" destId="{BF6EABB2-2393-4380-9E2B-9BDFE6F1FCD4}" srcOrd="0" destOrd="0" presId="urn:microsoft.com/office/officeart/2005/8/layout/venn1"/>
    <dgm:cxn modelId="{39568661-D37B-4707-988E-D23AB3BC9480}" srcId="{1729EE32-BFEE-4011-B09F-83CEB5D3E879}" destId="{F98652EF-AE91-4F9B-A8F7-7ADE32FEA88C}" srcOrd="0" destOrd="0" parTransId="{5FA6B897-A866-4E4E-93F2-D3BC232A8961}" sibTransId="{0B7CF859-2D7F-4976-9FA4-FBA8F6F51A45}"/>
    <dgm:cxn modelId="{CC355844-93E9-495E-83BE-3C48005EDB1F}" type="presOf" srcId="{1729EE32-BFEE-4011-B09F-83CEB5D3E879}" destId="{2B6D1FED-9EDF-40E7-9E5D-DED7BA7CB0CF}" srcOrd="0" destOrd="0" presId="urn:microsoft.com/office/officeart/2005/8/layout/venn1"/>
    <dgm:cxn modelId="{D696C449-AA60-43F7-8334-9BB0DE3A069B}" srcId="{1729EE32-BFEE-4011-B09F-83CEB5D3E879}" destId="{032007FE-C11F-4F33-9779-52256D756118}" srcOrd="1" destOrd="0" parTransId="{D6222716-2096-49C9-9EB0-D7DF185D5525}" sibTransId="{A1F215B7-0748-4398-BCB5-8194AF8FF88A}"/>
    <dgm:cxn modelId="{74454584-E525-4123-9498-0CAB373C4897}" type="presOf" srcId="{F98652EF-AE91-4F9B-A8F7-7ADE32FEA88C}" destId="{2B6D1FED-9EDF-40E7-9E5D-DED7BA7CB0CF}" srcOrd="0" destOrd="1" presId="urn:microsoft.com/office/officeart/2005/8/layout/venn1"/>
    <dgm:cxn modelId="{9975258A-AF8C-4B5C-AFD8-F3E11B1B39F9}" type="presOf" srcId="{F0792AE0-D0A5-4890-944B-7F5111689A1A}" destId="{2B6D1FED-9EDF-40E7-9E5D-DED7BA7CB0CF}" srcOrd="0" destOrd="3" presId="urn:microsoft.com/office/officeart/2005/8/layout/venn1"/>
    <dgm:cxn modelId="{58AE339A-EB01-4301-B619-B58F3C343D4E}" srcId="{1729EE32-BFEE-4011-B09F-83CEB5D3E879}" destId="{5AA8C566-1347-45EA-BEE3-4BF9470CF714}" srcOrd="3" destOrd="0" parTransId="{29C60748-B0EB-4929-98C3-ACBDABC6FB89}" sibTransId="{8093A52A-A6BE-48A9-8E66-93A5F76356DC}"/>
    <dgm:cxn modelId="{FFDA9E9F-7F6A-4941-A885-51619ABCEA1B}" type="presOf" srcId="{5AA8C566-1347-45EA-BEE3-4BF9470CF714}" destId="{2B6D1FED-9EDF-40E7-9E5D-DED7BA7CB0CF}" srcOrd="0" destOrd="4" presId="urn:microsoft.com/office/officeart/2005/8/layout/venn1"/>
    <dgm:cxn modelId="{9795EBCA-1490-4B1B-AD29-9B8437D838EE}" srcId="{8B1BD0EA-A950-488C-BD7A-EAB4C5457039}" destId="{1729EE32-BFEE-4011-B09F-83CEB5D3E879}" srcOrd="0" destOrd="0" parTransId="{4E1841CC-A1AE-4037-BBCF-9602FD99980C}" sibTransId="{0BC8CB21-57B5-4218-84E6-249AB22D4D06}"/>
    <dgm:cxn modelId="{48109BE5-3FBC-4605-820D-92C0D30BC3C3}" type="presOf" srcId="{032007FE-C11F-4F33-9779-52256D756118}" destId="{2B6D1FED-9EDF-40E7-9E5D-DED7BA7CB0CF}" srcOrd="0" destOrd="2" presId="urn:microsoft.com/office/officeart/2005/8/layout/venn1"/>
    <dgm:cxn modelId="{B19726AD-0184-4DB8-9BD5-F384C7E676DE}" type="presParOf" srcId="{BF6EABB2-2393-4380-9E2B-9BDFE6F1FCD4}" destId="{2B6D1FED-9EDF-40E7-9E5D-DED7BA7CB0CF}" srcOrd="0" destOrd="0" presId="urn:microsoft.com/office/officeart/2005/8/layout/venn1"/>
  </dgm:cxnLst>
  <dgm:bg>
    <a:noFill/>
  </dgm:bg>
  <dgm:whole/>
  <dgm:extLst>
    <a:ext uri="http://schemas.microsoft.com/office/drawing/2008/diagram">
      <dsp:dataModelExt xmlns:dsp="http://schemas.microsoft.com/office/drawing/2008/diagram" relId="rId15" minVer="http://schemas.openxmlformats.org/drawingml/2006/diagram"/>
    </a:ext>
    <a:ext uri="{C62137D5-CB1D-491B-B009-E17868A290BF}">
      <dgm14:recolorImg xmlns:dgm14="http://schemas.microsoft.com/office/drawing/2010/diagram" val="1"/>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1B2FB6C-0504-46BF-8FF3-7D0587C4E6B3}">
      <dsp:nvSpPr>
        <dsp:cNvPr id="0" name=""/>
        <dsp:cNvSpPr/>
      </dsp:nvSpPr>
      <dsp:spPr>
        <a:xfrm>
          <a:off x="0" y="908184"/>
          <a:ext cx="3243071" cy="3839016"/>
        </a:xfrm>
        <a:prstGeom prst="rect">
          <a:avLst/>
        </a:prstGeom>
        <a:solidFill>
          <a:schemeClr val="accent4">
            <a:shade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fr-FR" sz="2800" kern="1200" dirty="0">
              <a:latin typeface="Calibri" panose="020F0502020204030204" pitchFamily="34" charset="0"/>
              <a:cs typeface="Calibri" panose="020F0502020204030204" pitchFamily="34" charset="0"/>
            </a:rPr>
            <a:t>Exchanges </a:t>
          </a:r>
          <a:r>
            <a:rPr lang="fr-FR" sz="2800" kern="1200" dirty="0" err="1">
              <a:latin typeface="Calibri" panose="020F0502020204030204" pitchFamily="34" charset="0"/>
              <a:cs typeface="Calibri" panose="020F0502020204030204" pitchFamily="34" charset="0"/>
            </a:rPr>
            <a:t>between</a:t>
          </a:r>
          <a:r>
            <a:rPr lang="fr-FR" sz="2800" kern="1200" dirty="0">
              <a:latin typeface="Calibri" panose="020F0502020204030204" pitchFamily="34" charset="0"/>
              <a:cs typeface="Calibri" panose="020F0502020204030204" pitchFamily="34" charset="0"/>
            </a:rPr>
            <a:t> people</a:t>
          </a:r>
        </a:p>
        <a:p>
          <a:pPr marL="0" lvl="0" indent="0" algn="ctr" defTabSz="1244600">
            <a:lnSpc>
              <a:spcPct val="90000"/>
            </a:lnSpc>
            <a:spcBef>
              <a:spcPct val="0"/>
            </a:spcBef>
            <a:spcAft>
              <a:spcPct val="35000"/>
            </a:spcAft>
            <a:buNone/>
          </a:pPr>
          <a:endParaRPr lang="fr-FR" sz="2800" kern="1200" dirty="0">
            <a:latin typeface="Calibri" panose="020F0502020204030204" pitchFamily="34" charset="0"/>
            <a:cs typeface="Calibri" panose="020F0502020204030204" pitchFamily="34" charset="0"/>
          </a:endParaRPr>
        </a:p>
        <a:p>
          <a:pPr marL="0" lvl="0" indent="0" algn="ctr" defTabSz="1244600">
            <a:lnSpc>
              <a:spcPct val="90000"/>
            </a:lnSpc>
            <a:spcBef>
              <a:spcPct val="0"/>
            </a:spcBef>
            <a:spcAft>
              <a:spcPct val="35000"/>
            </a:spcAft>
            <a:buNone/>
          </a:pPr>
          <a:endParaRPr lang="fr-FR" sz="2800" kern="1200" dirty="0">
            <a:latin typeface="Calibri" panose="020F0502020204030204" pitchFamily="34" charset="0"/>
            <a:cs typeface="Calibri" panose="020F0502020204030204" pitchFamily="34" charset="0"/>
          </a:endParaRPr>
        </a:p>
      </dsp:txBody>
      <dsp:txXfrm>
        <a:off x="0" y="908184"/>
        <a:ext cx="3243071" cy="383901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3624671-5083-4361-9A91-8DD9A64515A8}">
      <dsp:nvSpPr>
        <dsp:cNvPr id="0" name=""/>
        <dsp:cNvSpPr/>
      </dsp:nvSpPr>
      <dsp:spPr>
        <a:xfrm>
          <a:off x="2298611" y="1814091"/>
          <a:ext cx="2772372" cy="1473916"/>
        </a:xfrm>
        <a:prstGeom prst="ellipse">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fr-FR" sz="2000" kern="1200" dirty="0">
              <a:latin typeface="Calibri" panose="020F0502020204030204" pitchFamily="34" charset="0"/>
              <a:cs typeface="Calibri" panose="020F0502020204030204" pitchFamily="34" charset="0"/>
            </a:rPr>
            <a:t>Communication</a:t>
          </a:r>
        </a:p>
      </dsp:txBody>
      <dsp:txXfrm>
        <a:off x="2704615" y="2029941"/>
        <a:ext cx="1960364" cy="1042216"/>
      </dsp:txXfrm>
    </dsp:sp>
    <dsp:sp modelId="{5A7FE065-3FC3-41C0-825B-A2107F8E0E45}">
      <dsp:nvSpPr>
        <dsp:cNvPr id="0" name=""/>
        <dsp:cNvSpPr/>
      </dsp:nvSpPr>
      <dsp:spPr>
        <a:xfrm rot="16200000">
          <a:off x="3417313" y="1531050"/>
          <a:ext cx="534968" cy="31113"/>
        </a:xfrm>
        <a:custGeom>
          <a:avLst/>
          <a:gdLst/>
          <a:ahLst/>
          <a:cxnLst/>
          <a:rect l="0" t="0" r="0" b="0"/>
          <a:pathLst>
            <a:path>
              <a:moveTo>
                <a:pt x="0" y="15556"/>
              </a:moveTo>
              <a:lnTo>
                <a:pt x="534968" y="15556"/>
              </a:lnTo>
            </a:path>
          </a:pathLst>
        </a:custGeom>
        <a:noFill/>
        <a:ln w="25400"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fr-FR" sz="500" kern="1200"/>
        </a:p>
      </dsp:txBody>
      <dsp:txXfrm>
        <a:off x="3671423" y="1533232"/>
        <a:ext cx="26748" cy="26748"/>
      </dsp:txXfrm>
    </dsp:sp>
    <dsp:sp modelId="{A617C20B-F0AB-4CAA-A22C-522B75CAF248}">
      <dsp:nvSpPr>
        <dsp:cNvPr id="0" name=""/>
        <dsp:cNvSpPr/>
      </dsp:nvSpPr>
      <dsp:spPr>
        <a:xfrm>
          <a:off x="3047874" y="5276"/>
          <a:ext cx="1273846" cy="1273846"/>
        </a:xfrm>
        <a:prstGeom prst="ellipse">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fr-FR" sz="1600" kern="1200"/>
            <a:t>Gaze</a:t>
          </a:r>
          <a:endParaRPr lang="fr-FR" sz="1600" kern="1200" dirty="0"/>
        </a:p>
      </dsp:txBody>
      <dsp:txXfrm>
        <a:off x="3234424" y="191826"/>
        <a:ext cx="900746" cy="900746"/>
      </dsp:txXfrm>
    </dsp:sp>
    <dsp:sp modelId="{C51959C8-8C2E-48E7-AFD7-790AE8BC13CE}">
      <dsp:nvSpPr>
        <dsp:cNvPr id="0" name=""/>
        <dsp:cNvSpPr/>
      </dsp:nvSpPr>
      <dsp:spPr>
        <a:xfrm rot="19590691">
          <a:off x="4487538" y="1743123"/>
          <a:ext cx="789841" cy="31113"/>
        </a:xfrm>
        <a:custGeom>
          <a:avLst/>
          <a:gdLst/>
          <a:ahLst/>
          <a:cxnLst/>
          <a:rect l="0" t="0" r="0" b="0"/>
          <a:pathLst>
            <a:path>
              <a:moveTo>
                <a:pt x="0" y="15556"/>
              </a:moveTo>
              <a:lnTo>
                <a:pt x="789841" y="15556"/>
              </a:lnTo>
            </a:path>
          </a:pathLst>
        </a:custGeom>
        <a:noFill/>
        <a:ln w="25400"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fr-FR" sz="500" kern="1200"/>
        </a:p>
      </dsp:txBody>
      <dsp:txXfrm>
        <a:off x="4862713" y="1738934"/>
        <a:ext cx="39492" cy="39492"/>
      </dsp:txXfrm>
    </dsp:sp>
    <dsp:sp modelId="{5C6D0514-B0B3-41BA-82A6-9C50AA920E06}">
      <dsp:nvSpPr>
        <dsp:cNvPr id="0" name=""/>
        <dsp:cNvSpPr/>
      </dsp:nvSpPr>
      <dsp:spPr>
        <a:xfrm>
          <a:off x="5106090" y="552417"/>
          <a:ext cx="1273846" cy="1273846"/>
        </a:xfrm>
        <a:prstGeom prst="ellipse">
          <a:avLst/>
        </a:prstGeom>
        <a:solidFill>
          <a:schemeClr val="accent5">
            <a:hueOff val="-143169"/>
            <a:satOff val="-620"/>
            <a:lumOff val="-169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fr-FR" sz="1600" kern="1200" dirty="0" err="1"/>
            <a:t>Gestures</a:t>
          </a:r>
          <a:endParaRPr lang="fr-FR" sz="1600" kern="1200" dirty="0"/>
        </a:p>
      </dsp:txBody>
      <dsp:txXfrm>
        <a:off x="5292640" y="738967"/>
        <a:ext cx="900746" cy="900746"/>
      </dsp:txXfrm>
    </dsp:sp>
    <dsp:sp modelId="{C045D218-2739-4C6D-8FED-3D4971206DC2}">
      <dsp:nvSpPr>
        <dsp:cNvPr id="0" name=""/>
        <dsp:cNvSpPr/>
      </dsp:nvSpPr>
      <dsp:spPr>
        <a:xfrm rot="484565">
          <a:off x="5021492" y="2762496"/>
          <a:ext cx="526202" cy="31113"/>
        </a:xfrm>
        <a:custGeom>
          <a:avLst/>
          <a:gdLst/>
          <a:ahLst/>
          <a:cxnLst/>
          <a:rect l="0" t="0" r="0" b="0"/>
          <a:pathLst>
            <a:path>
              <a:moveTo>
                <a:pt x="0" y="15556"/>
              </a:moveTo>
              <a:lnTo>
                <a:pt x="526202" y="15556"/>
              </a:lnTo>
            </a:path>
          </a:pathLst>
        </a:custGeom>
        <a:noFill/>
        <a:ln w="25400"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fr-FR" sz="500" kern="1200"/>
        </a:p>
      </dsp:txBody>
      <dsp:txXfrm>
        <a:off x="5271438" y="2764897"/>
        <a:ext cx="26310" cy="26310"/>
      </dsp:txXfrm>
    </dsp:sp>
    <dsp:sp modelId="{8E80B0D0-384C-435E-B582-C0ECD004FF67}">
      <dsp:nvSpPr>
        <dsp:cNvPr id="0" name=""/>
        <dsp:cNvSpPr/>
      </dsp:nvSpPr>
      <dsp:spPr>
        <a:xfrm>
          <a:off x="5538768" y="2267572"/>
          <a:ext cx="1273846" cy="1273846"/>
        </a:xfrm>
        <a:prstGeom prst="ellipse">
          <a:avLst/>
        </a:prstGeom>
        <a:solidFill>
          <a:schemeClr val="accent5">
            <a:hueOff val="-286338"/>
            <a:satOff val="-1241"/>
            <a:lumOff val="-339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fr-FR" sz="1600" kern="1200" dirty="0"/>
            <a:t>imitation</a:t>
          </a:r>
        </a:p>
      </dsp:txBody>
      <dsp:txXfrm>
        <a:off x="5725318" y="2454122"/>
        <a:ext cx="900746" cy="900746"/>
      </dsp:txXfrm>
    </dsp:sp>
    <dsp:sp modelId="{FA91C988-78C8-4427-B8D1-4E53DB8BF54E}">
      <dsp:nvSpPr>
        <dsp:cNvPr id="0" name=""/>
        <dsp:cNvSpPr/>
      </dsp:nvSpPr>
      <dsp:spPr>
        <a:xfrm rot="3028659">
          <a:off x="4120245" y="3467786"/>
          <a:ext cx="667371" cy="31113"/>
        </a:xfrm>
        <a:custGeom>
          <a:avLst/>
          <a:gdLst/>
          <a:ahLst/>
          <a:cxnLst/>
          <a:rect l="0" t="0" r="0" b="0"/>
          <a:pathLst>
            <a:path>
              <a:moveTo>
                <a:pt x="0" y="15556"/>
              </a:moveTo>
              <a:lnTo>
                <a:pt x="667371" y="15556"/>
              </a:lnTo>
            </a:path>
          </a:pathLst>
        </a:custGeom>
        <a:noFill/>
        <a:ln w="25400"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fr-FR" sz="500" kern="1200"/>
        </a:p>
      </dsp:txBody>
      <dsp:txXfrm>
        <a:off x="4437247" y="3466658"/>
        <a:ext cx="33368" cy="33368"/>
      </dsp:txXfrm>
    </dsp:sp>
    <dsp:sp modelId="{F38CB7B8-782F-42F2-993E-52DD24A143D0}">
      <dsp:nvSpPr>
        <dsp:cNvPr id="0" name=""/>
        <dsp:cNvSpPr/>
      </dsp:nvSpPr>
      <dsp:spPr>
        <a:xfrm>
          <a:off x="4434684" y="3595124"/>
          <a:ext cx="1273846" cy="1273846"/>
        </a:xfrm>
        <a:prstGeom prst="ellipse">
          <a:avLst/>
        </a:prstGeom>
        <a:solidFill>
          <a:schemeClr val="accent5">
            <a:hueOff val="-429508"/>
            <a:satOff val="-1861"/>
            <a:lumOff val="-509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fr-FR" sz="1600" kern="1200"/>
            <a:t>Oral language</a:t>
          </a:r>
          <a:endParaRPr lang="fr-FR" sz="1600" kern="1200" dirty="0"/>
        </a:p>
      </dsp:txBody>
      <dsp:txXfrm>
        <a:off x="4621234" y="3781674"/>
        <a:ext cx="900746" cy="900746"/>
      </dsp:txXfrm>
    </dsp:sp>
    <dsp:sp modelId="{AF0C300B-76F5-4316-A34A-388C3170A1B3}">
      <dsp:nvSpPr>
        <dsp:cNvPr id="0" name=""/>
        <dsp:cNvSpPr/>
      </dsp:nvSpPr>
      <dsp:spPr>
        <a:xfrm rot="6942857">
          <a:off x="2997195" y="3465441"/>
          <a:ext cx="479523" cy="31113"/>
        </a:xfrm>
        <a:custGeom>
          <a:avLst/>
          <a:gdLst/>
          <a:ahLst/>
          <a:cxnLst/>
          <a:rect l="0" t="0" r="0" b="0"/>
          <a:pathLst>
            <a:path>
              <a:moveTo>
                <a:pt x="0" y="15556"/>
              </a:moveTo>
              <a:lnTo>
                <a:pt x="479523" y="15556"/>
              </a:lnTo>
            </a:path>
          </a:pathLst>
        </a:custGeom>
        <a:noFill/>
        <a:ln w="25400"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fr-FR" sz="500" kern="1200"/>
        </a:p>
      </dsp:txBody>
      <dsp:txXfrm rot="10800000">
        <a:off x="3224969" y="3469009"/>
        <a:ext cx="23976" cy="23976"/>
      </dsp:txXfrm>
    </dsp:sp>
    <dsp:sp modelId="{F365D638-BC38-46A1-B5E1-D00C21E8490C}">
      <dsp:nvSpPr>
        <dsp:cNvPr id="0" name=""/>
        <dsp:cNvSpPr/>
      </dsp:nvSpPr>
      <dsp:spPr>
        <a:xfrm>
          <a:off x="2219655" y="3633940"/>
          <a:ext cx="1273846" cy="1273846"/>
        </a:xfrm>
        <a:prstGeom prst="ellipse">
          <a:avLst/>
        </a:prstGeom>
        <a:solidFill>
          <a:schemeClr val="accent5">
            <a:hueOff val="-572677"/>
            <a:satOff val="-2481"/>
            <a:lumOff val="-679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fr-FR" sz="1600" kern="1200"/>
            <a:t>Written language</a:t>
          </a:r>
          <a:endParaRPr lang="fr-FR" sz="1600" kern="1200" dirty="0"/>
        </a:p>
      </dsp:txBody>
      <dsp:txXfrm>
        <a:off x="2406205" y="3820490"/>
        <a:ext cx="900746" cy="900746"/>
      </dsp:txXfrm>
    </dsp:sp>
    <dsp:sp modelId="{1A228A64-892A-4CC4-831F-B345CCA3FBD3}">
      <dsp:nvSpPr>
        <dsp:cNvPr id="0" name=""/>
        <dsp:cNvSpPr/>
      </dsp:nvSpPr>
      <dsp:spPr>
        <a:xfrm rot="9856404">
          <a:off x="1939150" y="2952340"/>
          <a:ext cx="530606" cy="31113"/>
        </a:xfrm>
        <a:custGeom>
          <a:avLst/>
          <a:gdLst/>
          <a:ahLst/>
          <a:cxnLst/>
          <a:rect l="0" t="0" r="0" b="0"/>
          <a:pathLst>
            <a:path>
              <a:moveTo>
                <a:pt x="0" y="15556"/>
              </a:moveTo>
              <a:lnTo>
                <a:pt x="530606" y="15556"/>
              </a:lnTo>
            </a:path>
          </a:pathLst>
        </a:custGeom>
        <a:noFill/>
        <a:ln w="25400"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fr-FR" sz="500" kern="1200"/>
        </a:p>
      </dsp:txBody>
      <dsp:txXfrm rot="10800000">
        <a:off x="2191188" y="2954631"/>
        <a:ext cx="26530" cy="26530"/>
      </dsp:txXfrm>
    </dsp:sp>
    <dsp:sp modelId="{0D137437-998C-4014-BEAB-EB384A9BAA86}">
      <dsp:nvSpPr>
        <dsp:cNvPr id="0" name=""/>
        <dsp:cNvSpPr/>
      </dsp:nvSpPr>
      <dsp:spPr>
        <a:xfrm>
          <a:off x="699078" y="2575519"/>
          <a:ext cx="1273846" cy="1273846"/>
        </a:xfrm>
        <a:prstGeom prst="ellipse">
          <a:avLst/>
        </a:prstGeom>
        <a:solidFill>
          <a:schemeClr val="accent5">
            <a:hueOff val="-715846"/>
            <a:satOff val="-3102"/>
            <a:lumOff val="-849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fr-FR" sz="1600" kern="1200" dirty="0" err="1"/>
            <a:t>Symbols</a:t>
          </a:r>
          <a:endParaRPr lang="fr-FR" sz="1600" kern="1200" dirty="0"/>
        </a:p>
      </dsp:txBody>
      <dsp:txXfrm>
        <a:off x="885628" y="2762069"/>
        <a:ext cx="900746" cy="900746"/>
      </dsp:txXfrm>
    </dsp:sp>
    <dsp:sp modelId="{2EB134A2-8B68-4A81-ACC1-3CE1741826F5}">
      <dsp:nvSpPr>
        <dsp:cNvPr id="0" name=""/>
        <dsp:cNvSpPr/>
      </dsp:nvSpPr>
      <dsp:spPr>
        <a:xfrm rot="13064205">
          <a:off x="2238524" y="1702020"/>
          <a:ext cx="738629" cy="31113"/>
        </a:xfrm>
        <a:custGeom>
          <a:avLst/>
          <a:gdLst/>
          <a:ahLst/>
          <a:cxnLst/>
          <a:rect l="0" t="0" r="0" b="0"/>
          <a:pathLst>
            <a:path>
              <a:moveTo>
                <a:pt x="0" y="15556"/>
              </a:moveTo>
              <a:lnTo>
                <a:pt x="738629" y="15556"/>
              </a:lnTo>
            </a:path>
          </a:pathLst>
        </a:custGeom>
        <a:noFill/>
        <a:ln w="25400"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fr-FR" sz="500" kern="1200"/>
        </a:p>
      </dsp:txBody>
      <dsp:txXfrm rot="10800000">
        <a:off x="2589373" y="1699111"/>
        <a:ext cx="36931" cy="36931"/>
      </dsp:txXfrm>
    </dsp:sp>
    <dsp:sp modelId="{3B4F3974-D038-4BEC-BD4F-73C75E3F07D8}">
      <dsp:nvSpPr>
        <dsp:cNvPr id="0" name=""/>
        <dsp:cNvSpPr/>
      </dsp:nvSpPr>
      <dsp:spPr>
        <a:xfrm>
          <a:off x="1175152" y="464802"/>
          <a:ext cx="1273846" cy="1273846"/>
        </a:xfrm>
        <a:prstGeom prst="ellipse">
          <a:avLst/>
        </a:prstGeom>
        <a:solidFill>
          <a:schemeClr val="accent5">
            <a:hueOff val="-859015"/>
            <a:satOff val="-3722"/>
            <a:lumOff val="-1019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fr-FR" sz="1600" kern="1200" dirty="0" err="1"/>
            <a:t>Symbols</a:t>
          </a:r>
          <a:endParaRPr lang="fr-FR" sz="1600" kern="1200" dirty="0"/>
        </a:p>
      </dsp:txBody>
      <dsp:txXfrm>
        <a:off x="1361702" y="651352"/>
        <a:ext cx="900746" cy="900746"/>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1B2FB6C-0504-46BF-8FF3-7D0587C4E6B3}">
      <dsp:nvSpPr>
        <dsp:cNvPr id="0" name=""/>
        <dsp:cNvSpPr/>
      </dsp:nvSpPr>
      <dsp:spPr>
        <a:xfrm>
          <a:off x="0" y="908184"/>
          <a:ext cx="3243071" cy="3839016"/>
        </a:xfrm>
        <a:prstGeom prst="rect">
          <a:avLst/>
        </a:prstGeom>
        <a:solidFill>
          <a:schemeClr val="accent4">
            <a:shade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fr-FR" sz="2800" kern="1200" dirty="0">
              <a:latin typeface="Calibri" panose="020F0502020204030204" pitchFamily="34" charset="0"/>
              <a:cs typeface="Calibri" panose="020F0502020204030204" pitchFamily="34" charset="0"/>
            </a:rPr>
            <a:t>Exchanges </a:t>
          </a:r>
          <a:r>
            <a:rPr lang="fr-FR" sz="2800" kern="1200" dirty="0" err="1">
              <a:latin typeface="Calibri" panose="020F0502020204030204" pitchFamily="34" charset="0"/>
              <a:cs typeface="Calibri" panose="020F0502020204030204" pitchFamily="34" charset="0"/>
            </a:rPr>
            <a:t>between</a:t>
          </a:r>
          <a:r>
            <a:rPr lang="fr-FR" sz="2800" kern="1200" dirty="0">
              <a:latin typeface="Calibri" panose="020F0502020204030204" pitchFamily="34" charset="0"/>
              <a:cs typeface="Calibri" panose="020F0502020204030204" pitchFamily="34" charset="0"/>
            </a:rPr>
            <a:t> people</a:t>
          </a:r>
        </a:p>
        <a:p>
          <a:pPr marL="0" lvl="0" indent="0" algn="ctr" defTabSz="1244600">
            <a:lnSpc>
              <a:spcPct val="90000"/>
            </a:lnSpc>
            <a:spcBef>
              <a:spcPct val="0"/>
            </a:spcBef>
            <a:spcAft>
              <a:spcPct val="35000"/>
            </a:spcAft>
            <a:buNone/>
          </a:pPr>
          <a:endParaRPr lang="fr-FR" sz="2800" kern="1200" dirty="0">
            <a:latin typeface="Calibri" panose="020F0502020204030204" pitchFamily="34" charset="0"/>
            <a:cs typeface="Calibri" panose="020F0502020204030204" pitchFamily="34" charset="0"/>
          </a:endParaRPr>
        </a:p>
        <a:p>
          <a:pPr marL="0" lvl="0" indent="0" algn="ctr" defTabSz="1244600">
            <a:lnSpc>
              <a:spcPct val="90000"/>
            </a:lnSpc>
            <a:spcBef>
              <a:spcPct val="0"/>
            </a:spcBef>
            <a:spcAft>
              <a:spcPct val="35000"/>
            </a:spcAft>
            <a:buNone/>
          </a:pPr>
          <a:endParaRPr lang="fr-FR" sz="2800" kern="1200" dirty="0">
            <a:latin typeface="Calibri" panose="020F0502020204030204" pitchFamily="34" charset="0"/>
            <a:cs typeface="Calibri" panose="020F0502020204030204" pitchFamily="34" charset="0"/>
          </a:endParaRPr>
        </a:p>
      </dsp:txBody>
      <dsp:txXfrm>
        <a:off x="0" y="908184"/>
        <a:ext cx="3243071" cy="3839016"/>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0ACCFFC-6008-4274-A15D-8FB035CF4C65}">
      <dsp:nvSpPr>
        <dsp:cNvPr id="0" name=""/>
        <dsp:cNvSpPr/>
      </dsp:nvSpPr>
      <dsp:spPr>
        <a:xfrm>
          <a:off x="4351734" y="706"/>
          <a:ext cx="1282359" cy="1282359"/>
        </a:xfrm>
        <a:prstGeom prst="ellipse">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444500">
            <a:lnSpc>
              <a:spcPct val="90000"/>
            </a:lnSpc>
            <a:spcBef>
              <a:spcPct val="0"/>
            </a:spcBef>
            <a:spcAft>
              <a:spcPct val="35000"/>
            </a:spcAft>
            <a:buNone/>
          </a:pPr>
          <a:r>
            <a:rPr lang="fr-FR" sz="1000" b="1" kern="1200"/>
            <a:t>1. </a:t>
          </a:r>
          <a:r>
            <a:rPr lang="fr-FR" sz="1000" b="1" kern="1200" dirty="0" err="1"/>
            <a:t>Encoding</a:t>
          </a:r>
          <a:r>
            <a:rPr lang="fr-FR" sz="1000" b="1" kern="1200" dirty="0"/>
            <a:t> of </a:t>
          </a:r>
          <a:r>
            <a:rPr lang="fr-FR" sz="1000" b="1" kern="1200" dirty="0" err="1"/>
            <a:t>cues</a:t>
          </a:r>
          <a:endParaRPr lang="fr-FR" sz="1000" b="1" kern="1200" dirty="0"/>
        </a:p>
      </dsp:txBody>
      <dsp:txXfrm>
        <a:off x="4539531" y="188503"/>
        <a:ext cx="906765" cy="906765"/>
      </dsp:txXfrm>
    </dsp:sp>
    <dsp:sp modelId="{A4A9F47B-C6D3-4639-922F-DB88D4F5A925}">
      <dsp:nvSpPr>
        <dsp:cNvPr id="0" name=""/>
        <dsp:cNvSpPr/>
      </dsp:nvSpPr>
      <dsp:spPr>
        <a:xfrm rot="1800000">
          <a:off x="5648237" y="902579"/>
          <a:ext cx="342042" cy="432796"/>
        </a:xfrm>
        <a:prstGeom prst="rightArrow">
          <a:avLst>
            <a:gd name="adj1" fmla="val 60000"/>
            <a:gd name="adj2" fmla="val 50000"/>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355600">
            <a:lnSpc>
              <a:spcPct val="90000"/>
            </a:lnSpc>
            <a:spcBef>
              <a:spcPct val="0"/>
            </a:spcBef>
            <a:spcAft>
              <a:spcPct val="35000"/>
            </a:spcAft>
            <a:buNone/>
          </a:pPr>
          <a:endParaRPr lang="fr-FR" sz="800" b="1" kern="1200"/>
        </a:p>
      </dsp:txBody>
      <dsp:txXfrm>
        <a:off x="5655111" y="963485"/>
        <a:ext cx="239429" cy="259678"/>
      </dsp:txXfrm>
    </dsp:sp>
    <dsp:sp modelId="{817D753A-59A2-49A9-B8E1-906A650C8858}">
      <dsp:nvSpPr>
        <dsp:cNvPr id="0" name=""/>
        <dsp:cNvSpPr/>
      </dsp:nvSpPr>
      <dsp:spPr>
        <a:xfrm>
          <a:off x="6021190" y="964568"/>
          <a:ext cx="1282359" cy="1282359"/>
        </a:xfrm>
        <a:prstGeom prst="ellipse">
          <a:avLst/>
        </a:prstGeom>
        <a:solidFill>
          <a:schemeClr val="accent5">
            <a:hueOff val="-171803"/>
            <a:satOff val="-744"/>
            <a:lumOff val="-203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444500">
            <a:lnSpc>
              <a:spcPct val="90000"/>
            </a:lnSpc>
            <a:spcBef>
              <a:spcPct val="0"/>
            </a:spcBef>
            <a:spcAft>
              <a:spcPct val="35000"/>
            </a:spcAft>
            <a:buNone/>
          </a:pPr>
          <a:r>
            <a:rPr lang="fr-FR" sz="1000" b="1" kern="1200" dirty="0"/>
            <a:t>2. </a:t>
          </a:r>
          <a:r>
            <a:rPr lang="fr-FR" sz="1000" b="1" kern="1200" dirty="0" err="1"/>
            <a:t>Interpretation</a:t>
          </a:r>
          <a:r>
            <a:rPr lang="fr-FR" sz="1000" b="1" kern="1200" dirty="0"/>
            <a:t> of </a:t>
          </a:r>
          <a:r>
            <a:rPr lang="fr-FR" sz="1000" b="1" kern="1200" dirty="0" err="1"/>
            <a:t>cues</a:t>
          </a:r>
          <a:endParaRPr lang="fr-FR" sz="1000" b="1" kern="1200" dirty="0"/>
        </a:p>
      </dsp:txBody>
      <dsp:txXfrm>
        <a:off x="6208987" y="1152365"/>
        <a:ext cx="906765" cy="906765"/>
      </dsp:txXfrm>
    </dsp:sp>
    <dsp:sp modelId="{700A8F2B-E14E-429C-87AE-77D26ACA7FA0}">
      <dsp:nvSpPr>
        <dsp:cNvPr id="0" name=""/>
        <dsp:cNvSpPr/>
      </dsp:nvSpPr>
      <dsp:spPr>
        <a:xfrm rot="5400000">
          <a:off x="6491349" y="2343530"/>
          <a:ext cx="342042" cy="432796"/>
        </a:xfrm>
        <a:prstGeom prst="rightArrow">
          <a:avLst>
            <a:gd name="adj1" fmla="val 60000"/>
            <a:gd name="adj2" fmla="val 50000"/>
          </a:avLst>
        </a:prstGeom>
        <a:solidFill>
          <a:schemeClr val="accent5">
            <a:hueOff val="-171803"/>
            <a:satOff val="-744"/>
            <a:lumOff val="-2039"/>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355600">
            <a:lnSpc>
              <a:spcPct val="90000"/>
            </a:lnSpc>
            <a:spcBef>
              <a:spcPct val="0"/>
            </a:spcBef>
            <a:spcAft>
              <a:spcPct val="35000"/>
            </a:spcAft>
            <a:buNone/>
          </a:pPr>
          <a:endParaRPr lang="fr-FR" sz="800" b="1" kern="1200"/>
        </a:p>
      </dsp:txBody>
      <dsp:txXfrm>
        <a:off x="6542656" y="2378783"/>
        <a:ext cx="239429" cy="259678"/>
      </dsp:txXfrm>
    </dsp:sp>
    <dsp:sp modelId="{0E320916-B6D2-4E0A-B88B-CE65092ABABA}">
      <dsp:nvSpPr>
        <dsp:cNvPr id="0" name=""/>
        <dsp:cNvSpPr/>
      </dsp:nvSpPr>
      <dsp:spPr>
        <a:xfrm>
          <a:off x="6021190" y="2892290"/>
          <a:ext cx="1282359" cy="1282359"/>
        </a:xfrm>
        <a:prstGeom prst="ellipse">
          <a:avLst/>
        </a:prstGeom>
        <a:solidFill>
          <a:schemeClr val="accent5">
            <a:hueOff val="-343606"/>
            <a:satOff val="-1489"/>
            <a:lumOff val="-407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444500">
            <a:lnSpc>
              <a:spcPct val="90000"/>
            </a:lnSpc>
            <a:spcBef>
              <a:spcPct val="0"/>
            </a:spcBef>
            <a:spcAft>
              <a:spcPct val="35000"/>
            </a:spcAft>
            <a:buNone/>
          </a:pPr>
          <a:r>
            <a:rPr lang="fr-FR" sz="1000" b="1" kern="1200" dirty="0"/>
            <a:t>3. Clarification of goals</a:t>
          </a:r>
        </a:p>
      </dsp:txBody>
      <dsp:txXfrm>
        <a:off x="6208987" y="3080087"/>
        <a:ext cx="906765" cy="906765"/>
      </dsp:txXfrm>
    </dsp:sp>
    <dsp:sp modelId="{A62B4CF9-362E-473A-A126-1233A7E84AC2}">
      <dsp:nvSpPr>
        <dsp:cNvPr id="0" name=""/>
        <dsp:cNvSpPr/>
      </dsp:nvSpPr>
      <dsp:spPr>
        <a:xfrm rot="9000000">
          <a:off x="5665004" y="3794163"/>
          <a:ext cx="342042" cy="432796"/>
        </a:xfrm>
        <a:prstGeom prst="rightArrow">
          <a:avLst>
            <a:gd name="adj1" fmla="val 60000"/>
            <a:gd name="adj2" fmla="val 50000"/>
          </a:avLst>
        </a:prstGeom>
        <a:solidFill>
          <a:schemeClr val="accent5">
            <a:hueOff val="-343606"/>
            <a:satOff val="-1489"/>
            <a:lumOff val="-4078"/>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355600">
            <a:lnSpc>
              <a:spcPct val="90000"/>
            </a:lnSpc>
            <a:spcBef>
              <a:spcPct val="0"/>
            </a:spcBef>
            <a:spcAft>
              <a:spcPct val="35000"/>
            </a:spcAft>
            <a:buNone/>
          </a:pPr>
          <a:endParaRPr lang="fr-FR" sz="800" b="1" kern="1200"/>
        </a:p>
      </dsp:txBody>
      <dsp:txXfrm rot="10800000">
        <a:off x="5760743" y="3855069"/>
        <a:ext cx="239429" cy="259678"/>
      </dsp:txXfrm>
    </dsp:sp>
    <dsp:sp modelId="{738391A1-500A-4A47-BDB4-3928D58D5631}">
      <dsp:nvSpPr>
        <dsp:cNvPr id="0" name=""/>
        <dsp:cNvSpPr/>
      </dsp:nvSpPr>
      <dsp:spPr>
        <a:xfrm>
          <a:off x="4351734" y="3856152"/>
          <a:ext cx="1282359" cy="1282359"/>
        </a:xfrm>
        <a:prstGeom prst="ellipse">
          <a:avLst/>
        </a:prstGeom>
        <a:solidFill>
          <a:schemeClr val="accent5">
            <a:hueOff val="-515409"/>
            <a:satOff val="-2233"/>
            <a:lumOff val="-611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444500">
            <a:lnSpc>
              <a:spcPct val="90000"/>
            </a:lnSpc>
            <a:spcBef>
              <a:spcPct val="0"/>
            </a:spcBef>
            <a:spcAft>
              <a:spcPct val="35000"/>
            </a:spcAft>
            <a:buNone/>
          </a:pPr>
          <a:r>
            <a:rPr lang="fr-FR" sz="1000" b="1" kern="1200" dirty="0"/>
            <a:t>4. </a:t>
          </a:r>
          <a:r>
            <a:rPr lang="fr-FR" sz="1000" b="1" kern="1200" dirty="0" err="1"/>
            <a:t>Response</a:t>
          </a:r>
          <a:r>
            <a:rPr lang="fr-FR" sz="1000" b="1" kern="1200" dirty="0"/>
            <a:t> </a:t>
          </a:r>
          <a:r>
            <a:rPr lang="fr-FR" sz="1000" b="1" kern="1200" dirty="0" err="1"/>
            <a:t>acces</a:t>
          </a:r>
          <a:r>
            <a:rPr lang="fr-FR" sz="1000" b="1" kern="1200" dirty="0"/>
            <a:t> or construction</a:t>
          </a:r>
        </a:p>
      </dsp:txBody>
      <dsp:txXfrm>
        <a:off x="4539531" y="4043949"/>
        <a:ext cx="906765" cy="906765"/>
      </dsp:txXfrm>
    </dsp:sp>
    <dsp:sp modelId="{0E79B55B-D0C3-47FF-AB49-799648A6AF43}">
      <dsp:nvSpPr>
        <dsp:cNvPr id="0" name=""/>
        <dsp:cNvSpPr/>
      </dsp:nvSpPr>
      <dsp:spPr>
        <a:xfrm rot="12600000">
          <a:off x="3995547" y="3803843"/>
          <a:ext cx="342042" cy="432796"/>
        </a:xfrm>
        <a:prstGeom prst="rightArrow">
          <a:avLst>
            <a:gd name="adj1" fmla="val 60000"/>
            <a:gd name="adj2" fmla="val 50000"/>
          </a:avLst>
        </a:prstGeom>
        <a:solidFill>
          <a:schemeClr val="accent5">
            <a:hueOff val="-515409"/>
            <a:satOff val="-2233"/>
            <a:lumOff val="-6118"/>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355600">
            <a:lnSpc>
              <a:spcPct val="90000"/>
            </a:lnSpc>
            <a:spcBef>
              <a:spcPct val="0"/>
            </a:spcBef>
            <a:spcAft>
              <a:spcPct val="35000"/>
            </a:spcAft>
            <a:buNone/>
          </a:pPr>
          <a:endParaRPr lang="fr-FR" sz="800" b="1" kern="1200"/>
        </a:p>
      </dsp:txBody>
      <dsp:txXfrm rot="10800000">
        <a:off x="4091286" y="3916055"/>
        <a:ext cx="239429" cy="259678"/>
      </dsp:txXfrm>
    </dsp:sp>
    <dsp:sp modelId="{CA7FBC7A-19E2-4C11-AE7B-28780EF11DAF}">
      <dsp:nvSpPr>
        <dsp:cNvPr id="0" name=""/>
        <dsp:cNvSpPr/>
      </dsp:nvSpPr>
      <dsp:spPr>
        <a:xfrm>
          <a:off x="2682277" y="2892290"/>
          <a:ext cx="1282359" cy="1282359"/>
        </a:xfrm>
        <a:prstGeom prst="ellipse">
          <a:avLst/>
        </a:prstGeom>
        <a:solidFill>
          <a:schemeClr val="accent5">
            <a:hueOff val="-687212"/>
            <a:satOff val="-2978"/>
            <a:lumOff val="-815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444500">
            <a:lnSpc>
              <a:spcPct val="90000"/>
            </a:lnSpc>
            <a:spcBef>
              <a:spcPct val="0"/>
            </a:spcBef>
            <a:spcAft>
              <a:spcPct val="35000"/>
            </a:spcAft>
            <a:buNone/>
          </a:pPr>
          <a:r>
            <a:rPr lang="fr-FR" sz="1000" b="1" kern="1200" dirty="0"/>
            <a:t>5. </a:t>
          </a:r>
          <a:r>
            <a:rPr lang="fr-FR" sz="1000" b="1" kern="1200" dirty="0" err="1"/>
            <a:t>Response</a:t>
          </a:r>
          <a:r>
            <a:rPr lang="fr-FR" sz="1000" b="1" kern="1200" dirty="0"/>
            <a:t> </a:t>
          </a:r>
          <a:r>
            <a:rPr lang="fr-FR" sz="1000" b="1" kern="1200" dirty="0" err="1"/>
            <a:t>decision</a:t>
          </a:r>
          <a:endParaRPr lang="fr-FR" sz="1000" b="1" kern="1200" dirty="0"/>
        </a:p>
      </dsp:txBody>
      <dsp:txXfrm>
        <a:off x="2870074" y="3080087"/>
        <a:ext cx="906765" cy="906765"/>
      </dsp:txXfrm>
    </dsp:sp>
    <dsp:sp modelId="{52307B47-9E15-4279-9546-F4A5004C8A5F}">
      <dsp:nvSpPr>
        <dsp:cNvPr id="0" name=""/>
        <dsp:cNvSpPr/>
      </dsp:nvSpPr>
      <dsp:spPr>
        <a:xfrm rot="16200000">
          <a:off x="3152435" y="2362891"/>
          <a:ext cx="342042" cy="432796"/>
        </a:xfrm>
        <a:prstGeom prst="rightArrow">
          <a:avLst>
            <a:gd name="adj1" fmla="val 60000"/>
            <a:gd name="adj2" fmla="val 50000"/>
          </a:avLst>
        </a:prstGeom>
        <a:solidFill>
          <a:schemeClr val="accent5">
            <a:hueOff val="-687212"/>
            <a:satOff val="-2978"/>
            <a:lumOff val="-8157"/>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355600">
            <a:lnSpc>
              <a:spcPct val="90000"/>
            </a:lnSpc>
            <a:spcBef>
              <a:spcPct val="0"/>
            </a:spcBef>
            <a:spcAft>
              <a:spcPct val="35000"/>
            </a:spcAft>
            <a:buNone/>
          </a:pPr>
          <a:endParaRPr lang="fr-FR" sz="800" b="1" kern="1200"/>
        </a:p>
      </dsp:txBody>
      <dsp:txXfrm>
        <a:off x="3203742" y="2500757"/>
        <a:ext cx="239429" cy="259678"/>
      </dsp:txXfrm>
    </dsp:sp>
    <dsp:sp modelId="{7EFD3247-8BE7-4BFC-8C2A-BF08E904463A}">
      <dsp:nvSpPr>
        <dsp:cNvPr id="0" name=""/>
        <dsp:cNvSpPr/>
      </dsp:nvSpPr>
      <dsp:spPr>
        <a:xfrm>
          <a:off x="2682277" y="964568"/>
          <a:ext cx="1282359" cy="1282359"/>
        </a:xfrm>
        <a:prstGeom prst="ellipse">
          <a:avLst/>
        </a:prstGeom>
        <a:solidFill>
          <a:schemeClr val="accent5">
            <a:hueOff val="-859015"/>
            <a:satOff val="-3722"/>
            <a:lumOff val="-1019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444500">
            <a:lnSpc>
              <a:spcPct val="90000"/>
            </a:lnSpc>
            <a:spcBef>
              <a:spcPct val="0"/>
            </a:spcBef>
            <a:spcAft>
              <a:spcPct val="35000"/>
            </a:spcAft>
            <a:buNone/>
          </a:pPr>
          <a:r>
            <a:rPr lang="fr-FR" sz="1000" b="1" kern="1200" dirty="0"/>
            <a:t>6. </a:t>
          </a:r>
          <a:r>
            <a:rPr lang="fr-FR" sz="1000" b="1" kern="1200" dirty="0" err="1"/>
            <a:t>Behavioral</a:t>
          </a:r>
          <a:r>
            <a:rPr lang="fr-FR" sz="1000" b="1" kern="1200" dirty="0"/>
            <a:t> </a:t>
          </a:r>
          <a:r>
            <a:rPr lang="fr-FR" sz="1000" b="1" kern="1200" dirty="0" err="1"/>
            <a:t>enactement</a:t>
          </a:r>
          <a:endParaRPr lang="fr-FR" sz="1000" b="1" kern="1200" dirty="0"/>
        </a:p>
      </dsp:txBody>
      <dsp:txXfrm>
        <a:off x="2870074" y="1152365"/>
        <a:ext cx="906765" cy="906765"/>
      </dsp:txXfrm>
    </dsp:sp>
    <dsp:sp modelId="{0B7D4806-BDFC-4391-B474-CCF49495A332}">
      <dsp:nvSpPr>
        <dsp:cNvPr id="0" name=""/>
        <dsp:cNvSpPr/>
      </dsp:nvSpPr>
      <dsp:spPr>
        <a:xfrm rot="19800000">
          <a:off x="3978780" y="912259"/>
          <a:ext cx="342042" cy="432796"/>
        </a:xfrm>
        <a:prstGeom prst="rightArrow">
          <a:avLst>
            <a:gd name="adj1" fmla="val 60000"/>
            <a:gd name="adj2" fmla="val 50000"/>
          </a:avLst>
        </a:prstGeom>
        <a:solidFill>
          <a:schemeClr val="accent5">
            <a:hueOff val="-859015"/>
            <a:satOff val="-3722"/>
            <a:lumOff val="-10196"/>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355600">
            <a:lnSpc>
              <a:spcPct val="90000"/>
            </a:lnSpc>
            <a:spcBef>
              <a:spcPct val="0"/>
            </a:spcBef>
            <a:spcAft>
              <a:spcPct val="35000"/>
            </a:spcAft>
            <a:buNone/>
          </a:pPr>
          <a:endParaRPr lang="fr-FR" sz="800" b="1" kern="1200"/>
        </a:p>
      </dsp:txBody>
      <dsp:txXfrm>
        <a:off x="3985654" y="1024471"/>
        <a:ext cx="239429" cy="259678"/>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28222AF-BA97-4D39-B006-459C0415235C}">
      <dsp:nvSpPr>
        <dsp:cNvPr id="0" name=""/>
        <dsp:cNvSpPr/>
      </dsp:nvSpPr>
      <dsp:spPr>
        <a:xfrm>
          <a:off x="0" y="1844"/>
          <a:ext cx="1345230" cy="1345230"/>
        </a:xfrm>
        <a:prstGeom prst="ellipse">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r>
            <a:rPr lang="fr-FR" sz="1400" kern="1200" dirty="0" err="1"/>
            <a:t>Knowledge</a:t>
          </a:r>
          <a:endParaRPr lang="fr-FR" sz="1400" kern="1200" dirty="0"/>
        </a:p>
      </dsp:txBody>
      <dsp:txXfrm>
        <a:off x="197004" y="198848"/>
        <a:ext cx="951222" cy="951222"/>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07C3CEE-BF2C-444F-A3E6-D152C1FD20D8}">
      <dsp:nvSpPr>
        <dsp:cNvPr id="0" name=""/>
        <dsp:cNvSpPr/>
      </dsp:nvSpPr>
      <dsp:spPr>
        <a:xfrm>
          <a:off x="1489699" y="942688"/>
          <a:ext cx="1409232" cy="560978"/>
        </a:xfrm>
        <a:prstGeom prst="rect">
          <a:avLst/>
        </a:prstGeom>
        <a:solidFill>
          <a:schemeClr val="accent4">
            <a:shade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fr-FR" sz="1400" kern="1200" dirty="0">
              <a:latin typeface="Calibri" panose="020F0502020204030204" pitchFamily="34" charset="0"/>
              <a:cs typeface="Calibri" panose="020F0502020204030204" pitchFamily="34" charset="0"/>
            </a:rPr>
            <a:t>Peer </a:t>
          </a:r>
          <a:r>
            <a:rPr lang="fr-FR" sz="1400" kern="1200" dirty="0" err="1">
              <a:latin typeface="Calibri" panose="020F0502020204030204" pitchFamily="34" charset="0"/>
              <a:cs typeface="Calibri" panose="020F0502020204030204" pitchFamily="34" charset="0"/>
            </a:rPr>
            <a:t>evaluation</a:t>
          </a:r>
          <a:r>
            <a:rPr lang="fr-FR" sz="1400" kern="1200" dirty="0">
              <a:latin typeface="Calibri" panose="020F0502020204030204" pitchFamily="34" charset="0"/>
              <a:cs typeface="Calibri" panose="020F0502020204030204" pitchFamily="34" charset="0"/>
            </a:rPr>
            <a:t> and </a:t>
          </a:r>
          <a:r>
            <a:rPr lang="fr-FR" sz="1400" kern="1200" dirty="0" err="1">
              <a:latin typeface="Calibri" panose="020F0502020204030204" pitchFamily="34" charset="0"/>
              <a:cs typeface="Calibri" panose="020F0502020204030204" pitchFamily="34" charset="0"/>
            </a:rPr>
            <a:t>response</a:t>
          </a:r>
          <a:endParaRPr lang="fr-FR" sz="1400" kern="1200" dirty="0">
            <a:latin typeface="Calibri" panose="020F0502020204030204" pitchFamily="34" charset="0"/>
            <a:cs typeface="Calibri" panose="020F0502020204030204" pitchFamily="34" charset="0"/>
          </a:endParaRPr>
        </a:p>
      </dsp:txBody>
      <dsp:txXfrm>
        <a:off x="1489699" y="942688"/>
        <a:ext cx="1409232" cy="560978"/>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1B2FB6C-0504-46BF-8FF3-7D0587C4E6B3}">
      <dsp:nvSpPr>
        <dsp:cNvPr id="0" name=""/>
        <dsp:cNvSpPr/>
      </dsp:nvSpPr>
      <dsp:spPr>
        <a:xfrm>
          <a:off x="0" y="908184"/>
          <a:ext cx="3243071" cy="3839016"/>
        </a:xfrm>
        <a:prstGeom prst="rect">
          <a:avLst/>
        </a:prstGeom>
        <a:solidFill>
          <a:schemeClr val="accent4">
            <a:shade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fr-FR" sz="2800" kern="1200" dirty="0">
              <a:latin typeface="Calibri" panose="020F0502020204030204" pitchFamily="34" charset="0"/>
              <a:cs typeface="Calibri" panose="020F0502020204030204" pitchFamily="34" charset="0"/>
            </a:rPr>
            <a:t>Exchanges </a:t>
          </a:r>
          <a:r>
            <a:rPr lang="fr-FR" sz="2800" kern="1200" dirty="0" err="1">
              <a:latin typeface="Calibri" panose="020F0502020204030204" pitchFamily="34" charset="0"/>
              <a:cs typeface="Calibri" panose="020F0502020204030204" pitchFamily="34" charset="0"/>
            </a:rPr>
            <a:t>between</a:t>
          </a:r>
          <a:r>
            <a:rPr lang="fr-FR" sz="2800" kern="1200" dirty="0">
              <a:latin typeface="Calibri" panose="020F0502020204030204" pitchFamily="34" charset="0"/>
              <a:cs typeface="Calibri" panose="020F0502020204030204" pitchFamily="34" charset="0"/>
            </a:rPr>
            <a:t> people</a:t>
          </a:r>
        </a:p>
        <a:p>
          <a:pPr marL="0" lvl="0" indent="0" algn="ctr" defTabSz="1244600">
            <a:lnSpc>
              <a:spcPct val="90000"/>
            </a:lnSpc>
            <a:spcBef>
              <a:spcPct val="0"/>
            </a:spcBef>
            <a:spcAft>
              <a:spcPct val="35000"/>
            </a:spcAft>
            <a:buNone/>
          </a:pPr>
          <a:endParaRPr lang="fr-FR" sz="2800" kern="1200" dirty="0">
            <a:latin typeface="Calibri" panose="020F0502020204030204" pitchFamily="34" charset="0"/>
            <a:cs typeface="Calibri" panose="020F0502020204030204" pitchFamily="34" charset="0"/>
          </a:endParaRPr>
        </a:p>
        <a:p>
          <a:pPr marL="0" lvl="0" indent="0" algn="ctr" defTabSz="1244600">
            <a:lnSpc>
              <a:spcPct val="90000"/>
            </a:lnSpc>
            <a:spcBef>
              <a:spcPct val="0"/>
            </a:spcBef>
            <a:spcAft>
              <a:spcPct val="35000"/>
            </a:spcAft>
            <a:buNone/>
          </a:pPr>
          <a:endParaRPr lang="fr-FR" sz="2800" kern="1200" dirty="0">
            <a:latin typeface="Calibri" panose="020F0502020204030204" pitchFamily="34" charset="0"/>
            <a:cs typeface="Calibri" panose="020F0502020204030204" pitchFamily="34" charset="0"/>
          </a:endParaRPr>
        </a:p>
      </dsp:txBody>
      <dsp:txXfrm>
        <a:off x="0" y="908184"/>
        <a:ext cx="3243071" cy="3839016"/>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B6D1FED-9EDF-40E7-9E5D-DED7BA7CB0CF}">
      <dsp:nvSpPr>
        <dsp:cNvPr id="0" name=""/>
        <dsp:cNvSpPr/>
      </dsp:nvSpPr>
      <dsp:spPr>
        <a:xfrm>
          <a:off x="0" y="37255"/>
          <a:ext cx="2509327" cy="2509327"/>
        </a:xfrm>
        <a:prstGeom prst="ellipse">
          <a:avLst/>
        </a:prstGeom>
        <a:solidFill>
          <a:schemeClr val="accent4">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1">
          <a:noAutofit/>
        </a:bodyPr>
        <a:lstStyle/>
        <a:p>
          <a:pPr marL="0" lvl="0" indent="0" algn="l" defTabSz="977900">
            <a:lnSpc>
              <a:spcPct val="90000"/>
            </a:lnSpc>
            <a:spcBef>
              <a:spcPct val="0"/>
            </a:spcBef>
            <a:spcAft>
              <a:spcPct val="35000"/>
            </a:spcAft>
            <a:buNone/>
          </a:pPr>
          <a:r>
            <a:rPr lang="fr-FR" sz="2200" kern="1200" dirty="0" err="1">
              <a:solidFill>
                <a:schemeClr val="bg1"/>
              </a:solidFill>
            </a:rPr>
            <a:t>Situated</a:t>
          </a:r>
          <a:r>
            <a:rPr lang="fr-FR" sz="2200" kern="1200" dirty="0">
              <a:solidFill>
                <a:schemeClr val="bg1"/>
              </a:solidFill>
            </a:rPr>
            <a:t> in a </a:t>
          </a:r>
          <a:r>
            <a:rPr lang="fr-FR" sz="2200" kern="1200" dirty="0" err="1">
              <a:solidFill>
                <a:schemeClr val="bg1"/>
              </a:solidFill>
            </a:rPr>
            <a:t>context</a:t>
          </a:r>
          <a:endParaRPr lang="fr-FR" sz="2200" kern="1200" dirty="0">
            <a:solidFill>
              <a:schemeClr val="bg1"/>
            </a:solidFill>
          </a:endParaRPr>
        </a:p>
        <a:p>
          <a:pPr marL="171450" lvl="1" indent="-171450" algn="l" defTabSz="755650">
            <a:lnSpc>
              <a:spcPct val="90000"/>
            </a:lnSpc>
            <a:spcBef>
              <a:spcPct val="0"/>
            </a:spcBef>
            <a:spcAft>
              <a:spcPct val="15000"/>
            </a:spcAft>
            <a:buChar char="•"/>
          </a:pPr>
          <a:r>
            <a:rPr lang="fr-FR" sz="1700" kern="1200" dirty="0" err="1">
              <a:solidFill>
                <a:schemeClr val="bg1"/>
              </a:solidFill>
            </a:rPr>
            <a:t>friends</a:t>
          </a:r>
          <a:endParaRPr lang="fr-FR" sz="1700" kern="1200" dirty="0">
            <a:solidFill>
              <a:schemeClr val="bg1"/>
            </a:solidFill>
          </a:endParaRPr>
        </a:p>
        <a:p>
          <a:pPr marL="171450" lvl="1" indent="-171450" algn="l" defTabSz="755650">
            <a:lnSpc>
              <a:spcPct val="90000"/>
            </a:lnSpc>
            <a:spcBef>
              <a:spcPct val="0"/>
            </a:spcBef>
            <a:spcAft>
              <a:spcPct val="15000"/>
            </a:spcAft>
            <a:buChar char="•"/>
          </a:pPr>
          <a:r>
            <a:rPr lang="fr-FR" sz="1700" kern="1200">
              <a:solidFill>
                <a:schemeClr val="bg1"/>
              </a:solidFill>
            </a:rPr>
            <a:t>parents</a:t>
          </a:r>
          <a:endParaRPr lang="fr-FR" sz="1700" kern="1200" dirty="0">
            <a:solidFill>
              <a:schemeClr val="bg1"/>
            </a:solidFill>
          </a:endParaRPr>
        </a:p>
        <a:p>
          <a:pPr marL="171450" lvl="1" indent="-171450" algn="l" defTabSz="755650">
            <a:lnSpc>
              <a:spcPct val="90000"/>
            </a:lnSpc>
            <a:spcBef>
              <a:spcPct val="0"/>
            </a:spcBef>
            <a:spcAft>
              <a:spcPct val="15000"/>
            </a:spcAft>
            <a:buChar char="•"/>
          </a:pPr>
          <a:r>
            <a:rPr lang="fr-FR" sz="1700" kern="1200">
              <a:solidFill>
                <a:schemeClr val="bg1"/>
              </a:solidFill>
            </a:rPr>
            <a:t>professionals</a:t>
          </a:r>
          <a:endParaRPr lang="fr-FR" sz="1700" kern="1200" dirty="0">
            <a:solidFill>
              <a:schemeClr val="bg1"/>
            </a:solidFill>
          </a:endParaRPr>
        </a:p>
        <a:p>
          <a:pPr marL="171450" lvl="1" indent="-171450" algn="l" defTabSz="755650">
            <a:lnSpc>
              <a:spcPct val="90000"/>
            </a:lnSpc>
            <a:spcBef>
              <a:spcPct val="0"/>
            </a:spcBef>
            <a:spcAft>
              <a:spcPct val="15000"/>
            </a:spcAft>
            <a:buChar char="•"/>
          </a:pPr>
          <a:r>
            <a:rPr lang="fr-FR" sz="1700" kern="1200">
              <a:solidFill>
                <a:schemeClr val="bg1"/>
              </a:solidFill>
            </a:rPr>
            <a:t>teachers…</a:t>
          </a:r>
          <a:endParaRPr lang="fr-FR" sz="1700" kern="1200" dirty="0">
            <a:solidFill>
              <a:schemeClr val="bg1"/>
            </a:solidFill>
          </a:endParaRPr>
        </a:p>
      </dsp:txBody>
      <dsp:txXfrm>
        <a:off x="367482" y="404737"/>
        <a:ext cx="1774363" cy="1774363"/>
      </dsp:txXfrm>
    </dsp:sp>
  </dsp:spTree>
</dsp:drawing>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equation2">
  <dgm:title val=""/>
  <dgm:desc val=""/>
  <dgm:catLst>
    <dgm:cat type="relationship" pri="18000"/>
    <dgm:cat type="process" pri="2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param type="linDir" val="fromL"/>
          <dgm:param type="fallback" val="2D"/>
        </dgm:alg>
      </dgm:if>
      <dgm:else name="Name3">
        <dgm:alg type="lin">
          <dgm:param type="linDir" val="fromR"/>
          <dgm:param type="fallback" val="2D"/>
        </dgm:alg>
      </dgm:else>
    </dgm:choose>
    <dgm:shape xmlns:r="http://schemas.openxmlformats.org/officeDocument/2006/relationships" r:blip="">
      <dgm:adjLst/>
    </dgm:shape>
    <dgm:presOf/>
    <dgm:choose name="Name4">
      <dgm:if name="Name5" axis="ch" ptType="node" func="cnt" op="gte" val="3">
        <dgm:constrLst>
          <dgm:constr type="h" for="des" forName="node" refType="w" fact="0.5"/>
          <dgm:constr type="w" for="ch" forName="lastNode" refType="w"/>
          <dgm:constr type="w" for="des" forName="node" refType="h" refFor="des" refForName="node"/>
          <dgm:constr type="w" for="ch" forName="sibTransLast" refType="h" refFor="des" refForName="node" fact="0.6"/>
          <dgm:constr type="h" for="des" forName="sibTrans" refType="h" refFor="des" refForName="node" op="equ" fact="0.58"/>
          <dgm:constr type="w" for="des" forName="sibTrans" refType="h" refFor="des" refForName="sibTrans" op="equ"/>
          <dgm:constr type="primFontSz" for="ch" forName="lastNode" op="equ" val="65"/>
          <dgm:constr type="primFontSz" for="des" forName="node" op="equ" val="65"/>
          <dgm:constr type="primFontSz" for="des" forName="sibTrans" val="55"/>
          <dgm:constr type="primFontSz" for="des" forName="sibTrans" refType="primFontSz" refFor="des" refForName="node" op="lte" fact="0.8"/>
          <dgm:constr type="primFontSz" for="des" forName="connectorText" refType="primFontSz" refFor="des" refForName="node" op="lte" fact="0.8"/>
          <dgm:constr type="primFontSz" for="des" forName="connectorText" refType="primFontSz" refFor="des" refForName="sibTrans" op="equ"/>
          <dgm:constr type="h" for="des" forName="spacerT" refType="h" refFor="des" refForName="sibTrans" fact="0.14"/>
          <dgm:constr type="h" for="des" forName="spacerB" refType="h" refFor="des" refForName="sibTrans" fact="0.14"/>
        </dgm:constrLst>
      </dgm:if>
      <dgm:else name="Name6">
        <dgm:constrLst>
          <dgm:constr type="h" for="des" forName="node" refType="w"/>
          <dgm:constr type="w" for="ch" forName="lastNode" refType="w"/>
          <dgm:constr type="w" for="des" forName="node" refType="h" refFor="des" refForName="node"/>
          <dgm:constr type="w" for="ch" forName="sibTransLast" refType="h" refFor="des" refForName="node" fact="0.6"/>
          <dgm:constr type="h" for="des" forName="sibTrans" refType="h" refFor="des" refForName="node" op="equ" fact="0.58"/>
          <dgm:constr type="w" for="des" forName="sibTrans" refType="h" refFor="des" refForName="sibTrans" op="equ"/>
          <dgm:constr type="primFontSz" for="des" forName="node" val="65"/>
          <dgm:constr type="primFontSz" for="ch" forName="lastNode" refType="primFontSz" refFor="des" refForName="node" op="equ"/>
          <dgm:constr type="primFontSz" for="des" forName="sibTrans" val="55"/>
          <dgm:constr type="primFontSz" for="des" forName="connectorText" refType="primFontSz" refFor="des" refForName="node" op="lte" fact="0.8"/>
          <dgm:constr type="primFontSz" for="des" forName="connectorText" refType="primFontSz" refFor="des" refForName="sibTrans" op="equ"/>
          <dgm:constr type="h" for="des" forName="spacerT" refType="h" refFor="des" refForName="sibTrans" fact="0.14"/>
          <dgm:constr type="h" for="des" forName="spacerB" refType="h" refFor="des" refForName="sibTrans" fact="0.14"/>
        </dgm:constrLst>
      </dgm:else>
    </dgm:choose>
    <dgm:ruleLst/>
    <dgm:choose name="Name7">
      <dgm:if name="Name8" axis="ch" ptType="node" func="cnt" op="gte" val="1">
        <dgm:layoutNode name="vNodes">
          <dgm:alg type="lin">
            <dgm:param type="linDir" val="fromT"/>
            <dgm:param type="fallback" val="2D"/>
          </dgm:alg>
          <dgm:shape xmlns:r="http://schemas.openxmlformats.org/officeDocument/2006/relationships" r:blip="">
            <dgm:adjLst/>
          </dgm:shape>
          <dgm:presOf/>
          <dgm:constrLst/>
          <dgm:ruleLst/>
          <dgm:forEach name="Name9" axis="ch" ptType="node">
            <dgm:choose name="Name10">
              <dgm:if name="Name11" axis="self" func="revPos" op="neq" val="1">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choose name="Name12">
                  <dgm:if name="Name13" axis="self" ptType="node" func="revPos" op="gt" val="2">
                    <dgm:forEach name="sibTransForEach" axis="followSib" ptType="sibTrans" cnt="1">
                      <dgm:layoutNode name="spacerT">
                        <dgm:alg type="sp"/>
                        <dgm:shape xmlns:r="http://schemas.openxmlformats.org/officeDocument/2006/relationships" r:blip="">
                          <dgm:adjLst/>
                        </dgm:shape>
                        <dgm:presOf axis="self"/>
                        <dgm:constrLst/>
                        <dgm:ruleLst/>
                      </dgm:layoutNode>
                      <dgm:layoutNode name="sibTrans">
                        <dgm:alg type="tx"/>
                        <dgm:shape xmlns:r="http://schemas.openxmlformats.org/officeDocument/2006/relationships" type="mathPlus" r:blip="">
                          <dgm:adjLst/>
                        </dgm:shape>
                        <dgm:presOf axis="self"/>
                        <dgm:constrLst>
                          <dgm:constr type="h" refType="w"/>
                          <dgm:constr type="lMarg"/>
                          <dgm:constr type="rMarg"/>
                          <dgm:constr type="tMarg"/>
                          <dgm:constr type="bMarg"/>
                        </dgm:constrLst>
                        <dgm:ruleLst>
                          <dgm:rule type="primFontSz" val="5" fact="NaN" max="NaN"/>
                        </dgm:ruleLst>
                      </dgm:layoutNode>
                      <dgm:layoutNode name="spacerB">
                        <dgm:alg type="sp"/>
                        <dgm:shape xmlns:r="http://schemas.openxmlformats.org/officeDocument/2006/relationships" r:blip="">
                          <dgm:adjLst/>
                        </dgm:shape>
                        <dgm:presOf axis="self"/>
                        <dgm:constrLst/>
                        <dgm:ruleLst/>
                      </dgm:layoutNode>
                    </dgm:forEach>
                  </dgm:if>
                  <dgm:else name="Name14"/>
                </dgm:choose>
              </dgm:if>
              <dgm:else name="Name15"/>
            </dgm:choose>
          </dgm:forEach>
        </dgm:layoutNode>
        <dgm:choose name="Name16">
          <dgm:if name="Name17" axis="ch" ptType="node" func="cnt" op="gt" val="1">
            <dgm:layoutNode name="sibTransLast">
              <dgm:alg type="conn">
                <dgm:param type="begPts" val="auto"/>
                <dgm:param type="endPts" val="auto"/>
                <dgm:param type="srcNode" val="vNodes"/>
                <dgm:param type="dstNode" val="lastNode"/>
              </dgm:alg>
              <dgm:shape xmlns:r="http://schemas.openxmlformats.org/officeDocument/2006/relationships" type="conn" r:blip="">
                <dgm:adjLst/>
              </dgm:shape>
              <dgm:presOf axis="ch" ptType="sibTrans" st="-1" cnt="1"/>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ch desOrSelf" ptType="sibTrans sibTrans" st="-1 1" cnt="1 0"/>
                <dgm:constrLst>
                  <dgm:constr type="lMarg"/>
                  <dgm:constr type="rMarg"/>
                  <dgm:constr type="tMarg"/>
                  <dgm:constr type="bMarg"/>
                </dgm:constrLst>
                <dgm:ruleLst>
                  <dgm:rule type="primFontSz" val="5" fact="NaN" max="NaN"/>
                </dgm:ruleLst>
              </dgm:layoutNode>
            </dgm:layoutNode>
          </dgm:if>
          <dgm:else name="Name18"/>
        </dgm:choose>
        <dgm:layoutNode name="lastNode">
          <dgm:varLst>
            <dgm:bulletEnabled val="1"/>
          </dgm:varLst>
          <dgm:alg type="tx">
            <dgm:param type="txAnchorVertCh" val="mid"/>
          </dgm:alg>
          <dgm:shape xmlns:r="http://schemas.openxmlformats.org/officeDocument/2006/relationships" type="ellipse" r:blip="">
            <dgm:adjLst/>
          </dgm:shape>
          <dgm:presOf axis="ch desOrSelf" ptType="node node" st="-1 1" cnt="1 0"/>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if>
      <dgm:else name="Name19"/>
    </dgm:choose>
  </dgm:layoutNode>
</dgm:layoutDef>
</file>

<file path=ppt/diagrams/layout6.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Google Shape;92;p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93" name="Google Shape;93;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lang="fr-FR" dirty="0"/>
          </a:p>
        </p:txBody>
      </p:sp>
      <p:sp>
        <p:nvSpPr>
          <p:cNvPr id="118" name="Google Shape;11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53969220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
        <p:nvSpPr>
          <p:cNvPr id="108" name="Google Shape;108;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a:lnSpc>
                <a:spcPct val="150000"/>
              </a:lnSpc>
              <a:spcBef>
                <a:spcPts val="600"/>
              </a:spcBef>
              <a:spcAft>
                <a:spcPts val="800"/>
              </a:spcAft>
              <a:buNone/>
            </a:pPr>
            <a:r>
              <a:rPr lang="fr-FR" sz="1800" dirty="0">
                <a:effectLst/>
                <a:latin typeface="Times New Roman" panose="02020603050405020304" pitchFamily="18" charset="0"/>
                <a:ea typeface="Aptos"/>
                <a:cs typeface="Times New Roman" panose="02020603050405020304" pitchFamily="18" charset="0"/>
              </a:rPr>
              <a:t>By the end of the section, </a:t>
            </a:r>
            <a:r>
              <a:rPr lang="fr-FR" sz="1800" dirty="0" err="1">
                <a:effectLst/>
                <a:latin typeface="Times New Roman" panose="02020603050405020304" pitchFamily="18" charset="0"/>
                <a:ea typeface="Aptos"/>
                <a:cs typeface="Times New Roman" panose="02020603050405020304" pitchFamily="18" charset="0"/>
              </a:rPr>
              <a:t>you</a:t>
            </a:r>
            <a:r>
              <a:rPr lang="fr-FR" sz="1800" dirty="0">
                <a:effectLst/>
                <a:latin typeface="Times New Roman" panose="02020603050405020304" pitchFamily="18" charset="0"/>
                <a:ea typeface="Aptos"/>
                <a:cs typeface="Times New Roman" panose="02020603050405020304" pitchFamily="18" charset="0"/>
              </a:rPr>
              <a:t> </a:t>
            </a:r>
            <a:r>
              <a:rPr lang="fr-FR" sz="1800" dirty="0" err="1">
                <a:effectLst/>
                <a:latin typeface="Times New Roman" panose="02020603050405020304" pitchFamily="18" charset="0"/>
                <a:ea typeface="Aptos"/>
                <a:cs typeface="Times New Roman" panose="02020603050405020304" pitchFamily="18" charset="0"/>
              </a:rPr>
              <a:t>will</a:t>
            </a:r>
            <a:r>
              <a:rPr lang="fr-FR" sz="1800" dirty="0">
                <a:effectLst/>
                <a:latin typeface="Times New Roman" panose="02020603050405020304" pitchFamily="18" charset="0"/>
                <a:ea typeface="Aptos"/>
                <a:cs typeface="Times New Roman" panose="02020603050405020304" pitchFamily="18" charset="0"/>
              </a:rPr>
              <a:t> </a:t>
            </a:r>
            <a:r>
              <a:rPr lang="fr-FR" sz="1800" dirty="0" err="1">
                <a:effectLst/>
                <a:latin typeface="Times New Roman" panose="02020603050405020304" pitchFamily="18" charset="0"/>
                <a:ea typeface="Aptos"/>
                <a:cs typeface="Times New Roman" panose="02020603050405020304" pitchFamily="18" charset="0"/>
              </a:rPr>
              <a:t>understand</a:t>
            </a:r>
            <a:r>
              <a:rPr lang="fr-FR" sz="1800" dirty="0">
                <a:effectLst/>
                <a:latin typeface="Times New Roman" panose="02020603050405020304" pitchFamily="18" charset="0"/>
                <a:ea typeface="Aptos"/>
                <a:cs typeface="Times New Roman" panose="02020603050405020304" pitchFamily="18" charset="0"/>
              </a:rPr>
              <a:t> :</a:t>
            </a:r>
            <a:endParaRPr lang="fr-FR" sz="1800" dirty="0">
              <a:effectLst/>
              <a:latin typeface="Aptos"/>
              <a:ea typeface="Aptos"/>
              <a:cs typeface="Times New Roman" panose="02020603050405020304" pitchFamily="18" charset="0"/>
            </a:endParaRPr>
          </a:p>
          <a:p>
            <a:pPr marL="342900" lvl="0" indent="-342900">
              <a:lnSpc>
                <a:spcPct val="150000"/>
              </a:lnSpc>
              <a:spcBef>
                <a:spcPts val="600"/>
              </a:spcBef>
              <a:buFont typeface="Times New Roman" panose="02020603050405020304" pitchFamily="18" charset="0"/>
              <a:buChar char="-"/>
            </a:pPr>
            <a:r>
              <a:rPr lang="es-ES" sz="1800" dirty="0" err="1">
                <a:effectLst/>
                <a:latin typeface="Times New Roman" panose="02020603050405020304" pitchFamily="18" charset="0"/>
                <a:ea typeface="Aptos"/>
                <a:cs typeface="Times New Roman" panose="02020603050405020304" pitchFamily="18" charset="0"/>
              </a:rPr>
              <a:t>How</a:t>
            </a:r>
            <a:r>
              <a:rPr lang="es-ES" sz="1800" dirty="0">
                <a:effectLst/>
                <a:latin typeface="Times New Roman" panose="02020603050405020304" pitchFamily="18" charset="0"/>
                <a:ea typeface="Aptos"/>
                <a:cs typeface="Times New Roman" panose="02020603050405020304" pitchFamily="18" charset="0"/>
              </a:rPr>
              <a:t> </a:t>
            </a:r>
            <a:r>
              <a:rPr lang="es-ES" sz="1800" dirty="0" err="1">
                <a:effectLst/>
                <a:latin typeface="Times New Roman" panose="02020603050405020304" pitchFamily="18" charset="0"/>
                <a:ea typeface="Aptos"/>
                <a:cs typeface="Times New Roman" panose="02020603050405020304" pitchFamily="18" charset="0"/>
              </a:rPr>
              <a:t>communication</a:t>
            </a:r>
            <a:r>
              <a:rPr lang="es-ES" sz="1800" dirty="0">
                <a:effectLst/>
                <a:latin typeface="Times New Roman" panose="02020603050405020304" pitchFamily="18" charset="0"/>
                <a:ea typeface="Aptos"/>
                <a:cs typeface="Times New Roman" panose="02020603050405020304" pitchFamily="18" charset="0"/>
              </a:rPr>
              <a:t> </a:t>
            </a:r>
            <a:r>
              <a:rPr lang="es-ES" sz="1800" dirty="0" err="1">
                <a:effectLst/>
                <a:latin typeface="Times New Roman" panose="02020603050405020304" pitchFamily="18" charset="0"/>
                <a:ea typeface="Aptos"/>
                <a:cs typeface="Times New Roman" panose="02020603050405020304" pitchFamily="18" charset="0"/>
              </a:rPr>
              <a:t>is</a:t>
            </a:r>
            <a:r>
              <a:rPr lang="es-ES" sz="1800" dirty="0">
                <a:effectLst/>
                <a:latin typeface="Times New Roman" panose="02020603050405020304" pitchFamily="18" charset="0"/>
                <a:ea typeface="Aptos"/>
                <a:cs typeface="Times New Roman" panose="02020603050405020304" pitchFamily="18" charset="0"/>
              </a:rPr>
              <a:t> </a:t>
            </a:r>
            <a:r>
              <a:rPr lang="es-ES" sz="1800" dirty="0" err="1">
                <a:effectLst/>
                <a:latin typeface="Times New Roman" panose="02020603050405020304" pitchFamily="18" charset="0"/>
                <a:ea typeface="Aptos"/>
                <a:cs typeface="Times New Roman" panose="02020603050405020304" pitchFamily="18" charset="0"/>
              </a:rPr>
              <a:t>related</a:t>
            </a:r>
            <a:r>
              <a:rPr lang="es-ES" sz="1800" dirty="0">
                <a:effectLst/>
                <a:latin typeface="Times New Roman" panose="02020603050405020304" pitchFamily="18" charset="0"/>
                <a:ea typeface="Aptos"/>
                <a:cs typeface="Times New Roman" panose="02020603050405020304" pitchFamily="18" charset="0"/>
              </a:rPr>
              <a:t> </a:t>
            </a:r>
            <a:r>
              <a:rPr lang="es-ES" sz="1800" dirty="0" err="1">
                <a:effectLst/>
                <a:latin typeface="Times New Roman" panose="02020603050405020304" pitchFamily="18" charset="0"/>
                <a:ea typeface="Aptos"/>
                <a:cs typeface="Times New Roman" panose="02020603050405020304" pitchFamily="18" charset="0"/>
              </a:rPr>
              <a:t>to</a:t>
            </a:r>
            <a:r>
              <a:rPr lang="es-ES" sz="1800" dirty="0">
                <a:effectLst/>
                <a:latin typeface="Times New Roman" panose="02020603050405020304" pitchFamily="18" charset="0"/>
                <a:ea typeface="Aptos"/>
                <a:cs typeface="Times New Roman" panose="02020603050405020304" pitchFamily="18" charset="0"/>
              </a:rPr>
              <a:t> social </a:t>
            </a:r>
            <a:r>
              <a:rPr lang="es-ES" sz="1800" dirty="0" err="1">
                <a:effectLst/>
                <a:latin typeface="Times New Roman" panose="02020603050405020304" pitchFamily="18" charset="0"/>
                <a:ea typeface="Aptos"/>
                <a:cs typeface="Times New Roman" panose="02020603050405020304" pitchFamily="18" charset="0"/>
              </a:rPr>
              <a:t>interactions</a:t>
            </a:r>
            <a:r>
              <a:rPr lang="es-ES" sz="1800" dirty="0">
                <a:effectLst/>
                <a:latin typeface="Times New Roman" panose="02020603050405020304" pitchFamily="18" charset="0"/>
                <a:ea typeface="Aptos"/>
                <a:cs typeface="Times New Roman" panose="02020603050405020304" pitchFamily="18" charset="0"/>
              </a:rPr>
              <a:t>, </a:t>
            </a:r>
            <a:endParaRPr lang="fr-FR" sz="1800" dirty="0">
              <a:effectLst/>
              <a:latin typeface="Aptos"/>
              <a:ea typeface="Aptos"/>
              <a:cs typeface="Times New Roman" panose="02020603050405020304" pitchFamily="18" charset="0"/>
            </a:endParaRPr>
          </a:p>
          <a:p>
            <a:pPr marL="342900" lvl="0" indent="-342900">
              <a:lnSpc>
                <a:spcPct val="150000"/>
              </a:lnSpc>
              <a:spcBef>
                <a:spcPts val="600"/>
              </a:spcBef>
              <a:spcAft>
                <a:spcPts val="800"/>
              </a:spcAft>
              <a:buFont typeface="Times New Roman" panose="02020603050405020304" pitchFamily="18" charset="0"/>
              <a:buChar char="-"/>
            </a:pPr>
            <a:r>
              <a:rPr lang="es-ES" sz="1800" dirty="0" err="1">
                <a:effectLst/>
                <a:latin typeface="Times New Roman" panose="02020603050405020304" pitchFamily="18" charset="0"/>
                <a:ea typeface="Aptos"/>
                <a:cs typeface="Times New Roman" panose="02020603050405020304" pitchFamily="18" charset="0"/>
              </a:rPr>
              <a:t>How</a:t>
            </a:r>
            <a:r>
              <a:rPr lang="es-ES" sz="1800" dirty="0">
                <a:effectLst/>
                <a:latin typeface="Times New Roman" panose="02020603050405020304" pitchFamily="18" charset="0"/>
                <a:ea typeface="Aptos"/>
                <a:cs typeface="Times New Roman" panose="02020603050405020304" pitchFamily="18" charset="0"/>
              </a:rPr>
              <a:t> </a:t>
            </a:r>
            <a:r>
              <a:rPr lang="es-ES" sz="1800" dirty="0" err="1">
                <a:effectLst/>
                <a:latin typeface="Times New Roman" panose="02020603050405020304" pitchFamily="18" charset="0"/>
                <a:ea typeface="Aptos"/>
                <a:cs typeface="Times New Roman" panose="02020603050405020304" pitchFamily="18" charset="0"/>
              </a:rPr>
              <a:t>the</a:t>
            </a:r>
            <a:r>
              <a:rPr lang="es-ES" sz="1800" dirty="0">
                <a:effectLst/>
                <a:latin typeface="Times New Roman" panose="02020603050405020304" pitchFamily="18" charset="0"/>
                <a:ea typeface="Aptos"/>
                <a:cs typeface="Times New Roman" panose="02020603050405020304" pitchFamily="18" charset="0"/>
              </a:rPr>
              <a:t> </a:t>
            </a:r>
            <a:r>
              <a:rPr lang="es-ES" sz="1800" dirty="0" err="1">
                <a:effectLst/>
                <a:latin typeface="Times New Roman" panose="02020603050405020304" pitchFamily="18" charset="0"/>
                <a:ea typeface="Aptos"/>
                <a:cs typeface="Times New Roman" panose="02020603050405020304" pitchFamily="18" charset="0"/>
              </a:rPr>
              <a:t>barriers</a:t>
            </a:r>
            <a:r>
              <a:rPr lang="es-ES" sz="1800" dirty="0">
                <a:effectLst/>
                <a:latin typeface="Times New Roman" panose="02020603050405020304" pitchFamily="18" charset="0"/>
                <a:ea typeface="Aptos"/>
                <a:cs typeface="Times New Roman" panose="02020603050405020304" pitchFamily="18" charset="0"/>
              </a:rPr>
              <a:t> </a:t>
            </a:r>
            <a:r>
              <a:rPr lang="es-ES" sz="1800" dirty="0" err="1">
                <a:effectLst/>
                <a:latin typeface="Times New Roman" panose="02020603050405020304" pitchFamily="18" charset="0"/>
                <a:ea typeface="Aptos"/>
                <a:cs typeface="Times New Roman" panose="02020603050405020304" pitchFamily="18" charset="0"/>
              </a:rPr>
              <a:t>to</a:t>
            </a:r>
            <a:r>
              <a:rPr lang="es-ES" sz="1800" dirty="0">
                <a:effectLst/>
                <a:latin typeface="Times New Roman" panose="02020603050405020304" pitchFamily="18" charset="0"/>
                <a:ea typeface="Aptos"/>
                <a:cs typeface="Times New Roman" panose="02020603050405020304" pitchFamily="18" charset="0"/>
              </a:rPr>
              <a:t> </a:t>
            </a:r>
            <a:r>
              <a:rPr lang="es-ES" sz="1800" dirty="0" err="1">
                <a:effectLst/>
                <a:latin typeface="Times New Roman" panose="02020603050405020304" pitchFamily="18" charset="0"/>
                <a:ea typeface="Aptos"/>
                <a:cs typeface="Times New Roman" panose="02020603050405020304" pitchFamily="18" charset="0"/>
              </a:rPr>
              <a:t>communication</a:t>
            </a:r>
            <a:r>
              <a:rPr lang="es-ES" sz="1800" dirty="0">
                <a:effectLst/>
                <a:latin typeface="Times New Roman" panose="02020603050405020304" pitchFamily="18" charset="0"/>
                <a:ea typeface="Aptos"/>
                <a:cs typeface="Times New Roman" panose="02020603050405020304" pitchFamily="18" charset="0"/>
              </a:rPr>
              <a:t> </a:t>
            </a:r>
            <a:r>
              <a:rPr lang="es-ES" sz="1800" dirty="0" err="1">
                <a:effectLst/>
                <a:latin typeface="Times New Roman" panose="02020603050405020304" pitchFamily="18" charset="0"/>
                <a:ea typeface="Aptos"/>
                <a:cs typeface="Times New Roman" panose="02020603050405020304" pitchFamily="18" charset="0"/>
              </a:rPr>
              <a:t>constitute</a:t>
            </a:r>
            <a:r>
              <a:rPr lang="es-ES" sz="1800" dirty="0">
                <a:effectLst/>
                <a:latin typeface="Times New Roman" panose="02020603050405020304" pitchFamily="18" charset="0"/>
                <a:ea typeface="Aptos"/>
                <a:cs typeface="Times New Roman" panose="02020603050405020304" pitchFamily="18" charset="0"/>
              </a:rPr>
              <a:t> a </a:t>
            </a:r>
            <a:r>
              <a:rPr lang="es-ES" sz="1800" dirty="0" err="1">
                <a:effectLst/>
                <a:latin typeface="Times New Roman" panose="02020603050405020304" pitchFamily="18" charset="0"/>
                <a:ea typeface="Aptos"/>
                <a:cs typeface="Times New Roman" panose="02020603050405020304" pitchFamily="18" charset="0"/>
              </a:rPr>
              <a:t>challenge</a:t>
            </a:r>
            <a:r>
              <a:rPr lang="es-ES" sz="1800" dirty="0">
                <a:effectLst/>
                <a:latin typeface="Times New Roman" panose="02020603050405020304" pitchFamily="18" charset="0"/>
                <a:ea typeface="Aptos"/>
                <a:cs typeface="Times New Roman" panose="02020603050405020304" pitchFamily="18" charset="0"/>
              </a:rPr>
              <a:t> in social </a:t>
            </a:r>
            <a:r>
              <a:rPr lang="es-ES" sz="1800" dirty="0" err="1">
                <a:effectLst/>
                <a:latin typeface="Times New Roman" panose="02020603050405020304" pitchFamily="18" charset="0"/>
                <a:ea typeface="Aptos"/>
                <a:cs typeface="Times New Roman" panose="02020603050405020304" pitchFamily="18" charset="0"/>
              </a:rPr>
              <a:t>interactions</a:t>
            </a:r>
            <a:r>
              <a:rPr lang="es-ES" sz="1800" dirty="0">
                <a:effectLst/>
                <a:latin typeface="Times New Roman" panose="02020603050405020304" pitchFamily="18" charset="0"/>
                <a:ea typeface="Aptos"/>
                <a:cs typeface="Times New Roman" panose="02020603050405020304" pitchFamily="18" charset="0"/>
              </a:rPr>
              <a:t> </a:t>
            </a:r>
            <a:r>
              <a:rPr lang="es-ES" sz="1800" dirty="0" err="1">
                <a:effectLst/>
                <a:latin typeface="Times New Roman" panose="02020603050405020304" pitchFamily="18" charset="0"/>
                <a:ea typeface="Aptos"/>
                <a:cs typeface="Times New Roman" panose="02020603050405020304" pitchFamily="18" charset="0"/>
              </a:rPr>
              <a:t>for</a:t>
            </a:r>
            <a:r>
              <a:rPr lang="es-ES" sz="1800" dirty="0">
                <a:effectLst/>
                <a:latin typeface="Times New Roman" panose="02020603050405020304" pitchFamily="18" charset="0"/>
                <a:ea typeface="Aptos"/>
                <a:cs typeface="Times New Roman" panose="02020603050405020304" pitchFamily="18" charset="0"/>
              </a:rPr>
              <a:t> </a:t>
            </a:r>
            <a:r>
              <a:rPr lang="es-ES" sz="1800" dirty="0" err="1">
                <a:effectLst/>
                <a:latin typeface="Times New Roman" panose="02020603050405020304" pitchFamily="18" charset="0"/>
                <a:ea typeface="Aptos"/>
                <a:cs typeface="Times New Roman" panose="02020603050405020304" pitchFamily="18" charset="0"/>
              </a:rPr>
              <a:t>people</a:t>
            </a:r>
            <a:r>
              <a:rPr lang="es-ES" sz="1800" dirty="0">
                <a:effectLst/>
                <a:latin typeface="Times New Roman" panose="02020603050405020304" pitchFamily="18" charset="0"/>
                <a:ea typeface="Aptos"/>
                <a:cs typeface="Times New Roman" panose="02020603050405020304" pitchFamily="18" charset="0"/>
              </a:rPr>
              <a:t> </a:t>
            </a:r>
            <a:r>
              <a:rPr lang="es-ES" sz="1800" dirty="0" err="1">
                <a:effectLst/>
                <a:latin typeface="Times New Roman" panose="02020603050405020304" pitchFamily="18" charset="0"/>
                <a:ea typeface="Aptos"/>
                <a:cs typeface="Times New Roman" panose="02020603050405020304" pitchFamily="18" charset="0"/>
              </a:rPr>
              <a:t>with</a:t>
            </a:r>
            <a:r>
              <a:rPr lang="es-ES" sz="1800" dirty="0">
                <a:effectLst/>
                <a:latin typeface="Times New Roman" panose="02020603050405020304" pitchFamily="18" charset="0"/>
                <a:ea typeface="Aptos"/>
                <a:cs typeface="Times New Roman" panose="02020603050405020304" pitchFamily="18" charset="0"/>
              </a:rPr>
              <a:t> IDD</a:t>
            </a:r>
            <a:endParaRPr lang="fr-FR" sz="1800" dirty="0">
              <a:effectLst/>
              <a:latin typeface="Aptos"/>
              <a:ea typeface="Aptos"/>
              <a:cs typeface="Times New Roman" panose="02020603050405020304" pitchFamily="18" charset="0"/>
            </a:endParaRPr>
          </a:p>
          <a:p>
            <a:pPr marL="0" lvl="0" indent="0" algn="l" rtl="0">
              <a:spcBef>
                <a:spcPts val="0"/>
              </a:spcBef>
              <a:spcAft>
                <a:spcPts val="0"/>
              </a:spcAft>
              <a:buNone/>
            </a:pPr>
            <a:endParaRPr dirty="0"/>
          </a:p>
        </p:txBody>
      </p:sp>
      <p:sp>
        <p:nvSpPr>
          <p:cNvPr id="108" name="Google Shape;108;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10183775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fr-FR" sz="1800" dirty="0">
                <a:effectLst/>
                <a:latin typeface="Times New Roman" panose="02020603050405020304" pitchFamily="18" charset="0"/>
                <a:ea typeface="Aptos"/>
              </a:rPr>
              <a:t>Social interactions </a:t>
            </a:r>
            <a:r>
              <a:rPr lang="fr-FR" sz="1800" dirty="0" err="1">
                <a:effectLst/>
                <a:latin typeface="Times New Roman" panose="02020603050405020304" pitchFamily="18" charset="0"/>
                <a:ea typeface="Aptos"/>
              </a:rPr>
              <a:t>involve</a:t>
            </a:r>
            <a:r>
              <a:rPr lang="fr-FR" sz="1800" dirty="0">
                <a:effectLst/>
                <a:latin typeface="Times New Roman" panose="02020603050405020304" pitchFamily="18" charset="0"/>
                <a:ea typeface="Aptos"/>
              </a:rPr>
              <a:t> an exchange </a:t>
            </a:r>
            <a:r>
              <a:rPr lang="fr-FR" sz="1800" dirty="0" err="1">
                <a:effectLst/>
                <a:latin typeface="Times New Roman" panose="02020603050405020304" pitchFamily="18" charset="0"/>
                <a:ea typeface="Aptos"/>
              </a:rPr>
              <a:t>between</a:t>
            </a:r>
            <a:r>
              <a:rPr lang="fr-FR" sz="1800" dirty="0">
                <a:effectLst/>
                <a:latin typeface="Times New Roman" panose="02020603050405020304" pitchFamily="18" charset="0"/>
                <a:ea typeface="Aptos"/>
              </a:rPr>
              <a:t> people </a:t>
            </a:r>
            <a:r>
              <a:rPr lang="fr-FR" sz="1800" dirty="0" err="1">
                <a:effectLst/>
                <a:latin typeface="Times New Roman" panose="02020603050405020304" pitchFamily="18" charset="0"/>
                <a:ea typeface="Aptos"/>
              </a:rPr>
              <a:t>which</a:t>
            </a:r>
            <a:r>
              <a:rPr lang="fr-FR" sz="1800" dirty="0">
                <a:effectLst/>
                <a:latin typeface="Times New Roman" panose="02020603050405020304" pitchFamily="18" charset="0"/>
                <a:ea typeface="Aptos"/>
              </a:rPr>
              <a:t> </a:t>
            </a:r>
            <a:r>
              <a:rPr lang="fr-FR" sz="1800" dirty="0" err="1">
                <a:effectLst/>
                <a:latin typeface="Times New Roman" panose="02020603050405020304" pitchFamily="18" charset="0"/>
                <a:ea typeface="Aptos"/>
              </a:rPr>
              <a:t>means</a:t>
            </a:r>
            <a:r>
              <a:rPr lang="fr-FR" sz="1800" dirty="0">
                <a:effectLst/>
                <a:latin typeface="Times New Roman" panose="02020603050405020304" pitchFamily="18" charset="0"/>
                <a:ea typeface="Aptos"/>
              </a:rPr>
              <a:t> </a:t>
            </a:r>
            <a:r>
              <a:rPr lang="fr-FR" sz="1800" dirty="0" err="1">
                <a:effectLst/>
                <a:latin typeface="Times New Roman" panose="02020603050405020304" pitchFamily="18" charset="0"/>
                <a:ea typeface="Aptos"/>
              </a:rPr>
              <a:t>that</a:t>
            </a:r>
            <a:r>
              <a:rPr lang="fr-FR" sz="1800" dirty="0">
                <a:effectLst/>
                <a:latin typeface="Times New Roman" panose="02020603050405020304" pitchFamily="18" charset="0"/>
                <a:ea typeface="Aptos"/>
              </a:rPr>
              <a:t> social interactions </a:t>
            </a:r>
            <a:r>
              <a:rPr lang="fr-FR" sz="1800" dirty="0" err="1">
                <a:effectLst/>
                <a:latin typeface="Times New Roman" panose="02020603050405020304" pitchFamily="18" charset="0"/>
                <a:ea typeface="Aptos"/>
              </a:rPr>
              <a:t>always</a:t>
            </a:r>
            <a:r>
              <a:rPr lang="fr-FR" sz="1800" dirty="0">
                <a:effectLst/>
                <a:latin typeface="Times New Roman" panose="02020603050405020304" pitchFamily="18" charset="0"/>
                <a:ea typeface="Aptos"/>
              </a:rPr>
              <a:t> </a:t>
            </a:r>
            <a:r>
              <a:rPr lang="fr-FR" sz="1800" dirty="0" err="1">
                <a:effectLst/>
                <a:latin typeface="Times New Roman" panose="02020603050405020304" pitchFamily="18" charset="0"/>
                <a:ea typeface="Aptos"/>
              </a:rPr>
              <a:t>involve</a:t>
            </a:r>
            <a:r>
              <a:rPr lang="fr-FR" sz="1800" dirty="0">
                <a:effectLst/>
                <a:latin typeface="Times New Roman" panose="02020603050405020304" pitchFamily="18" charset="0"/>
                <a:ea typeface="Aptos"/>
              </a:rPr>
              <a:t> a sort of communication (</a:t>
            </a:r>
            <a:r>
              <a:rPr lang="fr-FR" sz="1800" dirty="0" err="1">
                <a:effectLst/>
                <a:latin typeface="Times New Roman" panose="02020603050405020304" pitchFamily="18" charset="0"/>
                <a:ea typeface="Aptos"/>
              </a:rPr>
              <a:t>Channell</a:t>
            </a:r>
            <a:r>
              <a:rPr lang="fr-FR" sz="1800" dirty="0">
                <a:effectLst/>
                <a:latin typeface="Times New Roman" panose="02020603050405020304" pitchFamily="18" charset="0"/>
                <a:ea typeface="Aptos"/>
              </a:rPr>
              <a:t> &amp; </a:t>
            </a:r>
            <a:r>
              <a:rPr lang="fr-FR" sz="1800" dirty="0" err="1">
                <a:effectLst/>
                <a:latin typeface="Times New Roman" panose="02020603050405020304" pitchFamily="18" charset="0"/>
                <a:ea typeface="Aptos"/>
              </a:rPr>
              <a:t>Mattie</a:t>
            </a:r>
            <a:r>
              <a:rPr lang="fr-FR" sz="1800" dirty="0">
                <a:effectLst/>
                <a:latin typeface="Times New Roman" panose="02020603050405020304" pitchFamily="18" charset="0"/>
                <a:ea typeface="Aptos"/>
              </a:rPr>
              <a:t>, 2023). </a:t>
            </a:r>
            <a:endParaRPr dirty="0"/>
          </a:p>
        </p:txBody>
      </p:sp>
      <p:sp>
        <p:nvSpPr>
          <p:cNvPr id="118" name="Google Shape;11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fr-FR" sz="1800" dirty="0">
                <a:effectLst/>
                <a:latin typeface="Times New Roman" panose="02020603050405020304" pitchFamily="18" charset="0"/>
                <a:ea typeface="Aptos"/>
              </a:rPr>
              <a:t>Indeed, all the communication </a:t>
            </a:r>
            <a:r>
              <a:rPr lang="fr-FR" sz="1800" dirty="0" err="1">
                <a:effectLst/>
                <a:latin typeface="Times New Roman" panose="02020603050405020304" pitchFamily="18" charset="0"/>
                <a:ea typeface="Aptos"/>
              </a:rPr>
              <a:t>means</a:t>
            </a:r>
            <a:r>
              <a:rPr lang="fr-FR" sz="1800" dirty="0">
                <a:effectLst/>
                <a:latin typeface="Times New Roman" panose="02020603050405020304" pitchFamily="18" charset="0"/>
                <a:ea typeface="Aptos"/>
              </a:rPr>
              <a:t> </a:t>
            </a:r>
            <a:r>
              <a:rPr lang="fr-FR" sz="1800" dirty="0" err="1">
                <a:effectLst/>
                <a:latin typeface="Times New Roman" panose="02020603050405020304" pitchFamily="18" charset="0"/>
                <a:ea typeface="Aptos"/>
              </a:rPr>
              <a:t>mentioned</a:t>
            </a:r>
            <a:r>
              <a:rPr lang="fr-FR" sz="1800" dirty="0">
                <a:effectLst/>
                <a:latin typeface="Times New Roman" panose="02020603050405020304" pitchFamily="18" charset="0"/>
                <a:ea typeface="Aptos"/>
              </a:rPr>
              <a:t> </a:t>
            </a:r>
            <a:r>
              <a:rPr lang="fr-FR" sz="1800" dirty="0" err="1">
                <a:effectLst/>
                <a:latin typeface="Times New Roman" panose="02020603050405020304" pitchFamily="18" charset="0"/>
                <a:ea typeface="Aptos"/>
              </a:rPr>
              <a:t>previously</a:t>
            </a:r>
            <a:r>
              <a:rPr lang="fr-FR" sz="1800" dirty="0">
                <a:effectLst/>
                <a:latin typeface="Times New Roman" panose="02020603050405020304" pitchFamily="18" charset="0"/>
                <a:ea typeface="Aptos"/>
              </a:rPr>
              <a:t>, </a:t>
            </a:r>
            <a:r>
              <a:rPr lang="fr-FR" sz="1800" dirty="0" err="1">
                <a:effectLst/>
                <a:latin typeface="Times New Roman" panose="02020603050405020304" pitchFamily="18" charset="0"/>
                <a:ea typeface="Aptos"/>
              </a:rPr>
              <a:t>whether</a:t>
            </a:r>
            <a:r>
              <a:rPr lang="fr-FR" sz="1800" dirty="0">
                <a:effectLst/>
                <a:latin typeface="Times New Roman" panose="02020603050405020304" pitchFamily="18" charset="0"/>
                <a:ea typeface="Aptos"/>
              </a:rPr>
              <a:t> basic or </a:t>
            </a:r>
            <a:r>
              <a:rPr lang="fr-FR" sz="1800" dirty="0" err="1">
                <a:effectLst/>
                <a:latin typeface="Times New Roman" panose="02020603050405020304" pitchFamily="18" charset="0"/>
                <a:ea typeface="Aptos"/>
              </a:rPr>
              <a:t>complex</a:t>
            </a:r>
            <a:r>
              <a:rPr lang="fr-FR" sz="1800" dirty="0">
                <a:effectLst/>
                <a:latin typeface="Times New Roman" panose="02020603050405020304" pitchFamily="18" charset="0"/>
                <a:ea typeface="Aptos"/>
              </a:rPr>
              <a:t>, are </a:t>
            </a:r>
            <a:r>
              <a:rPr lang="fr-FR" sz="1800" dirty="0" err="1">
                <a:effectLst/>
                <a:latin typeface="Times New Roman" panose="02020603050405020304" pitchFamily="18" charset="0"/>
                <a:ea typeface="Aptos"/>
              </a:rPr>
              <a:t>intricate</a:t>
            </a:r>
            <a:r>
              <a:rPr lang="fr-FR" sz="1800" dirty="0">
                <a:effectLst/>
                <a:latin typeface="Times New Roman" panose="02020603050405020304" pitchFamily="18" charset="0"/>
                <a:ea typeface="Aptos"/>
              </a:rPr>
              <a:t> </a:t>
            </a:r>
            <a:r>
              <a:rPr lang="fr-FR" sz="1800" dirty="0" err="1">
                <a:effectLst/>
                <a:latin typeface="Times New Roman" panose="02020603050405020304" pitchFamily="18" charset="0"/>
                <a:ea typeface="Aptos"/>
              </a:rPr>
              <a:t>during</a:t>
            </a:r>
            <a:r>
              <a:rPr lang="fr-FR" sz="1800" dirty="0">
                <a:effectLst/>
                <a:latin typeface="Times New Roman" panose="02020603050405020304" pitchFamily="18" charset="0"/>
                <a:ea typeface="Aptos"/>
              </a:rPr>
              <a:t> social interactions. </a:t>
            </a:r>
            <a:endParaRPr dirty="0"/>
          </a:p>
        </p:txBody>
      </p:sp>
      <p:sp>
        <p:nvSpPr>
          <p:cNvPr id="118" name="Google Shape;11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96472364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algn="just">
              <a:lnSpc>
                <a:spcPct val="150000"/>
              </a:lnSpc>
              <a:spcAft>
                <a:spcPts val="800"/>
              </a:spcAft>
              <a:buNone/>
            </a:pPr>
            <a:r>
              <a:rPr lang="en-US" sz="1100" dirty="0">
                <a:effectLst/>
                <a:latin typeface="Times New Roman" panose="02020603050405020304" pitchFamily="18" charset="0"/>
                <a:ea typeface="Aptos"/>
              </a:rPr>
              <a:t>As Crick and Dodge (1994) stated, social interactions involve several steps related to social information processing. </a:t>
            </a:r>
          </a:p>
          <a:p>
            <a:pPr marL="501650" indent="-342900" algn="just">
              <a:lnSpc>
                <a:spcPct val="150000"/>
              </a:lnSpc>
              <a:spcAft>
                <a:spcPts val="800"/>
              </a:spcAft>
              <a:buAutoNum type="arabicParenR"/>
            </a:pPr>
            <a:r>
              <a:rPr lang="en-US" sz="1100" dirty="0">
                <a:effectLst/>
                <a:latin typeface="Times New Roman" panose="02020603050405020304" pitchFamily="18" charset="0"/>
                <a:ea typeface="Aptos"/>
              </a:rPr>
              <a:t>social cues are first encoded, the cues may be internal to the person or internal. This means that the person involved in an interaction encodes both the verbal and nonverbal cues provided by their partner and themselves</a:t>
            </a:r>
          </a:p>
          <a:p>
            <a:pPr marL="501650" indent="-342900" algn="just">
              <a:lnSpc>
                <a:spcPct val="150000"/>
              </a:lnSpc>
              <a:spcAft>
                <a:spcPts val="800"/>
              </a:spcAft>
              <a:buAutoNum type="arabicParenR"/>
            </a:pPr>
            <a:r>
              <a:rPr lang="en-US" sz="1100" dirty="0">
                <a:effectLst/>
                <a:latin typeface="Times New Roman" panose="02020603050405020304" pitchFamily="18" charset="0"/>
                <a:ea typeface="Aptos"/>
              </a:rPr>
              <a:t>They are then interpreted, the person for instance attribute intentions to their communicative partners (s/he means…), the person also assess their partner’s goal, if previous interactive behaviors were successful…. </a:t>
            </a:r>
          </a:p>
          <a:p>
            <a:pPr marL="501650" indent="-342900" algn="just">
              <a:lnSpc>
                <a:spcPct val="150000"/>
              </a:lnSpc>
              <a:spcAft>
                <a:spcPts val="800"/>
              </a:spcAft>
              <a:buAutoNum type="arabicParenR"/>
            </a:pPr>
            <a:r>
              <a:rPr lang="en-US" sz="1100" dirty="0">
                <a:effectLst/>
                <a:latin typeface="Times New Roman" panose="02020603050405020304" pitchFamily="18" charset="0"/>
                <a:ea typeface="Aptos"/>
              </a:rPr>
              <a:t>The partner then tries to identify their partner’s interactive goals </a:t>
            </a:r>
          </a:p>
          <a:p>
            <a:pPr marL="501650" indent="-342900" algn="just">
              <a:lnSpc>
                <a:spcPct val="150000"/>
              </a:lnSpc>
              <a:spcAft>
                <a:spcPts val="800"/>
              </a:spcAft>
              <a:buAutoNum type="arabicParenR"/>
            </a:pPr>
            <a:r>
              <a:rPr lang="en-US" sz="1100" dirty="0">
                <a:effectLst/>
                <a:latin typeface="Times New Roman" panose="02020603050405020304" pitchFamily="18" charset="0"/>
                <a:ea typeface="Aptos"/>
              </a:rPr>
              <a:t>and constructs a response whose potential outcome is assessed </a:t>
            </a:r>
          </a:p>
          <a:p>
            <a:pPr marL="501650" indent="-342900" algn="just">
              <a:lnSpc>
                <a:spcPct val="150000"/>
              </a:lnSpc>
              <a:spcAft>
                <a:spcPts val="800"/>
              </a:spcAft>
              <a:buAutoNum type="arabicParenR"/>
            </a:pPr>
            <a:r>
              <a:rPr lang="en-US" sz="1100" dirty="0">
                <a:effectLst/>
                <a:latin typeface="Times New Roman" panose="02020603050405020304" pitchFamily="18" charset="0"/>
                <a:ea typeface="Aptos"/>
              </a:rPr>
              <a:t>decides to answer </a:t>
            </a:r>
          </a:p>
          <a:p>
            <a:pPr marL="501650" indent="-342900" algn="just">
              <a:lnSpc>
                <a:spcPct val="150000"/>
              </a:lnSpc>
              <a:spcAft>
                <a:spcPts val="800"/>
              </a:spcAft>
              <a:buAutoNum type="arabicParenR"/>
            </a:pPr>
            <a:r>
              <a:rPr lang="en-US" sz="1100" dirty="0">
                <a:effectLst/>
                <a:latin typeface="Times New Roman" panose="02020603050405020304" pitchFamily="18" charset="0"/>
                <a:ea typeface="Aptos"/>
              </a:rPr>
              <a:t>And finally answers (i.e. behavioral enactment) </a:t>
            </a:r>
          </a:p>
          <a:p>
            <a:pPr marL="158750" indent="0" algn="just">
              <a:lnSpc>
                <a:spcPct val="150000"/>
              </a:lnSpc>
              <a:spcAft>
                <a:spcPts val="800"/>
              </a:spcAft>
              <a:buNone/>
            </a:pPr>
            <a:r>
              <a:rPr lang="en-US" sz="1100" dirty="0">
                <a:effectLst/>
                <a:latin typeface="Times New Roman" panose="02020603050405020304" pitchFamily="18" charset="0"/>
                <a:ea typeface="Aptos"/>
              </a:rPr>
              <a:t>This process unfolds in a cyclical manner and repeats as the interaction progresses. This process is also related to different skills and knowledge. Among them are the basic and complex communication means (gaze, gestures, oral or written language…) but also other skills such as memory, social or emotional knowledge and skills. </a:t>
            </a:r>
            <a:endParaRPr lang="en-US" dirty="0"/>
          </a:p>
          <a:p>
            <a:pPr marL="158750" indent="0" algn="just">
              <a:lnSpc>
                <a:spcPct val="150000"/>
              </a:lnSpc>
              <a:spcAft>
                <a:spcPts val="800"/>
              </a:spcAft>
              <a:buNone/>
            </a:pPr>
            <a:endParaRPr dirty="0"/>
          </a:p>
        </p:txBody>
      </p:sp>
      <p:sp>
        <p:nvSpPr>
          <p:cNvPr id="118" name="Google Shape;11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71377473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algn="just">
              <a:lnSpc>
                <a:spcPct val="150000"/>
              </a:lnSpc>
              <a:spcAft>
                <a:spcPts val="800"/>
              </a:spcAft>
              <a:buNone/>
            </a:pPr>
            <a:r>
              <a:rPr lang="fr-FR" sz="1800" dirty="0">
                <a:effectLst/>
                <a:latin typeface="Times New Roman" panose="02020603050405020304" pitchFamily="18" charset="0"/>
                <a:ea typeface="Times New Roman" panose="02020603050405020304" pitchFamily="18" charset="0"/>
              </a:rPr>
              <a:t>Example </a:t>
            </a:r>
            <a:r>
              <a:rPr lang="fr-FR" sz="1800" dirty="0" err="1">
                <a:effectLst/>
                <a:latin typeface="Times New Roman" panose="02020603050405020304" pitchFamily="18" charset="0"/>
                <a:ea typeface="Times New Roman" panose="02020603050405020304" pitchFamily="18" charset="0"/>
              </a:rPr>
              <a:t>given</a:t>
            </a:r>
            <a:r>
              <a:rPr lang="fr-FR" sz="1800" dirty="0">
                <a:effectLst/>
                <a:latin typeface="Times New Roman" panose="02020603050405020304" pitchFamily="18" charset="0"/>
                <a:ea typeface="Times New Roman" panose="02020603050405020304" pitchFamily="18" charset="0"/>
              </a:rPr>
              <a:t> by </a:t>
            </a:r>
            <a:r>
              <a:rPr lang="fr-FR" sz="1800" dirty="0" err="1">
                <a:effectLst/>
                <a:latin typeface="Times New Roman" panose="02020603050405020304" pitchFamily="18" charset="0"/>
                <a:ea typeface="Times New Roman" panose="02020603050405020304" pitchFamily="18" charset="0"/>
              </a:rPr>
              <a:t>Channell</a:t>
            </a:r>
            <a:r>
              <a:rPr lang="fr-FR" sz="1800" dirty="0">
                <a:effectLst/>
                <a:latin typeface="Times New Roman" panose="02020603050405020304" pitchFamily="18" charset="0"/>
                <a:ea typeface="Times New Roman" panose="02020603050405020304" pitchFamily="18" charset="0"/>
              </a:rPr>
              <a:t> and </a:t>
            </a:r>
            <a:r>
              <a:rPr lang="fr-FR" sz="1800" dirty="0" err="1">
                <a:effectLst/>
                <a:latin typeface="Times New Roman" panose="02020603050405020304" pitchFamily="18" charset="0"/>
                <a:ea typeface="Times New Roman" panose="02020603050405020304" pitchFamily="18" charset="0"/>
              </a:rPr>
              <a:t>Mattie</a:t>
            </a:r>
            <a:r>
              <a:rPr lang="fr-FR" sz="1800" dirty="0">
                <a:effectLst/>
                <a:latin typeface="Times New Roman" panose="02020603050405020304" pitchFamily="18" charset="0"/>
                <a:ea typeface="Times New Roman" panose="02020603050405020304" pitchFamily="18" charset="0"/>
              </a:rPr>
              <a:t> (2023):</a:t>
            </a:r>
          </a:p>
          <a:p>
            <a:pPr marL="158750" indent="0" algn="just">
              <a:lnSpc>
                <a:spcPct val="150000"/>
              </a:lnSpc>
              <a:spcAft>
                <a:spcPts val="800"/>
              </a:spcAft>
              <a:buNone/>
            </a:pPr>
            <a:r>
              <a:rPr lang="fr-FR" sz="1800" dirty="0">
                <a:effectLst/>
                <a:latin typeface="Times New Roman" panose="02020603050405020304" pitchFamily="18" charset="0"/>
                <a:ea typeface="Times New Roman" panose="02020603050405020304" pitchFamily="18" charset="0"/>
              </a:rPr>
              <a:t>« Imagine </a:t>
            </a:r>
            <a:r>
              <a:rPr lang="fr-FR" sz="1800" dirty="0" err="1">
                <a:effectLst/>
                <a:latin typeface="Times New Roman" panose="02020603050405020304" pitchFamily="18" charset="0"/>
                <a:ea typeface="Times New Roman" panose="02020603050405020304" pitchFamily="18" charset="0"/>
              </a:rPr>
              <a:t>you</a:t>
            </a:r>
            <a:r>
              <a:rPr lang="fr-FR" sz="1800" dirty="0">
                <a:effectLst/>
                <a:latin typeface="Times New Roman" panose="02020603050405020304" pitchFamily="18" charset="0"/>
                <a:ea typeface="Times New Roman" panose="02020603050405020304" pitchFamily="18" charset="0"/>
              </a:rPr>
              <a:t> are on a </a:t>
            </a:r>
            <a:r>
              <a:rPr lang="fr-FR" sz="1800" dirty="0" err="1">
                <a:effectLst/>
                <a:latin typeface="Times New Roman" panose="02020603050405020304" pitchFamily="18" charset="0"/>
                <a:ea typeface="Times New Roman" panose="02020603050405020304" pitchFamily="18" charset="0"/>
              </a:rPr>
              <a:t>walk</a:t>
            </a:r>
            <a:r>
              <a:rPr lang="fr-FR" sz="1800" dirty="0">
                <a:effectLst/>
                <a:latin typeface="Times New Roman" panose="02020603050405020304" pitchFamily="18" charset="0"/>
                <a:ea typeface="Times New Roman" panose="02020603050405020304" pitchFamily="18" charset="0"/>
              </a:rPr>
              <a:t> </a:t>
            </a:r>
            <a:r>
              <a:rPr lang="fr-FR" sz="1800" dirty="0" err="1">
                <a:effectLst/>
                <a:latin typeface="Times New Roman" panose="02020603050405020304" pitchFamily="18" charset="0"/>
                <a:ea typeface="Times New Roman" panose="02020603050405020304" pitchFamily="18" charset="0"/>
              </a:rPr>
              <a:t>with</a:t>
            </a:r>
            <a:r>
              <a:rPr lang="fr-FR" sz="1800" dirty="0">
                <a:effectLst/>
                <a:latin typeface="Times New Roman" panose="02020603050405020304" pitchFamily="18" charset="0"/>
                <a:ea typeface="Times New Roman" panose="02020603050405020304" pitchFamily="18" charset="0"/>
              </a:rPr>
              <a:t> a </a:t>
            </a:r>
            <a:r>
              <a:rPr lang="fr-FR" sz="1800" dirty="0" err="1">
                <a:effectLst/>
                <a:latin typeface="Times New Roman" panose="02020603050405020304" pitchFamily="18" charset="0"/>
                <a:ea typeface="Times New Roman" panose="02020603050405020304" pitchFamily="18" charset="0"/>
              </a:rPr>
              <a:t>friend</a:t>
            </a:r>
            <a:r>
              <a:rPr lang="fr-FR" sz="1800" dirty="0">
                <a:effectLst/>
                <a:latin typeface="Times New Roman" panose="02020603050405020304" pitchFamily="18" charset="0"/>
                <a:ea typeface="Times New Roman" panose="02020603050405020304" pitchFamily="18" charset="0"/>
              </a:rPr>
              <a:t> </a:t>
            </a:r>
            <a:r>
              <a:rPr lang="fr-FR" sz="1800" dirty="0" err="1">
                <a:effectLst/>
                <a:latin typeface="Times New Roman" panose="02020603050405020304" pitchFamily="18" charset="0"/>
                <a:ea typeface="Times New Roman" panose="02020603050405020304" pitchFamily="18" charset="0"/>
              </a:rPr>
              <a:t>when</a:t>
            </a:r>
            <a:r>
              <a:rPr lang="fr-FR" sz="1800" dirty="0">
                <a:effectLst/>
                <a:latin typeface="Times New Roman" panose="02020603050405020304" pitchFamily="18" charset="0"/>
                <a:ea typeface="Times New Roman" panose="02020603050405020304" pitchFamily="18" charset="0"/>
              </a:rPr>
              <a:t> </a:t>
            </a:r>
            <a:r>
              <a:rPr lang="fr-FR" sz="1800" dirty="0" err="1">
                <a:effectLst/>
                <a:latin typeface="Times New Roman" panose="02020603050405020304" pitchFamily="18" charset="0"/>
                <a:ea typeface="Times New Roman" panose="02020603050405020304" pitchFamily="18" charset="0"/>
              </a:rPr>
              <a:t>you</a:t>
            </a:r>
            <a:r>
              <a:rPr lang="fr-FR" sz="1800" dirty="0">
                <a:effectLst/>
                <a:latin typeface="Times New Roman" panose="02020603050405020304" pitchFamily="18" charset="0"/>
                <a:ea typeface="Times New Roman" panose="02020603050405020304" pitchFamily="18" charset="0"/>
              </a:rPr>
              <a:t> notice a </a:t>
            </a:r>
            <a:r>
              <a:rPr lang="fr-FR" sz="1800" dirty="0" err="1">
                <a:effectLst/>
                <a:latin typeface="Times New Roman" panose="02020603050405020304" pitchFamily="18" charset="0"/>
                <a:ea typeface="Times New Roman" panose="02020603050405020304" pitchFamily="18" charset="0"/>
              </a:rPr>
              <a:t>deer</a:t>
            </a:r>
            <a:r>
              <a:rPr lang="fr-FR" sz="1800" dirty="0">
                <a:effectLst/>
                <a:latin typeface="Times New Roman" panose="02020603050405020304" pitchFamily="18" charset="0"/>
                <a:ea typeface="Times New Roman" panose="02020603050405020304" pitchFamily="18" charset="0"/>
              </a:rPr>
              <a:t>. You point and </a:t>
            </a:r>
            <a:r>
              <a:rPr lang="fr-FR" sz="1800" dirty="0" err="1">
                <a:effectLst/>
                <a:latin typeface="Times New Roman" panose="02020603050405020304" pitchFamily="18" charset="0"/>
                <a:ea typeface="Times New Roman" panose="02020603050405020304" pitchFamily="18" charset="0"/>
              </a:rPr>
              <a:t>say</a:t>
            </a:r>
            <a:r>
              <a:rPr lang="fr-FR" sz="1800" dirty="0">
                <a:effectLst/>
                <a:latin typeface="Times New Roman" panose="02020603050405020304" pitchFamily="18" charset="0"/>
                <a:ea typeface="Times New Roman" panose="02020603050405020304" pitchFamily="18" charset="0"/>
              </a:rPr>
              <a:t>, “Oh look, a </a:t>
            </a:r>
            <a:r>
              <a:rPr lang="fr-FR" sz="1800" dirty="0" err="1">
                <a:effectLst/>
                <a:latin typeface="Times New Roman" panose="02020603050405020304" pitchFamily="18" charset="0"/>
                <a:ea typeface="Times New Roman" panose="02020603050405020304" pitchFamily="18" charset="0"/>
              </a:rPr>
              <a:t>deer</a:t>
            </a:r>
            <a:r>
              <a:rPr lang="fr-FR" sz="1800" dirty="0">
                <a:effectLst/>
                <a:latin typeface="Times New Roman" panose="02020603050405020304" pitchFamily="18" charset="0"/>
                <a:ea typeface="Times New Roman" panose="02020603050405020304" pitchFamily="18" charset="0"/>
              </a:rPr>
              <a:t>!” </a:t>
            </a:r>
            <a:r>
              <a:rPr lang="fr-FR" sz="1800" dirty="0" err="1">
                <a:effectLst/>
                <a:latin typeface="Times New Roman" panose="02020603050405020304" pitchFamily="18" charset="0"/>
                <a:ea typeface="Times New Roman" panose="02020603050405020304" pitchFamily="18" charset="0"/>
              </a:rPr>
              <a:t>Your</a:t>
            </a:r>
            <a:r>
              <a:rPr lang="fr-FR" sz="1800" dirty="0">
                <a:effectLst/>
                <a:latin typeface="Times New Roman" panose="02020603050405020304" pitchFamily="18" charset="0"/>
                <a:ea typeface="Times New Roman" panose="02020603050405020304" pitchFamily="18" charset="0"/>
              </a:rPr>
              <a:t> </a:t>
            </a:r>
            <a:r>
              <a:rPr lang="fr-FR" sz="1800" dirty="0" err="1">
                <a:effectLst/>
                <a:latin typeface="Times New Roman" panose="02020603050405020304" pitchFamily="18" charset="0"/>
                <a:ea typeface="Times New Roman" panose="02020603050405020304" pitchFamily="18" charset="0"/>
              </a:rPr>
              <a:t>friend</a:t>
            </a:r>
            <a:r>
              <a:rPr lang="fr-FR" sz="1800" dirty="0">
                <a:effectLst/>
                <a:latin typeface="Times New Roman" panose="02020603050405020304" pitchFamily="18" charset="0"/>
                <a:ea typeface="Times New Roman" panose="02020603050405020304" pitchFamily="18" charset="0"/>
              </a:rPr>
              <a:t> </a:t>
            </a:r>
            <a:r>
              <a:rPr lang="fr-FR" sz="1800" dirty="0" err="1">
                <a:effectLst/>
                <a:latin typeface="Times New Roman" panose="02020603050405020304" pitchFamily="18" charset="0"/>
                <a:ea typeface="Times New Roman" panose="02020603050405020304" pitchFamily="18" charset="0"/>
              </a:rPr>
              <a:t>turns</a:t>
            </a:r>
            <a:r>
              <a:rPr lang="fr-FR" sz="1800" dirty="0">
                <a:effectLst/>
                <a:latin typeface="Times New Roman" panose="02020603050405020304" pitchFamily="18" charset="0"/>
                <a:ea typeface="Times New Roman" panose="02020603050405020304" pitchFamily="18" charset="0"/>
              </a:rPr>
              <a:t> and looks at the </a:t>
            </a:r>
            <a:r>
              <a:rPr lang="fr-FR" sz="1800" dirty="0" err="1">
                <a:effectLst/>
                <a:latin typeface="Times New Roman" panose="02020603050405020304" pitchFamily="18" charset="0"/>
                <a:ea typeface="Times New Roman" panose="02020603050405020304" pitchFamily="18" charset="0"/>
              </a:rPr>
              <a:t>deer</a:t>
            </a:r>
            <a:r>
              <a:rPr lang="fr-FR" sz="1800" dirty="0">
                <a:effectLst/>
                <a:latin typeface="Times New Roman" panose="02020603050405020304" pitchFamily="18" charset="0"/>
                <a:ea typeface="Times New Roman" panose="02020603050405020304" pitchFamily="18" charset="0"/>
              </a:rPr>
              <a:t> </a:t>
            </a:r>
            <a:r>
              <a:rPr lang="fr-FR" sz="1800" dirty="0" err="1">
                <a:effectLst/>
                <a:latin typeface="Times New Roman" panose="02020603050405020304" pitchFamily="18" charset="0"/>
                <a:ea typeface="Times New Roman" panose="02020603050405020304" pitchFamily="18" charset="0"/>
              </a:rPr>
              <a:t>with</a:t>
            </a:r>
            <a:r>
              <a:rPr lang="fr-FR" sz="1800" dirty="0">
                <a:effectLst/>
                <a:latin typeface="Times New Roman" panose="02020603050405020304" pitchFamily="18" charset="0"/>
                <a:ea typeface="Times New Roman" panose="02020603050405020304" pitchFamily="18" charset="0"/>
              </a:rPr>
              <a:t> </a:t>
            </a:r>
            <a:r>
              <a:rPr lang="fr-FR" sz="1800" dirty="0" err="1">
                <a:effectLst/>
                <a:latin typeface="Times New Roman" panose="02020603050405020304" pitchFamily="18" charset="0"/>
                <a:ea typeface="Times New Roman" panose="02020603050405020304" pitchFamily="18" charset="0"/>
              </a:rPr>
              <a:t>you</a:t>
            </a:r>
            <a:r>
              <a:rPr lang="fr-FR" sz="1800" dirty="0">
                <a:effectLst/>
                <a:latin typeface="Times New Roman" panose="02020603050405020304" pitchFamily="18" charset="0"/>
                <a:ea typeface="Times New Roman" panose="02020603050405020304" pitchFamily="18" charset="0"/>
              </a:rPr>
              <a:t>. You are sharing </a:t>
            </a:r>
            <a:r>
              <a:rPr lang="fr-FR" sz="1800" dirty="0" err="1">
                <a:effectLst/>
                <a:latin typeface="Times New Roman" panose="02020603050405020304" pitchFamily="18" charset="0"/>
                <a:ea typeface="Times New Roman" panose="02020603050405020304" pitchFamily="18" charset="0"/>
              </a:rPr>
              <a:t>your</a:t>
            </a:r>
            <a:r>
              <a:rPr lang="fr-FR" sz="1800" dirty="0">
                <a:effectLst/>
                <a:latin typeface="Times New Roman" panose="02020603050405020304" pitchFamily="18" charset="0"/>
                <a:ea typeface="Times New Roman" panose="02020603050405020304" pitchFamily="18" charset="0"/>
              </a:rPr>
              <a:t> attention </a:t>
            </a:r>
            <a:r>
              <a:rPr lang="fr-FR" sz="1800" dirty="0" err="1">
                <a:effectLst/>
                <a:latin typeface="Times New Roman" panose="02020603050405020304" pitchFamily="18" charset="0"/>
                <a:ea typeface="Times New Roman" panose="02020603050405020304" pitchFamily="18" charset="0"/>
              </a:rPr>
              <a:t>with</a:t>
            </a:r>
            <a:r>
              <a:rPr lang="fr-FR" sz="1800" dirty="0">
                <a:effectLst/>
                <a:latin typeface="Times New Roman" panose="02020603050405020304" pitchFamily="18" charset="0"/>
                <a:ea typeface="Times New Roman" panose="02020603050405020304" pitchFamily="18" charset="0"/>
              </a:rPr>
              <a:t> </a:t>
            </a:r>
            <a:r>
              <a:rPr lang="fr-FR" sz="1800" dirty="0" err="1">
                <a:effectLst/>
                <a:latin typeface="Times New Roman" panose="02020603050405020304" pitchFamily="18" charset="0"/>
                <a:ea typeface="Times New Roman" panose="02020603050405020304" pitchFamily="18" charset="0"/>
              </a:rPr>
              <a:t>your</a:t>
            </a:r>
            <a:r>
              <a:rPr lang="fr-FR" sz="1800" dirty="0">
                <a:effectLst/>
                <a:latin typeface="Times New Roman" panose="02020603050405020304" pitchFamily="18" charset="0"/>
                <a:ea typeface="Times New Roman" panose="02020603050405020304" pitchFamily="18" charset="0"/>
              </a:rPr>
              <a:t> </a:t>
            </a:r>
            <a:r>
              <a:rPr lang="fr-FR" sz="1800" dirty="0" err="1">
                <a:effectLst/>
                <a:latin typeface="Times New Roman" panose="02020603050405020304" pitchFamily="18" charset="0"/>
                <a:ea typeface="Times New Roman" panose="02020603050405020304" pitchFamily="18" charset="0"/>
              </a:rPr>
              <a:t>friend</a:t>
            </a:r>
            <a:r>
              <a:rPr lang="fr-FR" sz="1800" dirty="0">
                <a:effectLst/>
                <a:latin typeface="Times New Roman" panose="02020603050405020304" pitchFamily="18" charset="0"/>
                <a:ea typeface="Times New Roman" panose="02020603050405020304" pitchFamily="18" charset="0"/>
              </a:rPr>
              <a:t> </a:t>
            </a:r>
            <a:r>
              <a:rPr lang="fr-FR" sz="1800" dirty="0" err="1">
                <a:effectLst/>
                <a:latin typeface="Times New Roman" panose="02020603050405020304" pitchFamily="18" charset="0"/>
                <a:ea typeface="Times New Roman" panose="02020603050405020304" pitchFamily="18" charset="0"/>
              </a:rPr>
              <a:t>during</a:t>
            </a:r>
            <a:r>
              <a:rPr lang="fr-FR" sz="1800" dirty="0">
                <a:effectLst/>
                <a:latin typeface="Times New Roman" panose="02020603050405020304" pitchFamily="18" charset="0"/>
                <a:ea typeface="Times New Roman" panose="02020603050405020304" pitchFamily="18" charset="0"/>
              </a:rPr>
              <a:t> </a:t>
            </a:r>
            <a:r>
              <a:rPr lang="fr-FR" sz="1800" dirty="0" err="1">
                <a:effectLst/>
                <a:latin typeface="Times New Roman" panose="02020603050405020304" pitchFamily="18" charset="0"/>
                <a:ea typeface="Times New Roman" panose="02020603050405020304" pitchFamily="18" charset="0"/>
              </a:rPr>
              <a:t>this</a:t>
            </a:r>
            <a:r>
              <a:rPr lang="fr-FR" sz="1800" dirty="0">
                <a:effectLst/>
                <a:latin typeface="Times New Roman" panose="02020603050405020304" pitchFamily="18" charset="0"/>
                <a:ea typeface="Times New Roman" panose="02020603050405020304" pitchFamily="18" charset="0"/>
              </a:rPr>
              <a:t> social interaction. </a:t>
            </a:r>
          </a:p>
          <a:p>
            <a:pPr marL="158750" indent="0" algn="just">
              <a:lnSpc>
                <a:spcPct val="150000"/>
              </a:lnSpc>
              <a:spcAft>
                <a:spcPts val="800"/>
              </a:spcAft>
              <a:buNone/>
            </a:pPr>
            <a:r>
              <a:rPr lang="fr-FR" sz="1800" dirty="0">
                <a:effectLst/>
                <a:latin typeface="Times New Roman" panose="02020603050405020304" pitchFamily="18" charset="0"/>
                <a:ea typeface="Times New Roman" panose="02020603050405020304" pitchFamily="18" charset="0"/>
              </a:rPr>
              <a:t>Sharing attention </a:t>
            </a:r>
            <a:r>
              <a:rPr lang="fr-FR" sz="1800" dirty="0" err="1">
                <a:effectLst/>
                <a:latin typeface="Times New Roman" panose="02020603050405020304" pitchFamily="18" charset="0"/>
                <a:ea typeface="Times New Roman" panose="02020603050405020304" pitchFamily="18" charset="0"/>
              </a:rPr>
              <a:t>with</a:t>
            </a:r>
            <a:r>
              <a:rPr lang="fr-FR" sz="1800" dirty="0">
                <a:effectLst/>
                <a:latin typeface="Times New Roman" panose="02020603050405020304" pitchFamily="18" charset="0"/>
                <a:ea typeface="Times New Roman" panose="02020603050405020304" pitchFamily="18" charset="0"/>
              </a:rPr>
              <a:t> a social </a:t>
            </a:r>
            <a:r>
              <a:rPr lang="fr-FR" sz="1800" dirty="0" err="1">
                <a:effectLst/>
                <a:latin typeface="Times New Roman" panose="02020603050405020304" pitchFamily="18" charset="0"/>
                <a:ea typeface="Times New Roman" panose="02020603050405020304" pitchFamily="18" charset="0"/>
              </a:rPr>
              <a:t>partner</a:t>
            </a:r>
            <a:r>
              <a:rPr lang="fr-FR" sz="1800" dirty="0">
                <a:effectLst/>
                <a:latin typeface="Times New Roman" panose="02020603050405020304" pitchFamily="18" charset="0"/>
                <a:ea typeface="Times New Roman" panose="02020603050405020304" pitchFamily="18" charset="0"/>
              </a:rPr>
              <a:t> </a:t>
            </a:r>
            <a:r>
              <a:rPr lang="fr-FR" sz="1800" dirty="0" err="1">
                <a:effectLst/>
                <a:latin typeface="Times New Roman" panose="02020603050405020304" pitchFamily="18" charset="0"/>
                <a:ea typeface="Times New Roman" panose="02020603050405020304" pitchFamily="18" charset="0"/>
              </a:rPr>
              <a:t>is</a:t>
            </a:r>
            <a:r>
              <a:rPr lang="fr-FR" sz="1800" dirty="0">
                <a:effectLst/>
                <a:latin typeface="Times New Roman" panose="02020603050405020304" pitchFamily="18" charset="0"/>
                <a:ea typeface="Times New Roman" panose="02020603050405020304" pitchFamily="18" charset="0"/>
              </a:rPr>
              <a:t> </a:t>
            </a:r>
            <a:r>
              <a:rPr lang="fr-FR" sz="1800" dirty="0" err="1">
                <a:effectLst/>
                <a:latin typeface="Times New Roman" panose="02020603050405020304" pitchFamily="18" charset="0"/>
                <a:ea typeface="Times New Roman" panose="02020603050405020304" pitchFamily="18" charset="0"/>
              </a:rPr>
              <a:t>considered</a:t>
            </a:r>
            <a:r>
              <a:rPr lang="fr-FR" sz="1800" dirty="0">
                <a:effectLst/>
                <a:latin typeface="Times New Roman" panose="02020603050405020304" pitchFamily="18" charset="0"/>
                <a:ea typeface="Times New Roman" panose="02020603050405020304" pitchFamily="18" charset="0"/>
              </a:rPr>
              <a:t> a social </a:t>
            </a:r>
            <a:r>
              <a:rPr lang="fr-FR" sz="1800" dirty="0" err="1">
                <a:effectLst/>
                <a:latin typeface="Times New Roman" panose="02020603050405020304" pitchFamily="18" charset="0"/>
                <a:ea typeface="Times New Roman" panose="02020603050405020304" pitchFamily="18" charset="0"/>
              </a:rPr>
              <a:t>skill</a:t>
            </a:r>
            <a:r>
              <a:rPr lang="fr-FR" sz="1800" dirty="0">
                <a:effectLst/>
                <a:latin typeface="Times New Roman" panose="02020603050405020304" pitchFamily="18" charset="0"/>
                <a:ea typeface="Times New Roman" panose="02020603050405020304" pitchFamily="18" charset="0"/>
              </a:rPr>
              <a:t>..</a:t>
            </a:r>
          </a:p>
        </p:txBody>
      </p:sp>
      <p:sp>
        <p:nvSpPr>
          <p:cNvPr id="118" name="Google Shape;11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47319089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marR="0" lvl="0" indent="0" algn="just" defTabSz="914400" rtl="0" eaLnBrk="1" fontAlgn="auto" latinLnBrk="0" hangingPunct="1">
              <a:lnSpc>
                <a:spcPct val="150000"/>
              </a:lnSpc>
              <a:spcBef>
                <a:spcPts val="0"/>
              </a:spcBef>
              <a:spcAft>
                <a:spcPts val="800"/>
              </a:spcAft>
              <a:buClr>
                <a:srgbClr val="000000"/>
              </a:buClr>
              <a:buSzPts val="1100"/>
              <a:buFont typeface="Arial"/>
              <a:buNone/>
              <a:tabLst/>
              <a:defRPr/>
            </a:pPr>
            <a:r>
              <a:rPr lang="fr-FR" sz="1800" dirty="0">
                <a:effectLst/>
                <a:latin typeface="Times New Roman" panose="02020603050405020304" pitchFamily="18" charset="0"/>
                <a:ea typeface="Times New Roman" panose="02020603050405020304" pitchFamily="18" charset="0"/>
              </a:rPr>
              <a:t>Sharing attention </a:t>
            </a:r>
            <a:r>
              <a:rPr lang="fr-FR" sz="1800" dirty="0" err="1">
                <a:effectLst/>
                <a:latin typeface="Times New Roman" panose="02020603050405020304" pitchFamily="18" charset="0"/>
                <a:ea typeface="Times New Roman" panose="02020603050405020304" pitchFamily="18" charset="0"/>
              </a:rPr>
              <a:t>with</a:t>
            </a:r>
            <a:r>
              <a:rPr lang="fr-FR" sz="1800" dirty="0">
                <a:effectLst/>
                <a:latin typeface="Times New Roman" panose="02020603050405020304" pitchFamily="18" charset="0"/>
                <a:ea typeface="Times New Roman" panose="02020603050405020304" pitchFamily="18" charset="0"/>
              </a:rPr>
              <a:t> a social </a:t>
            </a:r>
            <a:r>
              <a:rPr lang="fr-FR" sz="1800" dirty="0" err="1">
                <a:effectLst/>
                <a:latin typeface="Times New Roman" panose="02020603050405020304" pitchFamily="18" charset="0"/>
                <a:ea typeface="Times New Roman" panose="02020603050405020304" pitchFamily="18" charset="0"/>
              </a:rPr>
              <a:t>partner</a:t>
            </a:r>
            <a:r>
              <a:rPr lang="fr-FR" sz="1800" dirty="0">
                <a:effectLst/>
                <a:latin typeface="Times New Roman" panose="02020603050405020304" pitchFamily="18" charset="0"/>
                <a:ea typeface="Times New Roman" panose="02020603050405020304" pitchFamily="18" charset="0"/>
              </a:rPr>
              <a:t> </a:t>
            </a:r>
            <a:r>
              <a:rPr lang="fr-FR" sz="1800" dirty="0" err="1">
                <a:effectLst/>
                <a:latin typeface="Times New Roman" panose="02020603050405020304" pitchFamily="18" charset="0"/>
                <a:ea typeface="Times New Roman" panose="02020603050405020304" pitchFamily="18" charset="0"/>
              </a:rPr>
              <a:t>is</a:t>
            </a:r>
            <a:r>
              <a:rPr lang="fr-FR" sz="1800" dirty="0">
                <a:effectLst/>
                <a:latin typeface="Times New Roman" panose="02020603050405020304" pitchFamily="18" charset="0"/>
                <a:ea typeface="Times New Roman" panose="02020603050405020304" pitchFamily="18" charset="0"/>
              </a:rPr>
              <a:t> </a:t>
            </a:r>
            <a:r>
              <a:rPr lang="fr-FR" sz="1800" dirty="0" err="1">
                <a:effectLst/>
                <a:latin typeface="Times New Roman" panose="02020603050405020304" pitchFamily="18" charset="0"/>
                <a:ea typeface="Times New Roman" panose="02020603050405020304" pitchFamily="18" charset="0"/>
              </a:rPr>
              <a:t>considered</a:t>
            </a:r>
            <a:r>
              <a:rPr lang="fr-FR" sz="1800" dirty="0">
                <a:effectLst/>
                <a:latin typeface="Times New Roman" panose="02020603050405020304" pitchFamily="18" charset="0"/>
                <a:ea typeface="Times New Roman" panose="02020603050405020304" pitchFamily="18" charset="0"/>
              </a:rPr>
              <a:t> a social </a:t>
            </a:r>
            <a:r>
              <a:rPr lang="fr-FR" sz="1800" dirty="0" err="1">
                <a:effectLst/>
                <a:latin typeface="Times New Roman" panose="02020603050405020304" pitchFamily="18" charset="0"/>
                <a:ea typeface="Times New Roman" panose="02020603050405020304" pitchFamily="18" charset="0"/>
              </a:rPr>
              <a:t>skill</a:t>
            </a:r>
            <a:r>
              <a:rPr lang="fr-FR" sz="1800" dirty="0">
                <a:effectLst/>
                <a:latin typeface="Times New Roman" panose="02020603050405020304" pitchFamily="18" charset="0"/>
                <a:ea typeface="Times New Roman" panose="02020603050405020304" pitchFamily="18" charset="0"/>
              </a:rPr>
              <a:t>..</a:t>
            </a:r>
          </a:p>
          <a:p>
            <a:pPr marL="158750" indent="0" algn="just">
              <a:lnSpc>
                <a:spcPct val="150000"/>
              </a:lnSpc>
              <a:spcAft>
                <a:spcPts val="800"/>
              </a:spcAft>
              <a:buNone/>
            </a:pPr>
            <a:r>
              <a:rPr lang="fr-FR" sz="1800" dirty="0" err="1">
                <a:effectLst/>
                <a:latin typeface="Times New Roman" panose="02020603050405020304" pitchFamily="18" charset="0"/>
                <a:ea typeface="Times New Roman" panose="02020603050405020304" pitchFamily="18" charset="0"/>
              </a:rPr>
              <a:t>Doing</a:t>
            </a:r>
            <a:r>
              <a:rPr lang="fr-FR" sz="1800" dirty="0">
                <a:effectLst/>
                <a:latin typeface="Times New Roman" panose="02020603050405020304" pitchFamily="18" charset="0"/>
                <a:ea typeface="Times New Roman" panose="02020603050405020304" pitchFamily="18" charset="0"/>
              </a:rPr>
              <a:t> </a:t>
            </a:r>
            <a:r>
              <a:rPr lang="fr-FR" sz="1800" dirty="0" err="1">
                <a:effectLst/>
                <a:latin typeface="Times New Roman" panose="02020603050405020304" pitchFamily="18" charset="0"/>
                <a:ea typeface="Times New Roman" panose="02020603050405020304" pitchFamily="18" charset="0"/>
              </a:rPr>
              <a:t>so</a:t>
            </a:r>
            <a:r>
              <a:rPr lang="fr-FR" sz="1800" dirty="0">
                <a:effectLst/>
                <a:latin typeface="Times New Roman" panose="02020603050405020304" pitchFamily="18" charset="0"/>
                <a:ea typeface="Times New Roman" panose="02020603050405020304" pitchFamily="18" charset="0"/>
              </a:rPr>
              <a:t> </a:t>
            </a:r>
            <a:r>
              <a:rPr lang="fr-FR" sz="1800" dirty="0" err="1">
                <a:effectLst/>
                <a:latin typeface="Times New Roman" panose="02020603050405020304" pitchFamily="18" charset="0"/>
                <a:ea typeface="Times New Roman" panose="02020603050405020304" pitchFamily="18" charset="0"/>
              </a:rPr>
              <a:t>also</a:t>
            </a:r>
            <a:r>
              <a:rPr lang="fr-FR" sz="1800" dirty="0">
                <a:effectLst/>
                <a:latin typeface="Times New Roman" panose="02020603050405020304" pitchFamily="18" charset="0"/>
                <a:ea typeface="Times New Roman" panose="02020603050405020304" pitchFamily="18" charset="0"/>
              </a:rPr>
              <a:t> </a:t>
            </a:r>
            <a:r>
              <a:rPr lang="fr-FR" sz="1800" dirty="0" err="1">
                <a:effectLst/>
                <a:latin typeface="Times New Roman" panose="02020603050405020304" pitchFamily="18" charset="0"/>
                <a:ea typeface="Times New Roman" panose="02020603050405020304" pitchFamily="18" charset="0"/>
              </a:rPr>
              <a:t>involves</a:t>
            </a:r>
            <a:r>
              <a:rPr lang="fr-FR" sz="1800" dirty="0">
                <a:effectLst/>
                <a:latin typeface="Times New Roman" panose="02020603050405020304" pitchFamily="18" charset="0"/>
                <a:ea typeface="Times New Roman" panose="02020603050405020304" pitchFamily="18" charset="0"/>
              </a:rPr>
              <a:t> </a:t>
            </a:r>
            <a:r>
              <a:rPr lang="fr-FR" sz="1800" dirty="0" err="1">
                <a:effectLst/>
                <a:latin typeface="Times New Roman" panose="02020603050405020304" pitchFamily="18" charset="0"/>
                <a:ea typeface="Times New Roman" panose="02020603050405020304" pitchFamily="18" charset="0"/>
              </a:rPr>
              <a:t>other</a:t>
            </a:r>
            <a:r>
              <a:rPr lang="fr-FR" sz="1800" dirty="0">
                <a:effectLst/>
                <a:latin typeface="Times New Roman" panose="02020603050405020304" pitchFamily="18" charset="0"/>
                <a:ea typeface="Times New Roman" panose="02020603050405020304" pitchFamily="18" charset="0"/>
              </a:rPr>
              <a:t> </a:t>
            </a:r>
            <a:r>
              <a:rPr lang="fr-FR" sz="1800" dirty="0" err="1">
                <a:effectLst/>
                <a:latin typeface="Times New Roman" panose="02020603050405020304" pitchFamily="18" charset="0"/>
                <a:ea typeface="Times New Roman" panose="02020603050405020304" pitchFamily="18" charset="0"/>
              </a:rPr>
              <a:t>skills</a:t>
            </a:r>
            <a:r>
              <a:rPr lang="fr-FR" sz="1800" dirty="0">
                <a:effectLst/>
                <a:latin typeface="Times New Roman" panose="02020603050405020304" pitchFamily="18" charset="0"/>
                <a:ea typeface="Times New Roman" panose="02020603050405020304" pitchFamily="18" charset="0"/>
              </a:rPr>
              <a:t> </a:t>
            </a:r>
            <a:r>
              <a:rPr lang="fr-FR" sz="1800" dirty="0" err="1">
                <a:effectLst/>
                <a:latin typeface="Times New Roman" panose="02020603050405020304" pitchFamily="18" charset="0"/>
                <a:ea typeface="Times New Roman" panose="02020603050405020304" pitchFamily="18" charset="0"/>
              </a:rPr>
              <a:t>such</a:t>
            </a:r>
            <a:r>
              <a:rPr lang="fr-FR" sz="1800" dirty="0">
                <a:effectLst/>
                <a:latin typeface="Times New Roman" panose="02020603050405020304" pitchFamily="18" charset="0"/>
                <a:ea typeface="Times New Roman" panose="02020603050405020304" pitchFamily="18" charset="0"/>
              </a:rPr>
              <a:t> as </a:t>
            </a:r>
            <a:r>
              <a:rPr lang="fr-FR" sz="1800" dirty="0" err="1">
                <a:effectLst/>
                <a:latin typeface="Times New Roman" panose="02020603050405020304" pitchFamily="18" charset="0"/>
                <a:ea typeface="Times New Roman" panose="02020603050405020304" pitchFamily="18" charset="0"/>
              </a:rPr>
              <a:t>spoken</a:t>
            </a:r>
            <a:r>
              <a:rPr lang="fr-FR" sz="1800" dirty="0">
                <a:effectLst/>
                <a:latin typeface="Times New Roman" panose="02020603050405020304" pitchFamily="18" charset="0"/>
                <a:ea typeface="Times New Roman" panose="02020603050405020304" pitchFamily="18" charset="0"/>
              </a:rPr>
              <a:t> </a:t>
            </a:r>
            <a:r>
              <a:rPr lang="fr-FR" sz="1800" dirty="0" err="1">
                <a:effectLst/>
                <a:latin typeface="Times New Roman" panose="02020603050405020304" pitchFamily="18" charset="0"/>
                <a:ea typeface="Times New Roman" panose="02020603050405020304" pitchFamily="18" charset="0"/>
              </a:rPr>
              <a:t>language</a:t>
            </a:r>
            <a:r>
              <a:rPr lang="fr-FR" sz="1800" dirty="0">
                <a:effectLst/>
                <a:latin typeface="Times New Roman" panose="02020603050405020304" pitchFamily="18" charset="0"/>
                <a:ea typeface="Times New Roman" panose="02020603050405020304" pitchFamily="18" charset="0"/>
              </a:rPr>
              <a:t> (expression in </a:t>
            </a:r>
            <a:r>
              <a:rPr lang="fr-FR" sz="1800" dirty="0" err="1">
                <a:effectLst/>
                <a:latin typeface="Times New Roman" panose="02020603050405020304" pitchFamily="18" charset="0"/>
                <a:ea typeface="Times New Roman" panose="02020603050405020304" pitchFamily="18" charset="0"/>
              </a:rPr>
              <a:t>you</a:t>
            </a:r>
            <a:r>
              <a:rPr lang="fr-FR" sz="1800" dirty="0">
                <a:effectLst/>
                <a:latin typeface="Times New Roman" panose="02020603050405020304" pitchFamily="18" charset="0"/>
                <a:ea typeface="Times New Roman" panose="02020603050405020304" pitchFamily="18" charset="0"/>
              </a:rPr>
              <a:t>, perception in </a:t>
            </a:r>
            <a:r>
              <a:rPr lang="fr-FR" sz="1800" dirty="0" err="1">
                <a:effectLst/>
                <a:latin typeface="Times New Roman" panose="02020603050405020304" pitchFamily="18" charset="0"/>
                <a:ea typeface="Times New Roman" panose="02020603050405020304" pitchFamily="18" charset="0"/>
              </a:rPr>
              <a:t>your</a:t>
            </a:r>
            <a:r>
              <a:rPr lang="fr-FR" sz="1800" dirty="0">
                <a:effectLst/>
                <a:latin typeface="Times New Roman" panose="02020603050405020304" pitchFamily="18" charset="0"/>
                <a:ea typeface="Times New Roman" panose="02020603050405020304" pitchFamily="18" charset="0"/>
              </a:rPr>
              <a:t> </a:t>
            </a:r>
            <a:r>
              <a:rPr lang="fr-FR" sz="1800" dirty="0" err="1">
                <a:effectLst/>
                <a:latin typeface="Times New Roman" panose="02020603050405020304" pitchFamily="18" charset="0"/>
                <a:ea typeface="Times New Roman" panose="02020603050405020304" pitchFamily="18" charset="0"/>
              </a:rPr>
              <a:t>partner</a:t>
            </a:r>
            <a:r>
              <a:rPr lang="fr-FR" sz="1800" dirty="0">
                <a:effectLst/>
                <a:latin typeface="Times New Roman" panose="02020603050405020304" pitchFamily="18" charset="0"/>
                <a:ea typeface="Times New Roman" panose="02020603050405020304" pitchFamily="18" charset="0"/>
              </a:rPr>
              <a:t>)</a:t>
            </a:r>
          </a:p>
          <a:p>
            <a:pPr marL="158750" indent="0" algn="just">
              <a:lnSpc>
                <a:spcPct val="150000"/>
              </a:lnSpc>
              <a:spcAft>
                <a:spcPts val="800"/>
              </a:spcAft>
              <a:buNone/>
            </a:pPr>
            <a:r>
              <a:rPr lang="fr-FR" sz="1800" dirty="0">
                <a:effectLst/>
                <a:latin typeface="Times New Roman" panose="02020603050405020304" pitchFamily="18" charset="0"/>
                <a:ea typeface="Times New Roman" panose="02020603050405020304" pitchFamily="18" charset="0"/>
              </a:rPr>
              <a:t>and </a:t>
            </a:r>
            <a:r>
              <a:rPr lang="fr-FR" sz="1800" dirty="0" err="1">
                <a:effectLst/>
                <a:latin typeface="Times New Roman" panose="02020603050405020304" pitchFamily="18" charset="0"/>
                <a:ea typeface="Times New Roman" panose="02020603050405020304" pitchFamily="18" charset="0"/>
              </a:rPr>
              <a:t>dividing</a:t>
            </a:r>
            <a:r>
              <a:rPr lang="fr-FR" sz="1800" dirty="0">
                <a:effectLst/>
                <a:latin typeface="Times New Roman" panose="02020603050405020304" pitchFamily="18" charset="0"/>
                <a:ea typeface="Times New Roman" panose="02020603050405020304" pitchFamily="18" charset="0"/>
              </a:rPr>
              <a:t> and </a:t>
            </a:r>
            <a:r>
              <a:rPr lang="fr-FR" sz="1800" dirty="0" err="1">
                <a:effectLst/>
                <a:latin typeface="Times New Roman" panose="02020603050405020304" pitchFamily="18" charset="0"/>
                <a:ea typeface="Times New Roman" panose="02020603050405020304" pitchFamily="18" charset="0"/>
              </a:rPr>
              <a:t>shifting</a:t>
            </a:r>
            <a:r>
              <a:rPr lang="fr-FR" sz="1800" dirty="0">
                <a:effectLst/>
                <a:latin typeface="Times New Roman" panose="02020603050405020304" pitchFamily="18" charset="0"/>
                <a:ea typeface="Times New Roman" panose="02020603050405020304" pitchFamily="18" charset="0"/>
              </a:rPr>
              <a:t> </a:t>
            </a:r>
            <a:r>
              <a:rPr lang="fr-FR" sz="1800" dirty="0" err="1">
                <a:effectLst/>
                <a:latin typeface="Times New Roman" panose="02020603050405020304" pitchFamily="18" charset="0"/>
                <a:ea typeface="Times New Roman" panose="02020603050405020304" pitchFamily="18" charset="0"/>
              </a:rPr>
              <a:t>your</a:t>
            </a:r>
            <a:r>
              <a:rPr lang="fr-FR" sz="1800" dirty="0">
                <a:effectLst/>
                <a:latin typeface="Times New Roman" panose="02020603050405020304" pitchFamily="18" charset="0"/>
                <a:ea typeface="Times New Roman" panose="02020603050405020304" pitchFamily="18" charset="0"/>
              </a:rPr>
              <a:t> attention (e.g., </a:t>
            </a:r>
            <a:r>
              <a:rPr lang="fr-FR" sz="1800" dirty="0" err="1">
                <a:effectLst/>
                <a:latin typeface="Times New Roman" panose="02020603050405020304" pitchFamily="18" charset="0"/>
                <a:ea typeface="Times New Roman" panose="02020603050405020304" pitchFamily="18" charset="0"/>
              </a:rPr>
              <a:t>between</a:t>
            </a:r>
            <a:r>
              <a:rPr lang="fr-FR" sz="1800" dirty="0">
                <a:effectLst/>
                <a:latin typeface="Times New Roman" panose="02020603050405020304" pitchFamily="18" charset="0"/>
                <a:ea typeface="Times New Roman" panose="02020603050405020304" pitchFamily="18" charset="0"/>
              </a:rPr>
              <a:t> the </a:t>
            </a:r>
            <a:r>
              <a:rPr lang="fr-FR" sz="1800" dirty="0" err="1">
                <a:effectLst/>
                <a:latin typeface="Times New Roman" panose="02020603050405020304" pitchFamily="18" charset="0"/>
                <a:ea typeface="Times New Roman" panose="02020603050405020304" pitchFamily="18" charset="0"/>
              </a:rPr>
              <a:t>deer</a:t>
            </a:r>
            <a:r>
              <a:rPr lang="fr-FR" sz="1800" dirty="0">
                <a:effectLst/>
                <a:latin typeface="Times New Roman" panose="02020603050405020304" pitchFamily="18" charset="0"/>
                <a:ea typeface="Times New Roman" panose="02020603050405020304" pitchFamily="18" charset="0"/>
              </a:rPr>
              <a:t> and </a:t>
            </a:r>
            <a:r>
              <a:rPr lang="fr-FR" sz="1800" dirty="0" err="1">
                <a:effectLst/>
                <a:latin typeface="Times New Roman" panose="02020603050405020304" pitchFamily="18" charset="0"/>
                <a:ea typeface="Times New Roman" panose="02020603050405020304" pitchFamily="18" charset="0"/>
              </a:rPr>
              <a:t>your</a:t>
            </a:r>
            <a:r>
              <a:rPr lang="fr-FR" sz="1800" dirty="0">
                <a:effectLst/>
                <a:latin typeface="Times New Roman" panose="02020603050405020304" pitchFamily="18" charset="0"/>
                <a:ea typeface="Times New Roman" panose="02020603050405020304" pitchFamily="18" charset="0"/>
              </a:rPr>
              <a:t> </a:t>
            </a:r>
            <a:r>
              <a:rPr lang="fr-FR" sz="1800" dirty="0" err="1">
                <a:effectLst/>
                <a:latin typeface="Times New Roman" panose="02020603050405020304" pitchFamily="18" charset="0"/>
                <a:ea typeface="Times New Roman" panose="02020603050405020304" pitchFamily="18" charset="0"/>
              </a:rPr>
              <a:t>friend</a:t>
            </a:r>
            <a:r>
              <a:rPr lang="fr-FR" sz="1800" dirty="0">
                <a:effectLst/>
                <a:latin typeface="Times New Roman" panose="02020603050405020304" pitchFamily="18" charset="0"/>
                <a:ea typeface="Times New Roman" panose="02020603050405020304" pitchFamily="18" charset="0"/>
              </a:rPr>
              <a:t>)</a:t>
            </a:r>
          </a:p>
          <a:p>
            <a:pPr marL="158750" indent="0" algn="just">
              <a:lnSpc>
                <a:spcPct val="150000"/>
              </a:lnSpc>
              <a:spcAft>
                <a:spcPts val="800"/>
              </a:spcAft>
              <a:buNone/>
            </a:pPr>
            <a:r>
              <a:rPr lang="fr-FR" sz="1800" dirty="0" err="1">
                <a:effectLst/>
                <a:latin typeface="Times New Roman" panose="02020603050405020304" pitchFamily="18" charset="0"/>
                <a:ea typeface="Times New Roman" panose="02020603050405020304" pitchFamily="18" charset="0"/>
              </a:rPr>
              <a:t>Shifting</a:t>
            </a:r>
            <a:r>
              <a:rPr lang="fr-FR" sz="1800" dirty="0">
                <a:effectLst/>
                <a:latin typeface="Times New Roman" panose="02020603050405020304" pitchFamily="18" charset="0"/>
                <a:ea typeface="Times New Roman" panose="02020603050405020304" pitchFamily="18" charset="0"/>
              </a:rPr>
              <a:t> attention </a:t>
            </a:r>
            <a:r>
              <a:rPr lang="fr-FR" sz="1800" dirty="0" err="1">
                <a:effectLst/>
                <a:latin typeface="Times New Roman" panose="02020603050405020304" pitchFamily="18" charset="0"/>
                <a:ea typeface="Times New Roman" panose="02020603050405020304" pitchFamily="18" charset="0"/>
              </a:rPr>
              <a:t>is</a:t>
            </a:r>
            <a:r>
              <a:rPr lang="fr-FR" sz="1800" dirty="0">
                <a:effectLst/>
                <a:latin typeface="Times New Roman" panose="02020603050405020304" pitchFamily="18" charset="0"/>
                <a:ea typeface="Times New Roman" panose="02020603050405020304" pitchFamily="18" charset="0"/>
              </a:rPr>
              <a:t> </a:t>
            </a:r>
            <a:r>
              <a:rPr lang="fr-FR" sz="1800" dirty="0" err="1">
                <a:effectLst/>
                <a:latin typeface="Times New Roman" panose="02020603050405020304" pitchFamily="18" charset="0"/>
                <a:ea typeface="Times New Roman" panose="02020603050405020304" pitchFamily="18" charset="0"/>
              </a:rPr>
              <a:t>considered</a:t>
            </a:r>
            <a:r>
              <a:rPr lang="fr-FR" sz="1800" dirty="0">
                <a:effectLst/>
                <a:latin typeface="Times New Roman" panose="02020603050405020304" pitchFamily="18" charset="0"/>
                <a:ea typeface="Times New Roman" panose="02020603050405020304" pitchFamily="18" charset="0"/>
              </a:rPr>
              <a:t> a key </a:t>
            </a:r>
            <a:r>
              <a:rPr lang="fr-FR" sz="1800" dirty="0" err="1">
                <a:effectLst/>
                <a:latin typeface="Times New Roman" panose="02020603050405020304" pitchFamily="18" charset="0"/>
                <a:ea typeface="Times New Roman" panose="02020603050405020304" pitchFamily="18" charset="0"/>
              </a:rPr>
              <a:t>skill</a:t>
            </a:r>
            <a:r>
              <a:rPr lang="fr-FR" sz="1800" dirty="0">
                <a:effectLst/>
                <a:latin typeface="Times New Roman" panose="02020603050405020304" pitchFamily="18" charset="0"/>
                <a:ea typeface="Times New Roman" panose="02020603050405020304" pitchFamily="18" charset="0"/>
              </a:rPr>
              <a:t> of </a:t>
            </a:r>
            <a:r>
              <a:rPr lang="fr-FR" sz="1800" dirty="0" err="1">
                <a:effectLst/>
                <a:latin typeface="Times New Roman" panose="02020603050405020304" pitchFamily="18" charset="0"/>
                <a:ea typeface="Times New Roman" panose="02020603050405020304" pitchFamily="18" charset="0"/>
              </a:rPr>
              <a:t>executive</a:t>
            </a:r>
            <a:r>
              <a:rPr lang="fr-FR" sz="1800" dirty="0">
                <a:effectLst/>
                <a:latin typeface="Times New Roman" panose="02020603050405020304" pitchFamily="18" charset="0"/>
                <a:ea typeface="Times New Roman" panose="02020603050405020304" pitchFamily="18" charset="0"/>
              </a:rPr>
              <a:t> </a:t>
            </a:r>
            <a:r>
              <a:rPr lang="fr-FR" sz="1800" dirty="0" err="1">
                <a:effectLst/>
                <a:latin typeface="Times New Roman" panose="02020603050405020304" pitchFamily="18" charset="0"/>
                <a:ea typeface="Times New Roman" panose="02020603050405020304" pitchFamily="18" charset="0"/>
              </a:rPr>
              <a:t>functioning</a:t>
            </a:r>
            <a:r>
              <a:rPr lang="fr-FR" sz="1800" dirty="0">
                <a:effectLst/>
                <a:latin typeface="Times New Roman" panose="02020603050405020304" pitchFamily="18" charset="0"/>
                <a:ea typeface="Times New Roman" panose="02020603050405020304" pitchFamily="18" charset="0"/>
              </a:rPr>
              <a:t> (i.e., </a:t>
            </a:r>
            <a:r>
              <a:rPr lang="fr-FR" sz="1800" dirty="0" err="1">
                <a:effectLst/>
                <a:latin typeface="Times New Roman" panose="02020603050405020304" pitchFamily="18" charset="0"/>
                <a:ea typeface="Times New Roman" panose="02020603050405020304" pitchFamily="18" charset="0"/>
              </a:rPr>
              <a:t>higher-order</a:t>
            </a:r>
            <a:r>
              <a:rPr lang="fr-FR" sz="1800" dirty="0">
                <a:effectLst/>
                <a:latin typeface="Times New Roman" panose="02020603050405020304" pitchFamily="18" charset="0"/>
                <a:ea typeface="Times New Roman" panose="02020603050405020304" pitchFamily="18" charset="0"/>
              </a:rPr>
              <a:t> cognitive and self-</a:t>
            </a:r>
            <a:r>
              <a:rPr lang="fr-FR" sz="1800" dirty="0" err="1">
                <a:effectLst/>
                <a:latin typeface="Times New Roman" panose="02020603050405020304" pitchFamily="18" charset="0"/>
                <a:ea typeface="Times New Roman" panose="02020603050405020304" pitchFamily="18" charset="0"/>
              </a:rPr>
              <a:t>regulatory</a:t>
            </a:r>
            <a:r>
              <a:rPr lang="fr-FR" sz="1800" dirty="0">
                <a:effectLst/>
                <a:latin typeface="Times New Roman" panose="02020603050405020304" pitchFamily="18" charset="0"/>
                <a:ea typeface="Times New Roman" panose="02020603050405020304" pitchFamily="18" charset="0"/>
              </a:rPr>
              <a:t> </a:t>
            </a:r>
            <a:r>
              <a:rPr lang="fr-FR" sz="1800" dirty="0" err="1">
                <a:effectLst/>
                <a:latin typeface="Times New Roman" panose="02020603050405020304" pitchFamily="18" charset="0"/>
                <a:ea typeface="Times New Roman" panose="02020603050405020304" pitchFamily="18" charset="0"/>
              </a:rPr>
              <a:t>processes</a:t>
            </a:r>
            <a:r>
              <a:rPr lang="fr-FR" sz="1800" dirty="0">
                <a:effectLst/>
                <a:latin typeface="Times New Roman" panose="02020603050405020304" pitchFamily="18" charset="0"/>
                <a:ea typeface="Times New Roman" panose="02020603050405020304" pitchFamily="18" charset="0"/>
              </a:rPr>
              <a:t> </a:t>
            </a:r>
            <a:r>
              <a:rPr lang="fr-FR" sz="1800" dirty="0" err="1">
                <a:effectLst/>
                <a:latin typeface="Times New Roman" panose="02020603050405020304" pitchFamily="18" charset="0"/>
                <a:ea typeface="Times New Roman" panose="02020603050405020304" pitchFamily="18" charset="0"/>
              </a:rPr>
              <a:t>that</a:t>
            </a:r>
            <a:r>
              <a:rPr lang="fr-FR" sz="1800" dirty="0">
                <a:effectLst/>
                <a:latin typeface="Times New Roman" panose="02020603050405020304" pitchFamily="18" charset="0"/>
                <a:ea typeface="Times New Roman" panose="02020603050405020304" pitchFamily="18" charset="0"/>
              </a:rPr>
              <a:t> are important for goal-</a:t>
            </a:r>
            <a:r>
              <a:rPr lang="fr-FR" sz="1800" dirty="0" err="1">
                <a:effectLst/>
                <a:latin typeface="Times New Roman" panose="02020603050405020304" pitchFamily="18" charset="0"/>
                <a:ea typeface="Times New Roman" panose="02020603050405020304" pitchFamily="18" charset="0"/>
              </a:rPr>
              <a:t>directed</a:t>
            </a:r>
            <a:r>
              <a:rPr lang="fr-FR" sz="1800" dirty="0">
                <a:effectLst/>
                <a:latin typeface="Times New Roman" panose="02020603050405020304" pitchFamily="18" charset="0"/>
                <a:ea typeface="Times New Roman" panose="02020603050405020304" pitchFamily="18" charset="0"/>
              </a:rPr>
              <a:t> </a:t>
            </a:r>
            <a:r>
              <a:rPr lang="fr-FR" sz="1800" dirty="0" err="1">
                <a:effectLst/>
                <a:latin typeface="Times New Roman" panose="02020603050405020304" pitchFamily="18" charset="0"/>
                <a:ea typeface="Times New Roman" panose="02020603050405020304" pitchFamily="18" charset="0"/>
              </a:rPr>
              <a:t>behavior</a:t>
            </a:r>
            <a:r>
              <a:rPr lang="fr-FR" sz="1800" dirty="0">
                <a:effectLst/>
                <a:latin typeface="Times New Roman" panose="02020603050405020304" pitchFamily="18" charset="0"/>
                <a:ea typeface="Times New Roman" panose="02020603050405020304" pitchFamily="18" charset="0"/>
              </a:rPr>
              <a:t> and </a:t>
            </a:r>
            <a:r>
              <a:rPr lang="fr-FR" sz="1800" dirty="0" err="1">
                <a:effectLst/>
                <a:latin typeface="Times New Roman" panose="02020603050405020304" pitchFamily="18" charset="0"/>
                <a:ea typeface="Times New Roman" panose="02020603050405020304" pitchFamily="18" charset="0"/>
              </a:rPr>
              <a:t>daily</a:t>
            </a:r>
            <a:r>
              <a:rPr lang="fr-FR" sz="1800" dirty="0">
                <a:effectLst/>
                <a:latin typeface="Times New Roman" panose="02020603050405020304" pitchFamily="18" charset="0"/>
                <a:ea typeface="Times New Roman" panose="02020603050405020304" pitchFamily="18" charset="0"/>
              </a:rPr>
              <a:t> </a:t>
            </a:r>
            <a:r>
              <a:rPr lang="fr-FR" sz="1800" dirty="0" err="1">
                <a:effectLst/>
                <a:latin typeface="Times New Roman" panose="02020603050405020304" pitchFamily="18" charset="0"/>
                <a:ea typeface="Times New Roman" panose="02020603050405020304" pitchFamily="18" charset="0"/>
              </a:rPr>
              <a:t>functioning</a:t>
            </a:r>
            <a:r>
              <a:rPr lang="fr-FR" sz="1800" dirty="0">
                <a:effectLst/>
                <a:latin typeface="Times New Roman" panose="02020603050405020304" pitchFamily="18" charset="0"/>
                <a:ea typeface="Times New Roman" panose="02020603050405020304" pitchFamily="18" charset="0"/>
              </a:rPr>
              <a:t>; (…). In </a:t>
            </a:r>
            <a:r>
              <a:rPr lang="fr-FR" sz="1800" dirty="0" err="1">
                <a:effectLst/>
                <a:latin typeface="Times New Roman" panose="02020603050405020304" pitchFamily="18" charset="0"/>
                <a:ea typeface="Times New Roman" panose="02020603050405020304" pitchFamily="18" charset="0"/>
              </a:rPr>
              <a:t>this</a:t>
            </a:r>
            <a:r>
              <a:rPr lang="fr-FR" sz="1800" dirty="0">
                <a:effectLst/>
                <a:latin typeface="Times New Roman" panose="02020603050405020304" pitchFamily="18" charset="0"/>
                <a:ea typeface="Times New Roman" panose="02020603050405020304" pitchFamily="18" charset="0"/>
              </a:rPr>
              <a:t> </a:t>
            </a:r>
            <a:r>
              <a:rPr lang="fr-FR" sz="1800" dirty="0" err="1">
                <a:effectLst/>
                <a:latin typeface="Times New Roman" panose="02020603050405020304" pitchFamily="18" charset="0"/>
                <a:ea typeface="Times New Roman" panose="02020603050405020304" pitchFamily="18" charset="0"/>
              </a:rPr>
              <a:t>example</a:t>
            </a:r>
            <a:r>
              <a:rPr lang="fr-FR" sz="1800" dirty="0">
                <a:effectLst/>
                <a:latin typeface="Times New Roman" panose="02020603050405020304" pitchFamily="18" charset="0"/>
                <a:ea typeface="Times New Roman" panose="02020603050405020304" pitchFamily="18" charset="0"/>
              </a:rPr>
              <a:t>, if </a:t>
            </a:r>
            <a:r>
              <a:rPr lang="fr-FR" sz="1800" dirty="0" err="1">
                <a:effectLst/>
                <a:latin typeface="Times New Roman" panose="02020603050405020304" pitchFamily="18" charset="0"/>
                <a:ea typeface="Times New Roman" panose="02020603050405020304" pitchFamily="18" charset="0"/>
              </a:rPr>
              <a:t>your</a:t>
            </a:r>
            <a:r>
              <a:rPr lang="fr-FR" sz="1800" dirty="0">
                <a:effectLst/>
                <a:latin typeface="Times New Roman" panose="02020603050405020304" pitchFamily="18" charset="0"/>
                <a:ea typeface="Times New Roman" panose="02020603050405020304" pitchFamily="18" charset="0"/>
              </a:rPr>
              <a:t> </a:t>
            </a:r>
            <a:r>
              <a:rPr lang="fr-FR" sz="1800" dirty="0" err="1">
                <a:effectLst/>
                <a:latin typeface="Times New Roman" panose="02020603050405020304" pitchFamily="18" charset="0"/>
                <a:ea typeface="Times New Roman" panose="02020603050405020304" pitchFamily="18" charset="0"/>
              </a:rPr>
              <a:t>friend</a:t>
            </a:r>
            <a:r>
              <a:rPr lang="fr-FR" sz="1800" dirty="0">
                <a:effectLst/>
                <a:latin typeface="Times New Roman" panose="02020603050405020304" pitchFamily="18" charset="0"/>
                <a:ea typeface="Times New Roman" panose="02020603050405020304" pitchFamily="18" charset="0"/>
              </a:rPr>
              <a:t> has </a:t>
            </a:r>
            <a:r>
              <a:rPr lang="fr-FR" sz="1800" dirty="0" err="1">
                <a:effectLst/>
                <a:latin typeface="Times New Roman" panose="02020603050405020304" pitchFamily="18" charset="0"/>
                <a:ea typeface="Times New Roman" panose="02020603050405020304" pitchFamily="18" charset="0"/>
              </a:rPr>
              <a:t>difficulty</a:t>
            </a:r>
            <a:r>
              <a:rPr lang="fr-FR" sz="1800" dirty="0">
                <a:effectLst/>
                <a:latin typeface="Times New Roman" panose="02020603050405020304" pitchFamily="18" charset="0"/>
                <a:ea typeface="Times New Roman" panose="02020603050405020304" pitchFamily="18" charset="0"/>
              </a:rPr>
              <a:t> </a:t>
            </a:r>
            <a:r>
              <a:rPr lang="fr-FR" sz="1800" dirty="0" err="1">
                <a:effectLst/>
                <a:latin typeface="Times New Roman" panose="02020603050405020304" pitchFamily="18" charset="0"/>
                <a:ea typeface="Times New Roman" panose="02020603050405020304" pitchFamily="18" charset="0"/>
              </a:rPr>
              <a:t>with</a:t>
            </a:r>
            <a:r>
              <a:rPr lang="fr-FR" sz="1800" dirty="0">
                <a:effectLst/>
                <a:latin typeface="Times New Roman" panose="02020603050405020304" pitchFamily="18" charset="0"/>
                <a:ea typeface="Times New Roman" panose="02020603050405020304" pitchFamily="18" charset="0"/>
              </a:rPr>
              <a:t> aspects of </a:t>
            </a:r>
            <a:r>
              <a:rPr lang="fr-FR" sz="1800" dirty="0" err="1">
                <a:effectLst/>
                <a:latin typeface="Times New Roman" panose="02020603050405020304" pitchFamily="18" charset="0"/>
                <a:ea typeface="Times New Roman" panose="02020603050405020304" pitchFamily="18" charset="0"/>
              </a:rPr>
              <a:t>executive</a:t>
            </a:r>
            <a:r>
              <a:rPr lang="fr-FR" sz="1800" dirty="0">
                <a:effectLst/>
                <a:latin typeface="Times New Roman" panose="02020603050405020304" pitchFamily="18" charset="0"/>
                <a:ea typeface="Times New Roman" panose="02020603050405020304" pitchFamily="18" charset="0"/>
              </a:rPr>
              <a:t> </a:t>
            </a:r>
            <a:r>
              <a:rPr lang="fr-FR" sz="1800" dirty="0" err="1">
                <a:effectLst/>
                <a:latin typeface="Times New Roman" panose="02020603050405020304" pitchFamily="18" charset="0"/>
                <a:ea typeface="Times New Roman" panose="02020603050405020304" pitchFamily="18" charset="0"/>
              </a:rPr>
              <a:t>functioning</a:t>
            </a:r>
            <a:r>
              <a:rPr lang="fr-FR" sz="1800" dirty="0">
                <a:effectLst/>
                <a:latin typeface="Times New Roman" panose="02020603050405020304" pitchFamily="18" charset="0"/>
                <a:ea typeface="Times New Roman" panose="02020603050405020304" pitchFamily="18" charset="0"/>
              </a:rPr>
              <a:t> </a:t>
            </a:r>
            <a:r>
              <a:rPr lang="fr-FR" sz="1800" dirty="0" err="1">
                <a:effectLst/>
                <a:latin typeface="Times New Roman" panose="02020603050405020304" pitchFamily="18" charset="0"/>
                <a:ea typeface="Times New Roman" panose="02020603050405020304" pitchFamily="18" charset="0"/>
              </a:rPr>
              <a:t>such</a:t>
            </a:r>
            <a:r>
              <a:rPr lang="fr-FR" sz="1800" dirty="0">
                <a:effectLst/>
                <a:latin typeface="Times New Roman" panose="02020603050405020304" pitchFamily="18" charset="0"/>
                <a:ea typeface="Times New Roman" panose="02020603050405020304" pitchFamily="18" charset="0"/>
              </a:rPr>
              <a:t> as </a:t>
            </a:r>
            <a:r>
              <a:rPr lang="fr-FR" sz="1800" dirty="0" err="1">
                <a:effectLst/>
                <a:latin typeface="Times New Roman" panose="02020603050405020304" pitchFamily="18" charset="0"/>
                <a:ea typeface="Times New Roman" panose="02020603050405020304" pitchFamily="18" charset="0"/>
              </a:rPr>
              <a:t>shifting</a:t>
            </a:r>
            <a:r>
              <a:rPr lang="fr-FR" sz="1800" dirty="0">
                <a:effectLst/>
                <a:latin typeface="Times New Roman" panose="02020603050405020304" pitchFamily="18" charset="0"/>
                <a:ea typeface="Times New Roman" panose="02020603050405020304" pitchFamily="18" charset="0"/>
              </a:rPr>
              <a:t> attention, </a:t>
            </a:r>
            <a:r>
              <a:rPr lang="fr-FR" sz="1800" dirty="0" err="1">
                <a:effectLst/>
                <a:latin typeface="Times New Roman" panose="02020603050405020304" pitchFamily="18" charset="0"/>
                <a:ea typeface="Times New Roman" panose="02020603050405020304" pitchFamily="18" charset="0"/>
              </a:rPr>
              <a:t>they</a:t>
            </a:r>
            <a:r>
              <a:rPr lang="fr-FR" sz="1800" dirty="0">
                <a:effectLst/>
                <a:latin typeface="Times New Roman" panose="02020603050405020304" pitchFamily="18" charset="0"/>
                <a:ea typeface="Times New Roman" panose="02020603050405020304" pitchFamily="18" charset="0"/>
              </a:rPr>
              <a:t> </a:t>
            </a:r>
            <a:r>
              <a:rPr lang="fr-FR" sz="1800" dirty="0" err="1">
                <a:effectLst/>
                <a:latin typeface="Times New Roman" panose="02020603050405020304" pitchFamily="18" charset="0"/>
                <a:ea typeface="Times New Roman" panose="02020603050405020304" pitchFamily="18" charset="0"/>
              </a:rPr>
              <a:t>may</a:t>
            </a:r>
            <a:r>
              <a:rPr lang="fr-FR" sz="1800" dirty="0">
                <a:effectLst/>
                <a:latin typeface="Times New Roman" panose="02020603050405020304" pitchFamily="18" charset="0"/>
                <a:ea typeface="Times New Roman" panose="02020603050405020304" pitchFamily="18" charset="0"/>
              </a:rPr>
              <a:t> miss </a:t>
            </a:r>
            <a:r>
              <a:rPr lang="fr-FR" sz="1800" dirty="0" err="1">
                <a:effectLst/>
                <a:latin typeface="Times New Roman" panose="02020603050405020304" pitchFamily="18" charset="0"/>
                <a:ea typeface="Times New Roman" panose="02020603050405020304" pitchFamily="18" charset="0"/>
              </a:rPr>
              <a:t>what</a:t>
            </a:r>
            <a:r>
              <a:rPr lang="fr-FR" sz="1800" dirty="0">
                <a:effectLst/>
                <a:latin typeface="Times New Roman" panose="02020603050405020304" pitchFamily="18" charset="0"/>
                <a:ea typeface="Times New Roman" panose="02020603050405020304" pitchFamily="18" charset="0"/>
              </a:rPr>
              <a:t> </a:t>
            </a:r>
            <a:r>
              <a:rPr lang="fr-FR" sz="1800" dirty="0" err="1">
                <a:effectLst/>
                <a:latin typeface="Times New Roman" panose="02020603050405020304" pitchFamily="18" charset="0"/>
                <a:ea typeface="Times New Roman" panose="02020603050405020304" pitchFamily="18" charset="0"/>
              </a:rPr>
              <a:t>you</a:t>
            </a:r>
            <a:r>
              <a:rPr lang="fr-FR" sz="1800" dirty="0">
                <a:effectLst/>
                <a:latin typeface="Times New Roman" panose="02020603050405020304" pitchFamily="18" charset="0"/>
                <a:ea typeface="Times New Roman" panose="02020603050405020304" pitchFamily="18" charset="0"/>
              </a:rPr>
              <a:t> </a:t>
            </a:r>
            <a:r>
              <a:rPr lang="fr-FR" sz="1800" dirty="0" err="1">
                <a:effectLst/>
                <a:latin typeface="Times New Roman" panose="02020603050405020304" pitchFamily="18" charset="0"/>
                <a:ea typeface="Times New Roman" panose="02020603050405020304" pitchFamily="18" charset="0"/>
              </a:rPr>
              <a:t>were</a:t>
            </a:r>
            <a:r>
              <a:rPr lang="fr-FR" sz="1800" dirty="0">
                <a:effectLst/>
                <a:latin typeface="Times New Roman" panose="02020603050405020304" pitchFamily="18" charset="0"/>
                <a:ea typeface="Times New Roman" panose="02020603050405020304" pitchFamily="18" charset="0"/>
              </a:rPr>
              <a:t> </a:t>
            </a:r>
            <a:r>
              <a:rPr lang="fr-FR" sz="1800" dirty="0" err="1">
                <a:effectLst/>
                <a:latin typeface="Times New Roman" panose="02020603050405020304" pitchFamily="18" charset="0"/>
                <a:ea typeface="Times New Roman" panose="02020603050405020304" pitchFamily="18" charset="0"/>
              </a:rPr>
              <a:t>referencing</a:t>
            </a:r>
            <a:r>
              <a:rPr lang="fr-FR" sz="1800" dirty="0">
                <a:effectLst/>
                <a:latin typeface="Times New Roman" panose="02020603050405020304" pitchFamily="18" charset="0"/>
                <a:ea typeface="Times New Roman" panose="02020603050405020304" pitchFamily="18" charset="0"/>
              </a:rPr>
              <a:t> (i.e., the </a:t>
            </a:r>
            <a:r>
              <a:rPr lang="fr-FR" sz="1800" dirty="0" err="1">
                <a:effectLst/>
                <a:latin typeface="Times New Roman" panose="02020603050405020304" pitchFamily="18" charset="0"/>
                <a:ea typeface="Times New Roman" panose="02020603050405020304" pitchFamily="18" charset="0"/>
              </a:rPr>
              <a:t>deer</a:t>
            </a:r>
            <a:r>
              <a:rPr lang="fr-FR" sz="1800" dirty="0">
                <a:effectLst/>
                <a:latin typeface="Times New Roman" panose="02020603050405020304" pitchFamily="18" charset="0"/>
                <a:ea typeface="Times New Roman" panose="02020603050405020304" pitchFamily="18" charset="0"/>
              </a:rPr>
              <a:t>), </a:t>
            </a:r>
            <a:r>
              <a:rPr lang="fr-FR" sz="1800" dirty="0" err="1">
                <a:effectLst/>
                <a:latin typeface="Times New Roman" panose="02020603050405020304" pitchFamily="18" charset="0"/>
                <a:ea typeface="Times New Roman" panose="02020603050405020304" pitchFamily="18" charset="0"/>
              </a:rPr>
              <a:t>impacting</a:t>
            </a:r>
            <a:r>
              <a:rPr lang="fr-FR" sz="1800" dirty="0">
                <a:effectLst/>
                <a:latin typeface="Times New Roman" panose="02020603050405020304" pitchFamily="18" charset="0"/>
                <a:ea typeface="Times New Roman" panose="02020603050405020304" pitchFamily="18" charset="0"/>
              </a:rPr>
              <a:t> how </a:t>
            </a:r>
            <a:r>
              <a:rPr lang="fr-FR" sz="1800" dirty="0" err="1">
                <a:effectLst/>
                <a:latin typeface="Times New Roman" panose="02020603050405020304" pitchFamily="18" charset="0"/>
                <a:ea typeface="Times New Roman" panose="02020603050405020304" pitchFamily="18" charset="0"/>
              </a:rPr>
              <a:t>they</a:t>
            </a:r>
            <a:r>
              <a:rPr lang="fr-FR" sz="1800" dirty="0">
                <a:effectLst/>
                <a:latin typeface="Times New Roman" panose="02020603050405020304" pitchFamily="18" charset="0"/>
                <a:ea typeface="Times New Roman" panose="02020603050405020304" pitchFamily="18" charset="0"/>
              </a:rPr>
              <a:t> </a:t>
            </a:r>
            <a:r>
              <a:rPr lang="fr-FR" sz="1800" dirty="0" err="1">
                <a:effectLst/>
                <a:latin typeface="Times New Roman" panose="02020603050405020304" pitchFamily="18" charset="0"/>
                <a:ea typeface="Times New Roman" panose="02020603050405020304" pitchFamily="18" charset="0"/>
              </a:rPr>
              <a:t>share</a:t>
            </a:r>
            <a:r>
              <a:rPr lang="fr-FR" sz="1800" dirty="0">
                <a:effectLst/>
                <a:latin typeface="Times New Roman" panose="02020603050405020304" pitchFamily="18" charset="0"/>
                <a:ea typeface="Times New Roman" panose="02020603050405020304" pitchFamily="18" charset="0"/>
              </a:rPr>
              <a:t> </a:t>
            </a:r>
            <a:r>
              <a:rPr lang="fr-FR" sz="1800" dirty="0" err="1">
                <a:effectLst/>
                <a:latin typeface="Times New Roman" panose="02020603050405020304" pitchFamily="18" charset="0"/>
                <a:ea typeface="Times New Roman" panose="02020603050405020304" pitchFamily="18" charset="0"/>
              </a:rPr>
              <a:t>interest</a:t>
            </a:r>
            <a:r>
              <a:rPr lang="fr-FR" sz="1800" dirty="0">
                <a:effectLst/>
                <a:latin typeface="Times New Roman" panose="02020603050405020304" pitchFamily="18" charset="0"/>
                <a:ea typeface="Times New Roman" panose="02020603050405020304" pitchFamily="18" charset="0"/>
              </a:rPr>
              <a:t> </a:t>
            </a:r>
            <a:r>
              <a:rPr lang="fr-FR" sz="1800" dirty="0" err="1">
                <a:effectLst/>
                <a:latin typeface="Times New Roman" panose="02020603050405020304" pitchFamily="18" charset="0"/>
                <a:ea typeface="Times New Roman" panose="02020603050405020304" pitchFamily="18" charset="0"/>
              </a:rPr>
              <a:t>with</a:t>
            </a:r>
            <a:r>
              <a:rPr lang="fr-FR" sz="1800" dirty="0">
                <a:effectLst/>
                <a:latin typeface="Times New Roman" panose="02020603050405020304" pitchFamily="18" charset="0"/>
                <a:ea typeface="Times New Roman" panose="02020603050405020304" pitchFamily="18" charset="0"/>
              </a:rPr>
              <a:t> a social </a:t>
            </a:r>
            <a:r>
              <a:rPr lang="fr-FR" sz="1800" dirty="0" err="1">
                <a:effectLst/>
                <a:latin typeface="Times New Roman" panose="02020603050405020304" pitchFamily="18" charset="0"/>
                <a:ea typeface="Times New Roman" panose="02020603050405020304" pitchFamily="18" charset="0"/>
              </a:rPr>
              <a:t>partner</a:t>
            </a:r>
            <a:r>
              <a:rPr lang="fr-FR" sz="1800" dirty="0">
                <a:effectLst/>
                <a:latin typeface="Times New Roman" panose="02020603050405020304" pitchFamily="18" charset="0"/>
                <a:ea typeface="Times New Roman" panose="02020603050405020304" pitchFamily="18" charset="0"/>
              </a:rPr>
              <a:t>. </a:t>
            </a:r>
          </a:p>
          <a:p>
            <a:pPr marL="158750" indent="0" algn="just">
              <a:lnSpc>
                <a:spcPct val="150000"/>
              </a:lnSpc>
              <a:spcAft>
                <a:spcPts val="800"/>
              </a:spcAft>
              <a:buNone/>
            </a:pPr>
            <a:r>
              <a:rPr lang="fr-FR" sz="1800" dirty="0" err="1">
                <a:effectLst/>
                <a:latin typeface="Times New Roman" panose="02020603050405020304" pitchFamily="18" charset="0"/>
                <a:ea typeface="Times New Roman" panose="02020603050405020304" pitchFamily="18" charset="0"/>
              </a:rPr>
              <a:t>Alternatively</a:t>
            </a:r>
            <a:r>
              <a:rPr lang="fr-FR" sz="1800" dirty="0">
                <a:effectLst/>
                <a:latin typeface="Times New Roman" panose="02020603050405020304" pitchFamily="18" charset="0"/>
                <a:ea typeface="Times New Roman" panose="02020603050405020304" pitchFamily="18" charset="0"/>
              </a:rPr>
              <a:t>, if </a:t>
            </a:r>
            <a:r>
              <a:rPr lang="fr-FR" sz="1800" dirty="0" err="1">
                <a:effectLst/>
                <a:latin typeface="Times New Roman" panose="02020603050405020304" pitchFamily="18" charset="0"/>
                <a:ea typeface="Times New Roman" panose="02020603050405020304" pitchFamily="18" charset="0"/>
              </a:rPr>
              <a:t>you</a:t>
            </a:r>
            <a:r>
              <a:rPr lang="fr-FR" sz="1800" dirty="0">
                <a:effectLst/>
                <a:latin typeface="Times New Roman" panose="02020603050405020304" pitchFamily="18" charset="0"/>
                <a:ea typeface="Times New Roman" panose="02020603050405020304" pitchFamily="18" charset="0"/>
              </a:rPr>
              <a:t> have </a:t>
            </a:r>
            <a:r>
              <a:rPr lang="fr-FR" sz="1800" dirty="0" err="1">
                <a:effectLst/>
                <a:latin typeface="Times New Roman" panose="02020603050405020304" pitchFamily="18" charset="0"/>
                <a:ea typeface="Times New Roman" panose="02020603050405020304" pitchFamily="18" charset="0"/>
              </a:rPr>
              <a:t>difficulty</a:t>
            </a:r>
            <a:r>
              <a:rPr lang="fr-FR" sz="1800" dirty="0">
                <a:effectLst/>
                <a:latin typeface="Times New Roman" panose="02020603050405020304" pitchFamily="18" charset="0"/>
                <a:ea typeface="Times New Roman" panose="02020603050405020304" pitchFamily="18" charset="0"/>
              </a:rPr>
              <a:t> </a:t>
            </a:r>
            <a:r>
              <a:rPr lang="fr-FR" sz="1800" dirty="0" err="1">
                <a:effectLst/>
                <a:latin typeface="Times New Roman" panose="02020603050405020304" pitchFamily="18" charset="0"/>
                <a:ea typeface="Times New Roman" panose="02020603050405020304" pitchFamily="18" charset="0"/>
              </a:rPr>
              <a:t>using</a:t>
            </a:r>
            <a:r>
              <a:rPr lang="fr-FR" sz="1800" dirty="0">
                <a:effectLst/>
                <a:latin typeface="Times New Roman" panose="02020603050405020304" pitchFamily="18" charset="0"/>
                <a:ea typeface="Times New Roman" panose="02020603050405020304" pitchFamily="18" charset="0"/>
              </a:rPr>
              <a:t> </a:t>
            </a:r>
            <a:r>
              <a:rPr lang="fr-FR" sz="1800" dirty="0" err="1">
                <a:effectLst/>
                <a:latin typeface="Times New Roman" panose="02020603050405020304" pitchFamily="18" charset="0"/>
                <a:ea typeface="Times New Roman" panose="02020603050405020304" pitchFamily="18" charset="0"/>
              </a:rPr>
              <a:t>spoken</a:t>
            </a:r>
            <a:r>
              <a:rPr lang="fr-FR" sz="1800" dirty="0">
                <a:effectLst/>
                <a:latin typeface="Times New Roman" panose="02020603050405020304" pitchFamily="18" charset="0"/>
                <a:ea typeface="Times New Roman" panose="02020603050405020304" pitchFamily="18" charset="0"/>
              </a:rPr>
              <a:t> </a:t>
            </a:r>
            <a:r>
              <a:rPr lang="fr-FR" sz="1800" dirty="0" err="1">
                <a:effectLst/>
                <a:latin typeface="Times New Roman" panose="02020603050405020304" pitchFamily="18" charset="0"/>
                <a:ea typeface="Times New Roman" panose="02020603050405020304" pitchFamily="18" charset="0"/>
              </a:rPr>
              <a:t>language</a:t>
            </a:r>
            <a:r>
              <a:rPr lang="fr-FR" sz="1800" dirty="0">
                <a:effectLst/>
                <a:latin typeface="Times New Roman" panose="02020603050405020304" pitchFamily="18" charset="0"/>
                <a:ea typeface="Times New Roman" panose="02020603050405020304" pitchFamily="18" charset="0"/>
              </a:rPr>
              <a:t> to </a:t>
            </a:r>
            <a:r>
              <a:rPr lang="fr-FR" sz="1800" dirty="0" err="1">
                <a:effectLst/>
                <a:latin typeface="Times New Roman" panose="02020603050405020304" pitchFamily="18" charset="0"/>
                <a:ea typeface="Times New Roman" panose="02020603050405020304" pitchFamily="18" charset="0"/>
              </a:rPr>
              <a:t>communicate</a:t>
            </a:r>
            <a:r>
              <a:rPr lang="fr-FR" sz="1800" dirty="0">
                <a:effectLst/>
                <a:latin typeface="Times New Roman" panose="02020603050405020304" pitchFamily="18" charset="0"/>
                <a:ea typeface="Times New Roman" panose="02020603050405020304" pitchFamily="18" charset="0"/>
              </a:rPr>
              <a:t>, </a:t>
            </a:r>
            <a:r>
              <a:rPr lang="fr-FR" sz="1800" dirty="0" err="1">
                <a:effectLst/>
                <a:latin typeface="Times New Roman" panose="02020603050405020304" pitchFamily="18" charset="0"/>
                <a:ea typeface="Times New Roman" panose="02020603050405020304" pitchFamily="18" charset="0"/>
              </a:rPr>
              <a:t>this</a:t>
            </a:r>
            <a:r>
              <a:rPr lang="fr-FR" sz="1800" dirty="0">
                <a:effectLst/>
                <a:latin typeface="Times New Roman" panose="02020603050405020304" pitchFamily="18" charset="0"/>
                <a:ea typeface="Times New Roman" panose="02020603050405020304" pitchFamily="18" charset="0"/>
              </a:rPr>
              <a:t> </a:t>
            </a:r>
            <a:r>
              <a:rPr lang="fr-FR" sz="1800" dirty="0" err="1">
                <a:effectLst/>
                <a:latin typeface="Times New Roman" panose="02020603050405020304" pitchFamily="18" charset="0"/>
                <a:ea typeface="Times New Roman" panose="02020603050405020304" pitchFamily="18" charset="0"/>
              </a:rPr>
              <a:t>may</a:t>
            </a:r>
            <a:r>
              <a:rPr lang="fr-FR" sz="1800" dirty="0">
                <a:effectLst/>
                <a:latin typeface="Times New Roman" panose="02020603050405020304" pitchFamily="18" charset="0"/>
                <a:ea typeface="Times New Roman" panose="02020603050405020304" pitchFamily="18" charset="0"/>
              </a:rPr>
              <a:t> impact how </a:t>
            </a:r>
            <a:r>
              <a:rPr lang="fr-FR" sz="1800" dirty="0" err="1">
                <a:effectLst/>
                <a:latin typeface="Times New Roman" panose="02020603050405020304" pitchFamily="18" charset="0"/>
                <a:ea typeface="Times New Roman" panose="02020603050405020304" pitchFamily="18" charset="0"/>
              </a:rPr>
              <a:t>you</a:t>
            </a:r>
            <a:r>
              <a:rPr lang="fr-FR" sz="1800" dirty="0">
                <a:effectLst/>
                <a:latin typeface="Times New Roman" panose="02020603050405020304" pitchFamily="18" charset="0"/>
                <a:ea typeface="Times New Roman" panose="02020603050405020304" pitchFamily="18" charset="0"/>
              </a:rPr>
              <a:t> direct </a:t>
            </a:r>
            <a:r>
              <a:rPr lang="fr-FR" sz="1800" dirty="0" err="1">
                <a:effectLst/>
                <a:latin typeface="Times New Roman" panose="02020603050405020304" pitchFamily="18" charset="0"/>
                <a:ea typeface="Times New Roman" panose="02020603050405020304" pitchFamily="18" charset="0"/>
              </a:rPr>
              <a:t>your</a:t>
            </a:r>
            <a:r>
              <a:rPr lang="fr-FR" sz="1800" dirty="0">
                <a:effectLst/>
                <a:latin typeface="Times New Roman" panose="02020603050405020304" pitchFamily="18" charset="0"/>
                <a:ea typeface="Times New Roman" panose="02020603050405020304" pitchFamily="18" charset="0"/>
              </a:rPr>
              <a:t> </a:t>
            </a:r>
            <a:r>
              <a:rPr lang="fr-FR" sz="1800" dirty="0" err="1">
                <a:effectLst/>
                <a:latin typeface="Times New Roman" panose="02020603050405020304" pitchFamily="18" charset="0"/>
                <a:ea typeface="Times New Roman" panose="02020603050405020304" pitchFamily="18" charset="0"/>
              </a:rPr>
              <a:t>friend</a:t>
            </a:r>
            <a:r>
              <a:rPr lang="fr-FR" sz="1800" dirty="0">
                <a:effectLst/>
                <a:latin typeface="Times New Roman" panose="02020603050405020304" pitchFamily="18" charset="0"/>
                <a:ea typeface="Times New Roman" panose="02020603050405020304" pitchFamily="18" charset="0"/>
              </a:rPr>
              <a:t> </a:t>
            </a:r>
            <a:r>
              <a:rPr lang="fr-FR" sz="1800" dirty="0" err="1">
                <a:effectLst/>
                <a:latin typeface="Times New Roman" panose="02020603050405020304" pitchFamily="18" charset="0"/>
                <a:ea typeface="Times New Roman" panose="02020603050405020304" pitchFamily="18" charset="0"/>
              </a:rPr>
              <a:t>toward</a:t>
            </a:r>
            <a:r>
              <a:rPr lang="fr-FR" sz="1800" dirty="0">
                <a:effectLst/>
                <a:latin typeface="Times New Roman" panose="02020603050405020304" pitchFamily="18" charset="0"/>
                <a:ea typeface="Times New Roman" panose="02020603050405020304" pitchFamily="18" charset="0"/>
              </a:rPr>
              <a:t> the focus of </a:t>
            </a:r>
            <a:r>
              <a:rPr lang="fr-FR" sz="1800" dirty="0" err="1">
                <a:effectLst/>
                <a:latin typeface="Times New Roman" panose="02020603050405020304" pitchFamily="18" charset="0"/>
                <a:ea typeface="Times New Roman" panose="02020603050405020304" pitchFamily="18" charset="0"/>
              </a:rPr>
              <a:t>your</a:t>
            </a:r>
            <a:r>
              <a:rPr lang="fr-FR" sz="1800" dirty="0">
                <a:effectLst/>
                <a:latin typeface="Times New Roman" panose="02020603050405020304" pitchFamily="18" charset="0"/>
                <a:ea typeface="Times New Roman" panose="02020603050405020304" pitchFamily="18" charset="0"/>
              </a:rPr>
              <a:t> </a:t>
            </a:r>
            <a:r>
              <a:rPr lang="fr-FR" sz="1800" dirty="0" err="1">
                <a:effectLst/>
                <a:latin typeface="Times New Roman" panose="02020603050405020304" pitchFamily="18" charset="0"/>
                <a:ea typeface="Times New Roman" panose="02020603050405020304" pitchFamily="18" charset="0"/>
              </a:rPr>
              <a:t>interest</a:t>
            </a:r>
            <a:r>
              <a:rPr lang="fr-FR" sz="1800" dirty="0">
                <a:effectLst/>
                <a:latin typeface="Times New Roman" panose="02020603050405020304" pitchFamily="18" charset="0"/>
                <a:ea typeface="Times New Roman" panose="02020603050405020304" pitchFamily="18" charset="0"/>
              </a:rPr>
              <a:t> (i.e., sharing attention </a:t>
            </a:r>
            <a:r>
              <a:rPr lang="fr-FR" sz="1800" dirty="0" err="1">
                <a:effectLst/>
                <a:latin typeface="Times New Roman" panose="02020603050405020304" pitchFamily="18" charset="0"/>
                <a:ea typeface="Times New Roman" panose="02020603050405020304" pitchFamily="18" charset="0"/>
              </a:rPr>
              <a:t>with</a:t>
            </a:r>
            <a:r>
              <a:rPr lang="fr-FR" sz="1800" dirty="0">
                <a:effectLst/>
                <a:latin typeface="Times New Roman" panose="02020603050405020304" pitchFamily="18" charset="0"/>
                <a:ea typeface="Times New Roman" panose="02020603050405020304" pitchFamily="18" charset="0"/>
              </a:rPr>
              <a:t> a social </a:t>
            </a:r>
            <a:r>
              <a:rPr lang="fr-FR" sz="1800" dirty="0" err="1">
                <a:effectLst/>
                <a:latin typeface="Times New Roman" panose="02020603050405020304" pitchFamily="18" charset="0"/>
                <a:ea typeface="Times New Roman" panose="02020603050405020304" pitchFamily="18" charset="0"/>
              </a:rPr>
              <a:t>partner</a:t>
            </a:r>
            <a:r>
              <a:rPr lang="fr-FR" sz="1800" dirty="0">
                <a:effectLst/>
                <a:latin typeface="Times New Roman" panose="02020603050405020304" pitchFamily="18" charset="0"/>
                <a:ea typeface="Times New Roman" panose="02020603050405020304" pitchFamily="18" charset="0"/>
              </a:rPr>
              <a:t>). </a:t>
            </a:r>
          </a:p>
          <a:p>
            <a:pPr marL="158750" indent="0" algn="just">
              <a:lnSpc>
                <a:spcPct val="150000"/>
              </a:lnSpc>
              <a:spcAft>
                <a:spcPts val="800"/>
              </a:spcAft>
              <a:buNone/>
            </a:pPr>
            <a:r>
              <a:rPr lang="fr-FR" sz="1800" dirty="0">
                <a:effectLst/>
                <a:latin typeface="Times New Roman" panose="02020603050405020304" pitchFamily="18" charset="0"/>
                <a:ea typeface="Times New Roman" panose="02020603050405020304" pitchFamily="18" charset="0"/>
              </a:rPr>
              <a:t>In </a:t>
            </a:r>
            <a:r>
              <a:rPr lang="fr-FR" sz="1800" dirty="0" err="1">
                <a:effectLst/>
                <a:latin typeface="Times New Roman" panose="02020603050405020304" pitchFamily="18" charset="0"/>
                <a:ea typeface="Times New Roman" panose="02020603050405020304" pitchFamily="18" charset="0"/>
              </a:rPr>
              <a:t>both</a:t>
            </a:r>
            <a:r>
              <a:rPr lang="fr-FR" sz="1800" dirty="0">
                <a:effectLst/>
                <a:latin typeface="Times New Roman" panose="02020603050405020304" pitchFamily="18" charset="0"/>
                <a:ea typeface="Times New Roman" panose="02020603050405020304" pitchFamily="18" charset="0"/>
              </a:rPr>
              <a:t> cases, the social exchange </a:t>
            </a:r>
            <a:r>
              <a:rPr lang="fr-FR" sz="1800" dirty="0" err="1">
                <a:effectLst/>
                <a:latin typeface="Times New Roman" panose="02020603050405020304" pitchFamily="18" charset="0"/>
                <a:ea typeface="Times New Roman" panose="02020603050405020304" pitchFamily="18" charset="0"/>
              </a:rPr>
              <a:t>is</a:t>
            </a:r>
            <a:r>
              <a:rPr lang="fr-FR" sz="1800" dirty="0">
                <a:effectLst/>
                <a:latin typeface="Times New Roman" panose="02020603050405020304" pitchFamily="18" charset="0"/>
                <a:ea typeface="Times New Roman" panose="02020603050405020304" pitchFamily="18" charset="0"/>
              </a:rPr>
              <a:t> </a:t>
            </a:r>
            <a:r>
              <a:rPr lang="fr-FR" sz="1800" dirty="0" err="1">
                <a:effectLst/>
                <a:latin typeface="Times New Roman" panose="02020603050405020304" pitchFamily="18" charset="0"/>
                <a:ea typeface="Times New Roman" panose="02020603050405020304" pitchFamily="18" charset="0"/>
              </a:rPr>
              <a:t>altered</a:t>
            </a:r>
            <a:r>
              <a:rPr lang="fr-FR" sz="1800" dirty="0">
                <a:effectLst/>
                <a:latin typeface="Times New Roman" panose="02020603050405020304" pitchFamily="18" charset="0"/>
                <a:ea typeface="Times New Roman" panose="02020603050405020304" pitchFamily="18" charset="0"/>
              </a:rPr>
              <a:t>, </a:t>
            </a:r>
            <a:r>
              <a:rPr lang="fr-FR" sz="1800" dirty="0" err="1">
                <a:effectLst/>
                <a:latin typeface="Times New Roman" panose="02020603050405020304" pitchFamily="18" charset="0"/>
                <a:ea typeface="Times New Roman" panose="02020603050405020304" pitchFamily="18" charset="0"/>
              </a:rPr>
              <a:t>albeit</a:t>
            </a:r>
            <a:r>
              <a:rPr lang="fr-FR" sz="1800" dirty="0">
                <a:effectLst/>
                <a:latin typeface="Times New Roman" panose="02020603050405020304" pitchFamily="18" charset="0"/>
                <a:ea typeface="Times New Roman" panose="02020603050405020304" pitchFamily="18" charset="0"/>
              </a:rPr>
              <a:t> for </a:t>
            </a:r>
            <a:r>
              <a:rPr lang="fr-FR" sz="1800" dirty="0" err="1">
                <a:effectLst/>
                <a:latin typeface="Times New Roman" panose="02020603050405020304" pitchFamily="18" charset="0"/>
                <a:ea typeface="Times New Roman" panose="02020603050405020304" pitchFamily="18" charset="0"/>
              </a:rPr>
              <a:t>different</a:t>
            </a:r>
            <a:r>
              <a:rPr lang="fr-FR" sz="1800" dirty="0">
                <a:effectLst/>
                <a:latin typeface="Times New Roman" panose="02020603050405020304" pitchFamily="18" charset="0"/>
                <a:ea typeface="Times New Roman" panose="02020603050405020304" pitchFamily="18" charset="0"/>
              </a:rPr>
              <a:t> </a:t>
            </a:r>
            <a:r>
              <a:rPr lang="fr-FR" sz="1800" dirty="0" err="1">
                <a:effectLst/>
                <a:latin typeface="Times New Roman" panose="02020603050405020304" pitchFamily="18" charset="0"/>
                <a:ea typeface="Times New Roman" panose="02020603050405020304" pitchFamily="18" charset="0"/>
              </a:rPr>
              <a:t>reasons</a:t>
            </a:r>
            <a:r>
              <a:rPr lang="fr-FR" sz="1800" dirty="0">
                <a:effectLst/>
                <a:latin typeface="Times New Roman" panose="02020603050405020304" pitchFamily="18" charset="0"/>
                <a:ea typeface="Times New Roman" panose="02020603050405020304" pitchFamily="18" charset="0"/>
              </a:rPr>
              <a:t>. </a:t>
            </a:r>
            <a:r>
              <a:rPr lang="fr-FR" sz="1800" dirty="0" err="1">
                <a:effectLst/>
                <a:latin typeface="Times New Roman" panose="02020603050405020304" pitchFamily="18" charset="0"/>
                <a:ea typeface="Times New Roman" panose="02020603050405020304" pitchFamily="18" charset="0"/>
              </a:rPr>
              <a:t>Ultimately</a:t>
            </a:r>
            <a:r>
              <a:rPr lang="fr-FR" sz="1800" dirty="0">
                <a:effectLst/>
                <a:latin typeface="Times New Roman" panose="02020603050405020304" pitchFamily="18" charset="0"/>
                <a:ea typeface="Times New Roman" panose="02020603050405020304" pitchFamily="18" charset="0"/>
              </a:rPr>
              <a:t>, </a:t>
            </a:r>
            <a:r>
              <a:rPr lang="fr-FR" sz="1800" dirty="0" err="1">
                <a:effectLst/>
                <a:latin typeface="Times New Roman" panose="02020603050405020304" pitchFamily="18" charset="0"/>
                <a:ea typeface="Times New Roman" panose="02020603050405020304" pitchFamily="18" charset="0"/>
              </a:rPr>
              <a:t>such</a:t>
            </a:r>
            <a:r>
              <a:rPr lang="fr-FR" sz="1800" dirty="0">
                <a:effectLst/>
                <a:latin typeface="Times New Roman" panose="02020603050405020304" pitchFamily="18" charset="0"/>
                <a:ea typeface="Times New Roman" panose="02020603050405020304" pitchFamily="18" charset="0"/>
              </a:rPr>
              <a:t> disruptions can </a:t>
            </a:r>
            <a:r>
              <a:rPr lang="fr-FR" sz="1800" dirty="0" err="1">
                <a:effectLst/>
                <a:latin typeface="Times New Roman" panose="02020603050405020304" pitchFamily="18" charset="0"/>
                <a:ea typeface="Times New Roman" panose="02020603050405020304" pitchFamily="18" charset="0"/>
              </a:rPr>
              <a:t>negatively</a:t>
            </a:r>
            <a:r>
              <a:rPr lang="fr-FR" sz="1800" dirty="0">
                <a:effectLst/>
                <a:latin typeface="Times New Roman" panose="02020603050405020304" pitchFamily="18" charset="0"/>
                <a:ea typeface="Times New Roman" panose="02020603050405020304" pitchFamily="18" charset="0"/>
              </a:rPr>
              <a:t> affect the </a:t>
            </a:r>
            <a:r>
              <a:rPr lang="fr-FR" sz="1800" dirty="0" err="1">
                <a:effectLst/>
                <a:latin typeface="Times New Roman" panose="02020603050405020304" pitchFamily="18" charset="0"/>
                <a:ea typeface="Times New Roman" panose="02020603050405020304" pitchFamily="18" charset="0"/>
              </a:rPr>
              <a:t>quality</a:t>
            </a:r>
            <a:r>
              <a:rPr lang="fr-FR" sz="1800" dirty="0">
                <a:effectLst/>
                <a:latin typeface="Times New Roman" panose="02020603050405020304" pitchFamily="18" charset="0"/>
                <a:ea typeface="Times New Roman" panose="02020603050405020304" pitchFamily="18" charset="0"/>
              </a:rPr>
              <a:t> of social interactions.</a:t>
            </a:r>
          </a:p>
          <a:p>
            <a:pPr marL="158750" indent="0" algn="just">
              <a:lnSpc>
                <a:spcPct val="150000"/>
              </a:lnSpc>
              <a:spcAft>
                <a:spcPts val="800"/>
              </a:spcAft>
              <a:buNone/>
            </a:pPr>
            <a:r>
              <a:rPr lang="fr-FR" sz="1800" dirty="0">
                <a:effectLst/>
                <a:latin typeface="Times New Roman" panose="02020603050405020304" pitchFamily="18" charset="0"/>
                <a:ea typeface="Aptos"/>
              </a:rPr>
              <a:t>This </a:t>
            </a:r>
            <a:r>
              <a:rPr lang="fr-FR" sz="1800" dirty="0" err="1">
                <a:effectLst/>
                <a:latin typeface="Times New Roman" panose="02020603050405020304" pitchFamily="18" charset="0"/>
                <a:ea typeface="Aptos"/>
              </a:rPr>
              <a:t>example</a:t>
            </a:r>
            <a:r>
              <a:rPr lang="fr-FR" sz="1800" dirty="0">
                <a:effectLst/>
                <a:latin typeface="Times New Roman" panose="02020603050405020304" pitchFamily="18" charset="0"/>
                <a:ea typeface="Aptos"/>
              </a:rPr>
              <a:t> shows how basic and </a:t>
            </a:r>
            <a:r>
              <a:rPr lang="fr-FR" sz="1800" dirty="0" err="1">
                <a:effectLst/>
                <a:latin typeface="Times New Roman" panose="02020603050405020304" pitchFamily="18" charset="0"/>
                <a:ea typeface="Aptos"/>
              </a:rPr>
              <a:t>complex</a:t>
            </a:r>
            <a:r>
              <a:rPr lang="fr-FR" sz="1800" dirty="0">
                <a:effectLst/>
                <a:latin typeface="Times New Roman" panose="02020603050405020304" pitchFamily="18" charset="0"/>
                <a:ea typeface="Aptos"/>
              </a:rPr>
              <a:t> communication </a:t>
            </a:r>
            <a:r>
              <a:rPr lang="fr-FR" sz="1800" dirty="0" err="1">
                <a:effectLst/>
                <a:latin typeface="Times New Roman" panose="02020603050405020304" pitchFamily="18" charset="0"/>
                <a:ea typeface="Aptos"/>
              </a:rPr>
              <a:t>means</a:t>
            </a:r>
            <a:r>
              <a:rPr lang="fr-FR" sz="1800" dirty="0">
                <a:effectLst/>
                <a:latin typeface="Times New Roman" panose="02020603050405020304" pitchFamily="18" charset="0"/>
                <a:ea typeface="Aptos"/>
              </a:rPr>
              <a:t> are </a:t>
            </a:r>
            <a:r>
              <a:rPr lang="fr-FR" sz="1800" dirty="0" err="1">
                <a:effectLst/>
                <a:latin typeface="Times New Roman" panose="02020603050405020304" pitchFamily="18" charset="0"/>
                <a:ea typeface="Aptos"/>
              </a:rPr>
              <a:t>intricate</a:t>
            </a:r>
            <a:r>
              <a:rPr lang="fr-FR" sz="1800" dirty="0">
                <a:effectLst/>
                <a:latin typeface="Times New Roman" panose="02020603050405020304" pitchFamily="18" charset="0"/>
                <a:ea typeface="Aptos"/>
              </a:rPr>
              <a:t> </a:t>
            </a:r>
            <a:r>
              <a:rPr lang="fr-FR" sz="1800" dirty="0" err="1">
                <a:effectLst/>
                <a:latin typeface="Times New Roman" panose="02020603050405020304" pitchFamily="18" charset="0"/>
                <a:ea typeface="Aptos"/>
              </a:rPr>
              <a:t>during</a:t>
            </a:r>
            <a:r>
              <a:rPr lang="fr-FR" sz="1800" dirty="0">
                <a:effectLst/>
                <a:latin typeface="Times New Roman" panose="02020603050405020304" pitchFamily="18" charset="0"/>
                <a:ea typeface="Aptos"/>
              </a:rPr>
              <a:t> social interactions</a:t>
            </a:r>
            <a:endParaRPr dirty="0"/>
          </a:p>
        </p:txBody>
      </p:sp>
      <p:sp>
        <p:nvSpPr>
          <p:cNvPr id="118" name="Google Shape;11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86552276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457200" indent="0" algn="just">
              <a:lnSpc>
                <a:spcPct val="150000"/>
              </a:lnSpc>
              <a:spcBef>
                <a:spcPts val="600"/>
              </a:spcBef>
              <a:spcAft>
                <a:spcPts val="800"/>
              </a:spcAft>
              <a:buNone/>
            </a:pPr>
            <a:r>
              <a:rPr lang="fr-FR" sz="1800" dirty="0">
                <a:effectLst/>
                <a:latin typeface="Times New Roman" panose="02020603050405020304" pitchFamily="18" charset="0"/>
                <a:ea typeface="Aptos"/>
                <a:cs typeface="Times New Roman" panose="02020603050405020304" pitchFamily="18" charset="0"/>
              </a:rPr>
              <a:t>Social interactions </a:t>
            </a:r>
            <a:r>
              <a:rPr lang="fr-FR" sz="1800" dirty="0" err="1">
                <a:effectLst/>
                <a:latin typeface="Times New Roman" panose="02020603050405020304" pitchFamily="18" charset="0"/>
                <a:ea typeface="Aptos"/>
                <a:cs typeface="Times New Roman" panose="02020603050405020304" pitchFamily="18" charset="0"/>
              </a:rPr>
              <a:t>also</a:t>
            </a:r>
            <a:r>
              <a:rPr lang="fr-FR" sz="1800" dirty="0">
                <a:effectLst/>
                <a:latin typeface="Times New Roman" panose="02020603050405020304" pitchFamily="18" charset="0"/>
                <a:ea typeface="Aptos"/>
                <a:cs typeface="Times New Roman" panose="02020603050405020304" pitchFamily="18" charset="0"/>
              </a:rPr>
              <a:t> </a:t>
            </a:r>
            <a:r>
              <a:rPr lang="fr-FR" sz="1800" dirty="0" err="1">
                <a:effectLst/>
                <a:latin typeface="Times New Roman" panose="02020603050405020304" pitchFamily="18" charset="0"/>
                <a:ea typeface="Aptos"/>
                <a:cs typeface="Times New Roman" panose="02020603050405020304" pitchFamily="18" charset="0"/>
              </a:rPr>
              <a:t>depend</a:t>
            </a:r>
            <a:r>
              <a:rPr lang="fr-FR" sz="1800" dirty="0">
                <a:effectLst/>
                <a:latin typeface="Times New Roman" panose="02020603050405020304" pitchFamily="18" charset="0"/>
                <a:ea typeface="Aptos"/>
                <a:cs typeface="Times New Roman" panose="02020603050405020304" pitchFamily="18" charset="0"/>
              </a:rPr>
              <a:t> on the </a:t>
            </a:r>
            <a:r>
              <a:rPr lang="fr-FR" sz="1800" dirty="0" err="1">
                <a:effectLst/>
                <a:latin typeface="Times New Roman" panose="02020603050405020304" pitchFamily="18" charset="0"/>
                <a:ea typeface="Aptos"/>
                <a:cs typeface="Times New Roman" panose="02020603050405020304" pitchFamily="18" charset="0"/>
              </a:rPr>
              <a:t>context</a:t>
            </a:r>
            <a:r>
              <a:rPr lang="fr-FR" sz="1800" dirty="0">
                <a:effectLst/>
                <a:latin typeface="Times New Roman" panose="02020603050405020304" pitchFamily="18" charset="0"/>
                <a:ea typeface="Aptos"/>
                <a:cs typeface="Times New Roman" panose="02020603050405020304" pitchFamily="18" charset="0"/>
              </a:rPr>
              <a:t> in </a:t>
            </a:r>
            <a:r>
              <a:rPr lang="fr-FR" sz="1800" dirty="0" err="1">
                <a:effectLst/>
                <a:latin typeface="Times New Roman" panose="02020603050405020304" pitchFamily="18" charset="0"/>
                <a:ea typeface="Aptos"/>
                <a:cs typeface="Times New Roman" panose="02020603050405020304" pitchFamily="18" charset="0"/>
              </a:rPr>
              <a:t>which</a:t>
            </a:r>
            <a:r>
              <a:rPr lang="fr-FR" sz="1800" dirty="0">
                <a:effectLst/>
                <a:latin typeface="Times New Roman" panose="02020603050405020304" pitchFamily="18" charset="0"/>
                <a:ea typeface="Aptos"/>
                <a:cs typeface="Times New Roman" panose="02020603050405020304" pitchFamily="18" charset="0"/>
              </a:rPr>
              <a:t> the </a:t>
            </a:r>
            <a:r>
              <a:rPr lang="fr-FR" sz="1800" dirty="0" err="1">
                <a:effectLst/>
                <a:latin typeface="Times New Roman" panose="02020603050405020304" pitchFamily="18" charset="0"/>
                <a:ea typeface="Aptos"/>
                <a:cs typeface="Times New Roman" panose="02020603050405020304" pitchFamily="18" charset="0"/>
              </a:rPr>
              <a:t>person</a:t>
            </a:r>
            <a:r>
              <a:rPr lang="fr-FR" sz="1800" dirty="0">
                <a:effectLst/>
                <a:latin typeface="Times New Roman" panose="02020603050405020304" pitchFamily="18" charset="0"/>
                <a:ea typeface="Aptos"/>
                <a:cs typeface="Times New Roman" panose="02020603050405020304" pitchFamily="18" charset="0"/>
              </a:rPr>
              <a:t> </a:t>
            </a:r>
            <a:r>
              <a:rPr lang="fr-FR" sz="1800" dirty="0" err="1">
                <a:effectLst/>
                <a:latin typeface="Times New Roman" panose="02020603050405020304" pitchFamily="18" charset="0"/>
                <a:ea typeface="Aptos"/>
                <a:cs typeface="Times New Roman" panose="02020603050405020304" pitchFamily="18" charset="0"/>
              </a:rPr>
              <a:t>evolves</a:t>
            </a:r>
            <a:r>
              <a:rPr lang="fr-FR" sz="1800" dirty="0">
                <a:effectLst/>
                <a:latin typeface="Times New Roman" panose="02020603050405020304" pitchFamily="18" charset="0"/>
                <a:ea typeface="Aptos"/>
                <a:cs typeface="Times New Roman" panose="02020603050405020304" pitchFamily="18" charset="0"/>
              </a:rPr>
              <a:t>. </a:t>
            </a:r>
          </a:p>
          <a:p>
            <a:pPr marL="457200" indent="0" algn="just">
              <a:lnSpc>
                <a:spcPct val="150000"/>
              </a:lnSpc>
              <a:spcBef>
                <a:spcPts val="600"/>
              </a:spcBef>
              <a:spcAft>
                <a:spcPts val="800"/>
              </a:spcAft>
              <a:buNone/>
            </a:pPr>
            <a:r>
              <a:rPr lang="fr-FR" sz="1800" dirty="0">
                <a:effectLst/>
                <a:latin typeface="Times New Roman" panose="02020603050405020304" pitchFamily="18" charset="0"/>
                <a:ea typeface="Aptos"/>
                <a:cs typeface="Times New Roman" panose="02020603050405020304" pitchFamily="18" charset="0"/>
              </a:rPr>
              <a:t>For </a:t>
            </a:r>
            <a:r>
              <a:rPr lang="fr-FR" sz="1800" dirty="0" err="1">
                <a:effectLst/>
                <a:latin typeface="Times New Roman" panose="02020603050405020304" pitchFamily="18" charset="0"/>
                <a:ea typeface="Aptos"/>
                <a:cs typeface="Times New Roman" panose="02020603050405020304" pitchFamily="18" charset="0"/>
              </a:rPr>
              <a:t>example</a:t>
            </a:r>
            <a:r>
              <a:rPr lang="fr-FR" sz="1800" dirty="0">
                <a:effectLst/>
                <a:latin typeface="Times New Roman" panose="02020603050405020304" pitchFamily="18" charset="0"/>
                <a:ea typeface="Aptos"/>
                <a:cs typeface="Times New Roman" panose="02020603050405020304" pitchFamily="18" charset="0"/>
              </a:rPr>
              <a:t>, a </a:t>
            </a:r>
            <a:r>
              <a:rPr lang="fr-FR" sz="1800" dirty="0" err="1">
                <a:effectLst/>
                <a:latin typeface="Times New Roman" panose="02020603050405020304" pitchFamily="18" charset="0"/>
                <a:ea typeface="Aptos"/>
                <a:cs typeface="Times New Roman" panose="02020603050405020304" pitchFamily="18" charset="0"/>
              </a:rPr>
              <a:t>youth</a:t>
            </a:r>
            <a:r>
              <a:rPr lang="fr-FR" sz="1800" dirty="0">
                <a:effectLst/>
                <a:latin typeface="Times New Roman" panose="02020603050405020304" pitchFamily="18" charset="0"/>
                <a:ea typeface="Aptos"/>
                <a:cs typeface="Times New Roman" panose="02020603050405020304" pitchFamily="18" charset="0"/>
              </a:rPr>
              <a:t> </a:t>
            </a:r>
            <a:r>
              <a:rPr lang="fr-FR" sz="1800" dirty="0" err="1">
                <a:effectLst/>
                <a:latin typeface="Times New Roman" panose="02020603050405020304" pitchFamily="18" charset="0"/>
                <a:ea typeface="Aptos"/>
                <a:cs typeface="Times New Roman" panose="02020603050405020304" pitchFamily="18" charset="0"/>
              </a:rPr>
              <a:t>would</a:t>
            </a:r>
            <a:r>
              <a:rPr lang="fr-FR" sz="1800" dirty="0">
                <a:effectLst/>
                <a:latin typeface="Times New Roman" panose="02020603050405020304" pitchFamily="18" charset="0"/>
                <a:ea typeface="Aptos"/>
                <a:cs typeface="Times New Roman" panose="02020603050405020304" pitchFamily="18" charset="0"/>
              </a:rPr>
              <a:t> not have the </a:t>
            </a:r>
            <a:r>
              <a:rPr lang="fr-FR" sz="1800" dirty="0" err="1">
                <a:effectLst/>
                <a:latin typeface="Times New Roman" panose="02020603050405020304" pitchFamily="18" charset="0"/>
                <a:ea typeface="Aptos"/>
                <a:cs typeface="Times New Roman" panose="02020603050405020304" pitchFamily="18" charset="0"/>
              </a:rPr>
              <a:t>same</a:t>
            </a:r>
            <a:r>
              <a:rPr lang="fr-FR" sz="1800" dirty="0">
                <a:effectLst/>
                <a:latin typeface="Times New Roman" panose="02020603050405020304" pitchFamily="18" charset="0"/>
                <a:ea typeface="Aptos"/>
                <a:cs typeface="Times New Roman" panose="02020603050405020304" pitchFamily="18" charset="0"/>
              </a:rPr>
              <a:t> interactions </a:t>
            </a:r>
            <a:r>
              <a:rPr lang="fr-FR" sz="1800" dirty="0" err="1">
                <a:effectLst/>
                <a:latin typeface="Times New Roman" panose="02020603050405020304" pitchFamily="18" charset="0"/>
                <a:ea typeface="Aptos"/>
                <a:cs typeface="Times New Roman" panose="02020603050405020304" pitchFamily="18" charset="0"/>
              </a:rPr>
              <a:t>with</a:t>
            </a:r>
            <a:r>
              <a:rPr lang="fr-FR" sz="1800" dirty="0">
                <a:effectLst/>
                <a:latin typeface="Times New Roman" panose="02020603050405020304" pitchFamily="18" charset="0"/>
                <a:ea typeface="Aptos"/>
                <a:cs typeface="Times New Roman" panose="02020603050405020304" pitchFamily="18" charset="0"/>
              </a:rPr>
              <a:t> </a:t>
            </a:r>
            <a:r>
              <a:rPr lang="fr-FR" sz="1800" dirty="0" err="1">
                <a:effectLst/>
                <a:latin typeface="Times New Roman" panose="02020603050405020304" pitchFamily="18" charset="0"/>
                <a:ea typeface="Aptos"/>
                <a:cs typeface="Times New Roman" panose="02020603050405020304" pitchFamily="18" charset="0"/>
              </a:rPr>
              <a:t>their</a:t>
            </a:r>
            <a:r>
              <a:rPr lang="fr-FR" sz="1800" dirty="0">
                <a:effectLst/>
                <a:latin typeface="Times New Roman" panose="02020603050405020304" pitchFamily="18" charset="0"/>
                <a:ea typeface="Aptos"/>
                <a:cs typeface="Times New Roman" panose="02020603050405020304" pitchFamily="18" charset="0"/>
              </a:rPr>
              <a:t> </a:t>
            </a:r>
            <a:r>
              <a:rPr lang="fr-FR" sz="1800" dirty="0" err="1">
                <a:effectLst/>
                <a:latin typeface="Times New Roman" panose="02020603050405020304" pitchFamily="18" charset="0"/>
                <a:ea typeface="Aptos"/>
                <a:cs typeface="Times New Roman" panose="02020603050405020304" pitchFamily="18" charset="0"/>
              </a:rPr>
              <a:t>friend</a:t>
            </a:r>
            <a:r>
              <a:rPr lang="fr-FR" sz="1800" dirty="0">
                <a:effectLst/>
                <a:latin typeface="Times New Roman" panose="02020603050405020304" pitchFamily="18" charset="0"/>
                <a:ea typeface="Aptos"/>
                <a:cs typeface="Times New Roman" panose="02020603050405020304" pitchFamily="18" charset="0"/>
              </a:rPr>
              <a:t>, </a:t>
            </a:r>
            <a:r>
              <a:rPr lang="fr-FR" sz="1800" dirty="0" err="1">
                <a:effectLst/>
                <a:latin typeface="Times New Roman" panose="02020603050405020304" pitchFamily="18" charset="0"/>
                <a:ea typeface="Aptos"/>
                <a:cs typeface="Times New Roman" panose="02020603050405020304" pitchFamily="18" charset="0"/>
              </a:rPr>
              <a:t>with</a:t>
            </a:r>
            <a:r>
              <a:rPr lang="fr-FR" sz="1800" dirty="0">
                <a:effectLst/>
                <a:latin typeface="Times New Roman" panose="02020603050405020304" pitchFamily="18" charset="0"/>
                <a:ea typeface="Aptos"/>
                <a:cs typeface="Times New Roman" panose="02020603050405020304" pitchFamily="18" charset="0"/>
              </a:rPr>
              <a:t> </a:t>
            </a:r>
            <a:r>
              <a:rPr lang="fr-FR" sz="1800" dirty="0" err="1">
                <a:effectLst/>
                <a:latin typeface="Times New Roman" panose="02020603050405020304" pitchFamily="18" charset="0"/>
                <a:ea typeface="Aptos"/>
                <a:cs typeface="Times New Roman" panose="02020603050405020304" pitchFamily="18" charset="0"/>
              </a:rPr>
              <a:t>their</a:t>
            </a:r>
            <a:r>
              <a:rPr lang="fr-FR" sz="1800" dirty="0">
                <a:effectLst/>
                <a:latin typeface="Times New Roman" panose="02020603050405020304" pitchFamily="18" charset="0"/>
                <a:ea typeface="Aptos"/>
                <a:cs typeface="Times New Roman" panose="02020603050405020304" pitchFamily="18" charset="0"/>
              </a:rPr>
              <a:t> parents or </a:t>
            </a:r>
            <a:r>
              <a:rPr lang="fr-FR" sz="1800" dirty="0" err="1">
                <a:effectLst/>
                <a:latin typeface="Times New Roman" panose="02020603050405020304" pitchFamily="18" charset="0"/>
                <a:ea typeface="Aptos"/>
                <a:cs typeface="Times New Roman" panose="02020603050405020304" pitchFamily="18" charset="0"/>
              </a:rPr>
              <a:t>with</a:t>
            </a:r>
            <a:r>
              <a:rPr lang="fr-FR" sz="1800" dirty="0">
                <a:effectLst/>
                <a:latin typeface="Times New Roman" panose="02020603050405020304" pitchFamily="18" charset="0"/>
                <a:ea typeface="Aptos"/>
                <a:cs typeface="Times New Roman" panose="02020603050405020304" pitchFamily="18" charset="0"/>
              </a:rPr>
              <a:t> </a:t>
            </a:r>
            <a:r>
              <a:rPr lang="fr-FR" sz="1800" dirty="0" err="1">
                <a:effectLst/>
                <a:latin typeface="Times New Roman" panose="02020603050405020304" pitchFamily="18" charset="0"/>
                <a:ea typeface="Aptos"/>
                <a:cs typeface="Times New Roman" panose="02020603050405020304" pitchFamily="18" charset="0"/>
              </a:rPr>
              <a:t>their</a:t>
            </a:r>
            <a:r>
              <a:rPr lang="fr-FR" sz="1800" dirty="0">
                <a:effectLst/>
                <a:latin typeface="Times New Roman" panose="02020603050405020304" pitchFamily="18" charset="0"/>
                <a:ea typeface="Aptos"/>
                <a:cs typeface="Times New Roman" panose="02020603050405020304" pitchFamily="18" charset="0"/>
              </a:rPr>
              <a:t> </a:t>
            </a:r>
            <a:r>
              <a:rPr lang="fr-FR" sz="1800" dirty="0" err="1">
                <a:effectLst/>
                <a:latin typeface="Times New Roman" panose="02020603050405020304" pitchFamily="18" charset="0"/>
                <a:ea typeface="Aptos"/>
                <a:cs typeface="Times New Roman" panose="02020603050405020304" pitchFamily="18" charset="0"/>
              </a:rPr>
              <a:t>teachers</a:t>
            </a:r>
            <a:r>
              <a:rPr lang="fr-FR" sz="1800" dirty="0">
                <a:effectLst/>
                <a:latin typeface="Times New Roman" panose="02020603050405020304" pitchFamily="18" charset="0"/>
                <a:ea typeface="Aptos"/>
                <a:cs typeface="Times New Roman" panose="02020603050405020304" pitchFamily="18" charset="0"/>
              </a:rPr>
              <a:t>. </a:t>
            </a:r>
            <a:r>
              <a:rPr lang="en-GB" sz="1800" dirty="0">
                <a:effectLst/>
                <a:latin typeface="Times New Roman" panose="02020603050405020304" pitchFamily="18" charset="0"/>
                <a:ea typeface="Aptos"/>
                <a:cs typeface="Times New Roman" panose="02020603050405020304" pitchFamily="18" charset="0"/>
              </a:rPr>
              <a:t>All the interactions take place in a context defined by a set of cultural and social circumstances. </a:t>
            </a:r>
          </a:p>
          <a:p>
            <a:pPr marL="457200" indent="0" algn="just">
              <a:lnSpc>
                <a:spcPct val="150000"/>
              </a:lnSpc>
              <a:spcBef>
                <a:spcPts val="600"/>
              </a:spcBef>
              <a:spcAft>
                <a:spcPts val="800"/>
              </a:spcAft>
              <a:buNone/>
            </a:pPr>
            <a:r>
              <a:rPr lang="en-GB" sz="1800" dirty="0">
                <a:effectLst/>
                <a:latin typeface="Times New Roman" panose="02020603050405020304" pitchFamily="18" charset="0"/>
                <a:ea typeface="Aptos"/>
                <a:cs typeface="Times New Roman" panose="02020603050405020304" pitchFamily="18" charset="0"/>
              </a:rPr>
              <a:t>This means that any communicative situation is not reduced only to a physical site. On the contrary, the context is something that people build in the course of time, establishing routines and habits according to values and beliefs that a community’s members share. </a:t>
            </a:r>
          </a:p>
          <a:p>
            <a:pPr marL="457200" indent="0" algn="just">
              <a:lnSpc>
                <a:spcPct val="150000"/>
              </a:lnSpc>
              <a:spcBef>
                <a:spcPts val="600"/>
              </a:spcBef>
              <a:spcAft>
                <a:spcPts val="800"/>
              </a:spcAft>
              <a:buNone/>
            </a:pPr>
            <a:r>
              <a:rPr lang="en-GB" sz="1800" dirty="0">
                <a:effectLst/>
                <a:latin typeface="Times New Roman" panose="02020603050405020304" pitchFamily="18" charset="0"/>
                <a:ea typeface="Aptos"/>
                <a:cs typeface="Times New Roman" panose="02020603050405020304" pitchFamily="18" charset="0"/>
              </a:rPr>
              <a:t>Therefore, all the social contexts will be defined by some routines that the citizens have to respect, interiorise and carry out to prevent problems with the environment and, thus, reach their social goals.</a:t>
            </a:r>
            <a:r>
              <a:rPr lang="fr-FR" sz="1800" dirty="0">
                <a:effectLst/>
                <a:latin typeface="Times New Roman" panose="02020603050405020304" pitchFamily="18" charset="0"/>
                <a:ea typeface="Aptos"/>
                <a:cs typeface="Times New Roman" panose="02020603050405020304" pitchFamily="18" charset="0"/>
              </a:rPr>
              <a:t> People </a:t>
            </a:r>
            <a:r>
              <a:rPr lang="fr-FR" sz="1800" dirty="0" err="1">
                <a:effectLst/>
                <a:latin typeface="Times New Roman" panose="02020603050405020304" pitchFamily="18" charset="0"/>
                <a:ea typeface="Aptos"/>
                <a:cs typeface="Times New Roman" panose="02020603050405020304" pitchFamily="18" charset="0"/>
              </a:rPr>
              <a:t>usually</a:t>
            </a:r>
            <a:r>
              <a:rPr lang="fr-FR" sz="1800" dirty="0">
                <a:effectLst/>
                <a:latin typeface="Times New Roman" panose="02020603050405020304" pitchFamily="18" charset="0"/>
                <a:ea typeface="Aptos"/>
                <a:cs typeface="Times New Roman" panose="02020603050405020304" pitchFamily="18" charset="0"/>
              </a:rPr>
              <a:t> </a:t>
            </a:r>
            <a:r>
              <a:rPr lang="fr-FR" sz="1800" dirty="0" err="1">
                <a:effectLst/>
                <a:latin typeface="Times New Roman" panose="02020603050405020304" pitchFamily="18" charset="0"/>
                <a:ea typeface="Aptos"/>
                <a:cs typeface="Times New Roman" panose="02020603050405020304" pitchFamily="18" charset="0"/>
              </a:rPr>
              <a:t>learn</a:t>
            </a:r>
            <a:r>
              <a:rPr lang="fr-FR" sz="1800" dirty="0">
                <a:effectLst/>
                <a:latin typeface="Times New Roman" panose="02020603050405020304" pitchFamily="18" charset="0"/>
                <a:ea typeface="Aptos"/>
                <a:cs typeface="Times New Roman" panose="02020603050405020304" pitchFamily="18" charset="0"/>
              </a:rPr>
              <a:t> the </a:t>
            </a:r>
            <a:r>
              <a:rPr lang="fr-FR" sz="1800" dirty="0" err="1">
                <a:effectLst/>
                <a:latin typeface="Times New Roman" panose="02020603050405020304" pitchFamily="18" charset="0"/>
                <a:ea typeface="Aptos"/>
                <a:cs typeface="Times New Roman" panose="02020603050405020304" pitchFamily="18" charset="0"/>
              </a:rPr>
              <a:t>way</a:t>
            </a:r>
            <a:r>
              <a:rPr lang="fr-FR" sz="1800" dirty="0">
                <a:effectLst/>
                <a:latin typeface="Times New Roman" panose="02020603050405020304" pitchFamily="18" charset="0"/>
                <a:ea typeface="Aptos"/>
                <a:cs typeface="Times New Roman" panose="02020603050405020304" pitchFamily="18" charset="0"/>
              </a:rPr>
              <a:t> </a:t>
            </a:r>
            <a:r>
              <a:rPr lang="fr-FR" sz="1800" dirty="0" err="1">
                <a:effectLst/>
                <a:latin typeface="Times New Roman" panose="02020603050405020304" pitchFamily="18" charset="0"/>
                <a:ea typeface="Aptos"/>
                <a:cs typeface="Times New Roman" panose="02020603050405020304" pitchFamily="18" charset="0"/>
              </a:rPr>
              <a:t>they</a:t>
            </a:r>
            <a:r>
              <a:rPr lang="fr-FR" sz="1800" dirty="0">
                <a:effectLst/>
                <a:latin typeface="Times New Roman" panose="02020603050405020304" pitchFamily="18" charset="0"/>
                <a:ea typeface="Aptos"/>
                <a:cs typeface="Times New Roman" panose="02020603050405020304" pitchFamily="18" charset="0"/>
              </a:rPr>
              <a:t> </a:t>
            </a:r>
            <a:r>
              <a:rPr lang="fr-FR" sz="1800" dirty="0" err="1">
                <a:effectLst/>
                <a:latin typeface="Times New Roman" panose="02020603050405020304" pitchFamily="18" charset="0"/>
                <a:ea typeface="Aptos"/>
                <a:cs typeface="Times New Roman" panose="02020603050405020304" pitchFamily="18" charset="0"/>
              </a:rPr>
              <a:t>should</a:t>
            </a:r>
            <a:r>
              <a:rPr lang="fr-FR" sz="1800" dirty="0">
                <a:effectLst/>
                <a:latin typeface="Times New Roman" panose="02020603050405020304" pitchFamily="18" charset="0"/>
                <a:ea typeface="Aptos"/>
                <a:cs typeface="Times New Roman" panose="02020603050405020304" pitchFamily="18" charset="0"/>
              </a:rPr>
              <a:t> </a:t>
            </a:r>
            <a:r>
              <a:rPr lang="fr-FR" sz="1800" dirty="0" err="1">
                <a:effectLst/>
                <a:latin typeface="Times New Roman" panose="02020603050405020304" pitchFamily="18" charset="0"/>
                <a:ea typeface="Aptos"/>
                <a:cs typeface="Times New Roman" panose="02020603050405020304" pitchFamily="18" charset="0"/>
              </a:rPr>
              <a:t>behave</a:t>
            </a:r>
            <a:r>
              <a:rPr lang="fr-FR" sz="1800" dirty="0">
                <a:effectLst/>
                <a:latin typeface="Times New Roman" panose="02020603050405020304" pitchFamily="18" charset="0"/>
                <a:ea typeface="Aptos"/>
                <a:cs typeface="Times New Roman" panose="02020603050405020304" pitchFamily="18" charset="0"/>
              </a:rPr>
              <a:t> </a:t>
            </a:r>
            <a:r>
              <a:rPr lang="fr-FR" sz="1800" dirty="0" err="1">
                <a:effectLst/>
                <a:latin typeface="Times New Roman" panose="02020603050405020304" pitchFamily="18" charset="0"/>
                <a:ea typeface="Aptos"/>
                <a:cs typeface="Times New Roman" panose="02020603050405020304" pitchFamily="18" charset="0"/>
              </a:rPr>
              <a:t>during</a:t>
            </a:r>
            <a:r>
              <a:rPr lang="fr-FR" sz="1800" dirty="0">
                <a:effectLst/>
                <a:latin typeface="Times New Roman" panose="02020603050405020304" pitchFamily="18" charset="0"/>
                <a:ea typeface="Aptos"/>
                <a:cs typeface="Times New Roman" panose="02020603050405020304" pitchFamily="18" charset="0"/>
              </a:rPr>
              <a:t> interactions </a:t>
            </a:r>
            <a:r>
              <a:rPr lang="fr-FR" sz="1800" dirty="0" err="1">
                <a:effectLst/>
                <a:latin typeface="Times New Roman" panose="02020603050405020304" pitchFamily="18" charset="0"/>
                <a:ea typeface="Aptos"/>
                <a:cs typeface="Times New Roman" panose="02020603050405020304" pitchFamily="18" charset="0"/>
              </a:rPr>
              <a:t>because</a:t>
            </a:r>
            <a:r>
              <a:rPr lang="fr-FR" sz="1800" dirty="0">
                <a:effectLst/>
                <a:latin typeface="Times New Roman" panose="02020603050405020304" pitchFamily="18" charset="0"/>
                <a:ea typeface="Aptos"/>
                <a:cs typeface="Times New Roman" panose="02020603050405020304" pitchFamily="18" charset="0"/>
              </a:rPr>
              <a:t> </a:t>
            </a:r>
            <a:r>
              <a:rPr lang="fr-FR" sz="1800" dirty="0" err="1">
                <a:effectLst/>
                <a:latin typeface="Times New Roman" panose="02020603050405020304" pitchFamily="18" charset="0"/>
                <a:ea typeface="Aptos"/>
                <a:cs typeface="Times New Roman" panose="02020603050405020304" pitchFamily="18" charset="0"/>
              </a:rPr>
              <a:t>they</a:t>
            </a:r>
            <a:r>
              <a:rPr lang="fr-FR" sz="1800" dirty="0">
                <a:effectLst/>
                <a:latin typeface="Times New Roman" panose="02020603050405020304" pitchFamily="18" charset="0"/>
                <a:ea typeface="Aptos"/>
                <a:cs typeface="Times New Roman" panose="02020603050405020304" pitchFamily="18" charset="0"/>
              </a:rPr>
              <a:t> </a:t>
            </a:r>
            <a:r>
              <a:rPr lang="fr-FR" sz="1800" dirty="0" err="1">
                <a:effectLst/>
                <a:latin typeface="Times New Roman" panose="02020603050405020304" pitchFamily="18" charset="0"/>
                <a:ea typeface="Aptos"/>
                <a:cs typeface="Times New Roman" panose="02020603050405020304" pitchFamily="18" charset="0"/>
              </a:rPr>
              <a:t>experience</a:t>
            </a:r>
            <a:r>
              <a:rPr lang="fr-FR" sz="1800" dirty="0">
                <a:effectLst/>
                <a:latin typeface="Times New Roman" panose="02020603050405020304" pitchFamily="18" charset="0"/>
                <a:ea typeface="Aptos"/>
                <a:cs typeface="Times New Roman" panose="02020603050405020304" pitchFamily="18" charset="0"/>
              </a:rPr>
              <a:t> interactions. In addition, social interactions </a:t>
            </a:r>
            <a:r>
              <a:rPr lang="fr-FR" sz="1800" dirty="0" err="1">
                <a:effectLst/>
                <a:latin typeface="Times New Roman" panose="02020603050405020304" pitchFamily="18" charset="0"/>
                <a:ea typeface="Aptos"/>
                <a:cs typeface="Times New Roman" panose="02020603050405020304" pitchFamily="18" charset="0"/>
              </a:rPr>
              <a:t>imply</a:t>
            </a:r>
            <a:r>
              <a:rPr lang="fr-FR" sz="1800" dirty="0">
                <a:effectLst/>
                <a:latin typeface="Times New Roman" panose="02020603050405020304" pitchFamily="18" charset="0"/>
                <a:ea typeface="Aptos"/>
                <a:cs typeface="Times New Roman" panose="02020603050405020304" pitchFamily="18" charset="0"/>
              </a:rPr>
              <a:t> to </a:t>
            </a:r>
            <a:r>
              <a:rPr lang="fr-FR" sz="1800" dirty="0" err="1">
                <a:effectLst/>
                <a:latin typeface="Times New Roman" panose="02020603050405020304" pitchFamily="18" charset="0"/>
                <a:ea typeface="Aptos"/>
                <a:cs typeface="Times New Roman" panose="02020603050405020304" pitchFamily="18" charset="0"/>
              </a:rPr>
              <a:t>make</a:t>
            </a:r>
            <a:r>
              <a:rPr lang="fr-FR" sz="1800" dirty="0">
                <a:effectLst/>
                <a:latin typeface="Times New Roman" panose="02020603050405020304" pitchFamily="18" charset="0"/>
                <a:ea typeface="Aptos"/>
                <a:cs typeface="Times New Roman" panose="02020603050405020304" pitchFamily="18" charset="0"/>
              </a:rPr>
              <a:t> </a:t>
            </a:r>
            <a:r>
              <a:rPr lang="fr-FR" sz="1800" dirty="0" err="1">
                <a:effectLst/>
                <a:latin typeface="Times New Roman" panose="02020603050405020304" pitchFamily="18" charset="0"/>
                <a:ea typeface="Aptos"/>
                <a:cs typeface="Times New Roman" panose="02020603050405020304" pitchFamily="18" charset="0"/>
              </a:rPr>
              <a:t>inferences</a:t>
            </a:r>
            <a:r>
              <a:rPr lang="fr-FR" sz="1800" dirty="0">
                <a:effectLst/>
                <a:latin typeface="Times New Roman" panose="02020603050405020304" pitchFamily="18" charset="0"/>
                <a:ea typeface="Aptos"/>
                <a:cs typeface="Times New Roman" panose="02020603050405020304" pitchFamily="18" charset="0"/>
              </a:rPr>
              <a:t> about the </a:t>
            </a:r>
            <a:r>
              <a:rPr lang="fr-FR" sz="1800" dirty="0" err="1">
                <a:effectLst/>
                <a:latin typeface="Times New Roman" panose="02020603050405020304" pitchFamily="18" charset="0"/>
                <a:ea typeface="Aptos"/>
                <a:cs typeface="Times New Roman" panose="02020603050405020304" pitchFamily="18" charset="0"/>
              </a:rPr>
              <a:t>other’s</a:t>
            </a:r>
            <a:r>
              <a:rPr lang="fr-FR" sz="1800" dirty="0">
                <a:effectLst/>
                <a:latin typeface="Times New Roman" panose="02020603050405020304" pitchFamily="18" charset="0"/>
                <a:ea typeface="Aptos"/>
                <a:cs typeface="Times New Roman" panose="02020603050405020304" pitchFamily="18" charset="0"/>
              </a:rPr>
              <a:t> mental states and </a:t>
            </a:r>
            <a:r>
              <a:rPr lang="fr-FR" sz="1800" dirty="0" err="1">
                <a:effectLst/>
                <a:latin typeface="Times New Roman" panose="02020603050405020304" pitchFamily="18" charset="0"/>
                <a:ea typeface="Aptos"/>
                <a:cs typeface="Times New Roman" panose="02020603050405020304" pitchFamily="18" charset="0"/>
              </a:rPr>
              <a:t>therefore</a:t>
            </a:r>
            <a:r>
              <a:rPr lang="fr-FR" sz="1800" dirty="0">
                <a:effectLst/>
                <a:latin typeface="Times New Roman" panose="02020603050405020304" pitchFamily="18" charset="0"/>
                <a:ea typeface="Aptos"/>
                <a:cs typeface="Times New Roman" panose="02020603050405020304" pitchFamily="18" charset="0"/>
              </a:rPr>
              <a:t>, </a:t>
            </a:r>
            <a:r>
              <a:rPr lang="fr-FR" sz="1800" dirty="0" err="1">
                <a:effectLst/>
                <a:latin typeface="Times New Roman" panose="02020603050405020304" pitchFamily="18" charset="0"/>
                <a:ea typeface="Aptos"/>
                <a:cs typeface="Times New Roman" panose="02020603050405020304" pitchFamily="18" charset="0"/>
              </a:rPr>
              <a:t>identifying</a:t>
            </a:r>
            <a:r>
              <a:rPr lang="fr-FR" sz="1800" dirty="0">
                <a:effectLst/>
                <a:latin typeface="Times New Roman" panose="02020603050405020304" pitchFamily="18" charset="0"/>
                <a:ea typeface="Aptos"/>
                <a:cs typeface="Times New Roman" panose="02020603050405020304" pitchFamily="18" charset="0"/>
              </a:rPr>
              <a:t> </a:t>
            </a:r>
            <a:r>
              <a:rPr lang="fr-FR" sz="1800" dirty="0" err="1">
                <a:effectLst/>
                <a:latin typeface="Times New Roman" panose="02020603050405020304" pitchFamily="18" charset="0"/>
                <a:ea typeface="Aptos"/>
                <a:cs typeface="Times New Roman" panose="02020603050405020304" pitchFamily="18" charset="0"/>
              </a:rPr>
              <a:t>their</a:t>
            </a:r>
            <a:r>
              <a:rPr lang="fr-FR" sz="1800" dirty="0">
                <a:effectLst/>
                <a:latin typeface="Times New Roman" panose="02020603050405020304" pitchFamily="18" charset="0"/>
                <a:ea typeface="Aptos"/>
                <a:cs typeface="Times New Roman" panose="02020603050405020304" pitchFamily="18" charset="0"/>
              </a:rPr>
              <a:t> </a:t>
            </a:r>
            <a:r>
              <a:rPr lang="fr-FR" sz="1800" dirty="0" err="1">
                <a:effectLst/>
                <a:latin typeface="Times New Roman" panose="02020603050405020304" pitchFamily="18" charset="0"/>
                <a:ea typeface="Aptos"/>
                <a:cs typeface="Times New Roman" panose="02020603050405020304" pitchFamily="18" charset="0"/>
              </a:rPr>
              <a:t>beliefs</a:t>
            </a:r>
            <a:r>
              <a:rPr lang="fr-FR" sz="1800" dirty="0">
                <a:effectLst/>
                <a:latin typeface="Times New Roman" panose="02020603050405020304" pitchFamily="18" charset="0"/>
                <a:ea typeface="Aptos"/>
                <a:cs typeface="Times New Roman" panose="02020603050405020304" pitchFamily="18" charset="0"/>
              </a:rPr>
              <a:t>, </a:t>
            </a:r>
            <a:r>
              <a:rPr lang="fr-FR" sz="1800" dirty="0" err="1">
                <a:effectLst/>
                <a:latin typeface="Times New Roman" panose="02020603050405020304" pitchFamily="18" charset="0"/>
                <a:ea typeface="Aptos"/>
                <a:cs typeface="Times New Roman" panose="02020603050405020304" pitchFamily="18" charset="0"/>
              </a:rPr>
              <a:t>worries</a:t>
            </a:r>
            <a:r>
              <a:rPr lang="fr-FR" sz="1800" dirty="0">
                <a:effectLst/>
                <a:latin typeface="Times New Roman" panose="02020603050405020304" pitchFamily="18" charset="0"/>
                <a:ea typeface="Aptos"/>
                <a:cs typeface="Times New Roman" panose="02020603050405020304" pitchFamily="18" charset="0"/>
              </a:rPr>
              <a:t> or feelings </a:t>
            </a:r>
            <a:r>
              <a:rPr lang="fr-FR" sz="1800" dirty="0" err="1">
                <a:effectLst/>
                <a:latin typeface="Times New Roman" panose="02020603050405020304" pitchFamily="18" charset="0"/>
                <a:ea typeface="Aptos"/>
                <a:cs typeface="Times New Roman" panose="02020603050405020304" pitchFamily="18" charset="0"/>
              </a:rPr>
              <a:t>which</a:t>
            </a:r>
            <a:r>
              <a:rPr lang="fr-FR" sz="1800" dirty="0">
                <a:effectLst/>
                <a:latin typeface="Times New Roman" panose="02020603050405020304" pitchFamily="18" charset="0"/>
                <a:ea typeface="Aptos"/>
                <a:cs typeface="Times New Roman" panose="02020603050405020304" pitchFamily="18" charset="0"/>
              </a:rPr>
              <a:t> </a:t>
            </a:r>
            <a:r>
              <a:rPr lang="fr-FR" sz="1800" dirty="0" err="1">
                <a:effectLst/>
                <a:latin typeface="Times New Roman" panose="02020603050405020304" pitchFamily="18" charset="0"/>
                <a:ea typeface="Aptos"/>
                <a:cs typeface="Times New Roman" panose="02020603050405020304" pitchFamily="18" charset="0"/>
              </a:rPr>
              <a:t>refer</a:t>
            </a:r>
            <a:r>
              <a:rPr lang="fr-FR" sz="1800" dirty="0">
                <a:effectLst/>
                <a:latin typeface="Times New Roman" panose="02020603050405020304" pitchFamily="18" charset="0"/>
                <a:ea typeface="Aptos"/>
                <a:cs typeface="Times New Roman" panose="02020603050405020304" pitchFamily="18" charset="0"/>
              </a:rPr>
              <a:t> to </a:t>
            </a:r>
            <a:r>
              <a:rPr lang="fr-FR" sz="1800" dirty="0" err="1">
                <a:effectLst/>
                <a:latin typeface="Times New Roman" panose="02020603050405020304" pitchFamily="18" charset="0"/>
                <a:ea typeface="Aptos"/>
                <a:cs typeface="Times New Roman" panose="02020603050405020304" pitchFamily="18" charset="0"/>
              </a:rPr>
              <a:t>theory</a:t>
            </a:r>
            <a:r>
              <a:rPr lang="fr-FR" sz="1800" dirty="0">
                <a:effectLst/>
                <a:latin typeface="Times New Roman" panose="02020603050405020304" pitchFamily="18" charset="0"/>
                <a:ea typeface="Aptos"/>
                <a:cs typeface="Times New Roman" panose="02020603050405020304" pitchFamily="18" charset="0"/>
              </a:rPr>
              <a:t> of </a:t>
            </a:r>
            <a:r>
              <a:rPr lang="fr-FR" sz="1800" dirty="0" err="1">
                <a:effectLst/>
                <a:latin typeface="Times New Roman" panose="02020603050405020304" pitchFamily="18" charset="0"/>
                <a:ea typeface="Aptos"/>
                <a:cs typeface="Times New Roman" panose="02020603050405020304" pitchFamily="18" charset="0"/>
              </a:rPr>
              <a:t>mind</a:t>
            </a:r>
            <a:r>
              <a:rPr lang="fr-FR" sz="1800" dirty="0">
                <a:effectLst/>
                <a:latin typeface="Times New Roman" panose="02020603050405020304" pitchFamily="18" charset="0"/>
                <a:ea typeface="Aptos"/>
                <a:cs typeface="Times New Roman" panose="02020603050405020304" pitchFamily="18" charset="0"/>
              </a:rPr>
              <a:t>. </a:t>
            </a:r>
            <a:r>
              <a:rPr lang="fr-FR" sz="1800" dirty="0" err="1">
                <a:effectLst/>
                <a:latin typeface="Times New Roman" panose="02020603050405020304" pitchFamily="18" charset="0"/>
                <a:ea typeface="Aptos"/>
                <a:cs typeface="Times New Roman" panose="02020603050405020304" pitchFamily="18" charset="0"/>
              </a:rPr>
              <a:t>These</a:t>
            </a:r>
            <a:r>
              <a:rPr lang="fr-FR" sz="1800" dirty="0">
                <a:effectLst/>
                <a:latin typeface="Times New Roman" panose="02020603050405020304" pitchFamily="18" charset="0"/>
                <a:ea typeface="Aptos"/>
                <a:cs typeface="Times New Roman" panose="02020603050405020304" pitchFamily="18" charset="0"/>
              </a:rPr>
              <a:t> </a:t>
            </a:r>
            <a:r>
              <a:rPr lang="fr-FR" sz="1800" dirty="0" err="1">
                <a:effectLst/>
                <a:latin typeface="Times New Roman" panose="02020603050405020304" pitchFamily="18" charset="0"/>
                <a:ea typeface="Aptos"/>
                <a:cs typeface="Times New Roman" panose="02020603050405020304" pitchFamily="18" charset="0"/>
              </a:rPr>
              <a:t>abilities</a:t>
            </a:r>
            <a:r>
              <a:rPr lang="fr-FR" sz="1800" dirty="0">
                <a:effectLst/>
                <a:latin typeface="Times New Roman" panose="02020603050405020304" pitchFamily="18" charset="0"/>
                <a:ea typeface="Aptos"/>
                <a:cs typeface="Times New Roman" panose="02020603050405020304" pitchFamily="18" charset="0"/>
              </a:rPr>
              <a:t> </a:t>
            </a:r>
            <a:r>
              <a:rPr lang="fr-FR" sz="1800" dirty="0" err="1">
                <a:effectLst/>
                <a:latin typeface="Times New Roman" panose="02020603050405020304" pitchFamily="18" charset="0"/>
                <a:ea typeface="Aptos"/>
                <a:cs typeface="Times New Roman" panose="02020603050405020304" pitchFamily="18" charset="0"/>
              </a:rPr>
              <a:t>allow</a:t>
            </a:r>
            <a:r>
              <a:rPr lang="fr-FR" sz="1800" dirty="0">
                <a:effectLst/>
                <a:latin typeface="Times New Roman" panose="02020603050405020304" pitchFamily="18" charset="0"/>
                <a:ea typeface="Aptos"/>
                <a:cs typeface="Times New Roman" panose="02020603050405020304" pitchFamily="18" charset="0"/>
              </a:rPr>
              <a:t> t</a:t>
            </a:r>
            <a:r>
              <a:rPr lang="en-GB" sz="1800" dirty="0">
                <a:effectLst/>
                <a:latin typeface="Times New Roman" panose="02020603050405020304" pitchFamily="18" charset="0"/>
                <a:ea typeface="Aptos"/>
                <a:cs typeface="Times New Roman" panose="02020603050405020304" pitchFamily="18" charset="0"/>
              </a:rPr>
              <a:t>o interpret correctly persons’ reactions, people need and this is crucial in the social relationships.</a:t>
            </a:r>
            <a:endParaRPr lang="fr-FR" sz="1800" dirty="0">
              <a:effectLst/>
              <a:latin typeface="Aptos"/>
              <a:ea typeface="Aptos"/>
              <a:cs typeface="Times New Roman" panose="02020603050405020304" pitchFamily="18" charset="0"/>
            </a:endParaRPr>
          </a:p>
        </p:txBody>
      </p:sp>
      <p:sp>
        <p:nvSpPr>
          <p:cNvPr id="118" name="Google Shape;11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62943942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matchingName="Title Slide" type="title">
  <p:cSld name="TITLE">
    <p:spTree>
      <p:nvGrpSpPr>
        <p:cNvPr id="1" name="Shape 12"/>
        <p:cNvGrpSpPr/>
        <p:nvPr/>
      </p:nvGrpSpPr>
      <p:grpSpPr>
        <a:xfrm>
          <a:off x="0" y="0"/>
          <a:ext cx="0" cy="0"/>
          <a:chOff x="0" y="0"/>
          <a:chExt cx="0" cy="0"/>
        </a:xfrm>
      </p:grpSpPr>
      <p:sp>
        <p:nvSpPr>
          <p:cNvPr id="13" name="Google Shape;13;p5"/>
          <p:cNvSpPr/>
          <p:nvPr/>
        </p:nvSpPr>
        <p:spPr>
          <a:xfrm>
            <a:off x="160920" y="157606"/>
            <a:ext cx="11870161" cy="6542788"/>
          </a:xfrm>
          <a:prstGeom prst="rect">
            <a:avLst/>
          </a:pr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4" name="Google Shape;14;p5"/>
          <p:cNvSpPr txBox="1">
            <a:spLocks noGrp="1"/>
          </p:cNvSpPr>
          <p:nvPr>
            <p:ph type="ctrTitle"/>
          </p:nvPr>
        </p:nvSpPr>
        <p:spPr>
          <a:xfrm>
            <a:off x="2035130" y="1066800"/>
            <a:ext cx="8112369" cy="2073119"/>
          </a:xfrm>
          <a:prstGeom prst="rect">
            <a:avLst/>
          </a:prstGeom>
          <a:noFill/>
          <a:ln>
            <a:noFill/>
          </a:ln>
        </p:spPr>
        <p:txBody>
          <a:bodyPr spcFirstLastPara="1" wrap="square" lIns="91425" tIns="45700" rIns="91425" bIns="45700" anchor="b" anchorCtr="0">
            <a:normAutofit/>
          </a:bodyPr>
          <a:lstStyle>
            <a:lvl1pPr lvl="0" algn="ctr">
              <a:lnSpc>
                <a:spcPct val="110000"/>
              </a:lnSpc>
              <a:spcBef>
                <a:spcPts val="0"/>
              </a:spcBef>
              <a:spcAft>
                <a:spcPts val="0"/>
              </a:spcAft>
              <a:buClr>
                <a:schemeClr val="dk2"/>
              </a:buClr>
              <a:buSzPts val="2800"/>
              <a:buFont typeface="Arial"/>
              <a:buNone/>
              <a:defRPr sz="2800"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5" name="Google Shape;15;p5"/>
          <p:cNvSpPr txBox="1">
            <a:spLocks noGrp="1"/>
          </p:cNvSpPr>
          <p:nvPr>
            <p:ph type="subTitle" idx="1"/>
          </p:nvPr>
        </p:nvSpPr>
        <p:spPr>
          <a:xfrm>
            <a:off x="2175804" y="4876802"/>
            <a:ext cx="7821637" cy="1028697"/>
          </a:xfrm>
          <a:prstGeom prst="rect">
            <a:avLst/>
          </a:prstGeom>
          <a:noFill/>
          <a:ln>
            <a:noFill/>
          </a:ln>
        </p:spPr>
        <p:txBody>
          <a:bodyPr spcFirstLastPara="1" wrap="square" lIns="91425" tIns="45700" rIns="91425" bIns="45700" anchor="t" anchorCtr="0">
            <a:normAutofit/>
          </a:bodyPr>
          <a:lstStyle>
            <a:lvl1pPr lvl="0" algn="ctr">
              <a:lnSpc>
                <a:spcPct val="100000"/>
              </a:lnSpc>
              <a:spcBef>
                <a:spcPts val="1000"/>
              </a:spcBef>
              <a:spcAft>
                <a:spcPts val="0"/>
              </a:spcAft>
              <a:buClr>
                <a:schemeClr val="dk2"/>
              </a:buClr>
              <a:buSzPts val="2000"/>
              <a:buFont typeface="Arial"/>
              <a:buNone/>
              <a:defRPr sz="2000"/>
            </a:lvl1pPr>
            <a:lvl2pPr lvl="1" algn="ctr">
              <a:lnSpc>
                <a:spcPct val="110000"/>
              </a:lnSpc>
              <a:spcBef>
                <a:spcPts val="500"/>
              </a:spcBef>
              <a:spcAft>
                <a:spcPts val="0"/>
              </a:spcAft>
              <a:buClr>
                <a:schemeClr val="dk2"/>
              </a:buClr>
              <a:buSzPts val="1700"/>
              <a:buNone/>
              <a:defRPr sz="2000"/>
            </a:lvl2pPr>
            <a:lvl3pPr lvl="2" algn="ctr">
              <a:lnSpc>
                <a:spcPct val="110000"/>
              </a:lnSpc>
              <a:spcBef>
                <a:spcPts val="500"/>
              </a:spcBef>
              <a:spcAft>
                <a:spcPts val="0"/>
              </a:spcAft>
              <a:buClr>
                <a:schemeClr val="dk2"/>
              </a:buClr>
              <a:buSzPts val="1800"/>
              <a:buFont typeface="Arial"/>
              <a:buNone/>
              <a:defRPr sz="1800"/>
            </a:lvl3pPr>
            <a:lvl4pPr lvl="3" algn="ctr">
              <a:lnSpc>
                <a:spcPct val="110000"/>
              </a:lnSpc>
              <a:spcBef>
                <a:spcPts val="500"/>
              </a:spcBef>
              <a:spcAft>
                <a:spcPts val="0"/>
              </a:spcAft>
              <a:buClr>
                <a:schemeClr val="dk2"/>
              </a:buClr>
              <a:buSzPts val="1600"/>
              <a:buNone/>
              <a:defRPr sz="1600"/>
            </a:lvl4pPr>
            <a:lvl5pPr lvl="4" algn="ctr">
              <a:lnSpc>
                <a:spcPct val="110000"/>
              </a:lnSpc>
              <a:spcBef>
                <a:spcPts val="500"/>
              </a:spcBef>
              <a:spcAft>
                <a:spcPts val="0"/>
              </a:spcAft>
              <a:buClr>
                <a:schemeClr val="dk2"/>
              </a:buClr>
              <a:buSzPts val="1600"/>
              <a:buFont typeface="Arial"/>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16" name="Google Shape;16;p5"/>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7" name="Google Shape;17;p5"/>
          <p:cNvSpPr txBox="1">
            <a:spLocks noGrp="1"/>
          </p:cNvSpPr>
          <p:nvPr>
            <p:ph type="ftr" idx="11"/>
          </p:nvPr>
        </p:nvSpPr>
        <p:spPr>
          <a:xfrm>
            <a:off x="7279965" y="6245352"/>
            <a:ext cx="4114800"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8" name="Google Shape;18;p5"/>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grpSp>
        <p:nvGrpSpPr>
          <p:cNvPr id="19" name="Google Shape;19;p5"/>
          <p:cNvGrpSpPr/>
          <p:nvPr/>
        </p:nvGrpSpPr>
        <p:grpSpPr>
          <a:xfrm>
            <a:off x="5662258" y="4216652"/>
            <a:ext cx="867485" cy="163226"/>
            <a:chOff x="8910933" y="1837414"/>
            <a:chExt cx="867485" cy="163226"/>
          </a:xfrm>
        </p:grpSpPr>
        <p:sp>
          <p:nvSpPr>
            <p:cNvPr id="20" name="Google Shape;20;p5"/>
            <p:cNvSpPr/>
            <p:nvPr/>
          </p:nvSpPr>
          <p:spPr>
            <a:xfrm rot="-2635175" flipH="1">
              <a:off x="9286956" y="1861308"/>
              <a:ext cx="115439" cy="115439"/>
            </a:xfrm>
            <a:prstGeom prst="rect">
              <a:avLst/>
            </a:prstGeom>
            <a:noFill/>
            <a:ln w="15875" cap="flat" cmpd="sng">
              <a:solidFill>
                <a:schemeClr val="dk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21" name="Google Shape;21;p5"/>
            <p:cNvCxnSpPr/>
            <p:nvPr/>
          </p:nvCxnSpPr>
          <p:spPr>
            <a:xfrm>
              <a:off x="9426289" y="1919027"/>
              <a:ext cx="352129" cy="0"/>
            </a:xfrm>
            <a:prstGeom prst="straightConnector1">
              <a:avLst/>
            </a:prstGeom>
            <a:noFill/>
            <a:ln w="15875" cap="flat" cmpd="sng">
              <a:solidFill>
                <a:schemeClr val="dk2"/>
              </a:solidFill>
              <a:prstDash val="solid"/>
              <a:miter lim="800000"/>
              <a:headEnd type="none" w="sm" len="sm"/>
              <a:tailEnd type="none" w="sm" len="sm"/>
            </a:ln>
          </p:spPr>
        </p:cxnSp>
        <p:cxnSp>
          <p:nvCxnSpPr>
            <p:cNvPr id="22" name="Google Shape;22;p5"/>
            <p:cNvCxnSpPr/>
            <p:nvPr/>
          </p:nvCxnSpPr>
          <p:spPr>
            <a:xfrm>
              <a:off x="8910933" y="1919027"/>
              <a:ext cx="352129" cy="0"/>
            </a:xfrm>
            <a:prstGeom prst="straightConnector1">
              <a:avLst/>
            </a:prstGeom>
            <a:noFill/>
            <a:ln w="15875" cap="flat" cmpd="sng">
              <a:solidFill>
                <a:schemeClr val="dk2"/>
              </a:solidFill>
              <a:prstDash val="solid"/>
              <a:miter lim="800000"/>
              <a:headEnd type="none" w="sm" len="sm"/>
              <a:tailEnd type="none" w="sm" len="sm"/>
            </a:ln>
          </p:spPr>
        </p:cxnSp>
      </p:gr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79"/>
        <p:cNvGrpSpPr/>
        <p:nvPr/>
      </p:nvGrpSpPr>
      <p:grpSpPr>
        <a:xfrm>
          <a:off x="0" y="0"/>
          <a:ext cx="0" cy="0"/>
          <a:chOff x="0" y="0"/>
          <a:chExt cx="0" cy="0"/>
        </a:xfrm>
      </p:grpSpPr>
      <p:sp>
        <p:nvSpPr>
          <p:cNvPr id="80" name="Google Shape;80;p14"/>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1" name="Google Shape;81;p14"/>
          <p:cNvSpPr txBox="1">
            <a:spLocks noGrp="1"/>
          </p:cNvSpPr>
          <p:nvPr>
            <p:ph type="body" idx="1"/>
          </p:nvPr>
        </p:nvSpPr>
        <p:spPr>
          <a:xfrm rot="5400000">
            <a:off x="4224202" y="-1033598"/>
            <a:ext cx="3743597" cy="10134600"/>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2" name="Google Shape;82;p14"/>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3" name="Google Shape;83;p14"/>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4" name="Google Shape;84;p14"/>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85"/>
        <p:cNvGrpSpPr/>
        <p:nvPr/>
      </p:nvGrpSpPr>
      <p:grpSpPr>
        <a:xfrm>
          <a:off x="0" y="0"/>
          <a:ext cx="0" cy="0"/>
          <a:chOff x="0" y="0"/>
          <a:chExt cx="0" cy="0"/>
        </a:xfrm>
      </p:grpSpPr>
      <p:sp>
        <p:nvSpPr>
          <p:cNvPr id="86" name="Google Shape;86;p15"/>
          <p:cNvSpPr txBox="1">
            <a:spLocks noGrp="1"/>
          </p:cNvSpPr>
          <p:nvPr>
            <p:ph type="title"/>
          </p:nvPr>
        </p:nvSpPr>
        <p:spPr>
          <a:xfrm rot="5400000">
            <a:off x="7627074" y="2293075"/>
            <a:ext cx="5410201" cy="227184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7" name="Google Shape;87;p15"/>
          <p:cNvSpPr txBox="1">
            <a:spLocks noGrp="1"/>
          </p:cNvSpPr>
          <p:nvPr>
            <p:ph type="body" idx="1"/>
          </p:nvPr>
        </p:nvSpPr>
        <p:spPr>
          <a:xfrm rot="5400000">
            <a:off x="2170066" y="-722267"/>
            <a:ext cx="5410201" cy="8302534"/>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8" name="Google Shape;88;p15"/>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9" name="Google Shape;89;p15"/>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0" name="Google Shape;90;p15"/>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3"/>
        <p:cNvGrpSpPr/>
        <p:nvPr/>
      </p:nvGrpSpPr>
      <p:grpSpPr>
        <a:xfrm>
          <a:off x="0" y="0"/>
          <a:ext cx="0" cy="0"/>
          <a:chOff x="0" y="0"/>
          <a:chExt cx="0" cy="0"/>
        </a:xfrm>
      </p:grpSpPr>
      <p:sp>
        <p:nvSpPr>
          <p:cNvPr id="24" name="Google Shape;24;p6"/>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5" name="Google Shape;25;p6"/>
          <p:cNvSpPr txBox="1">
            <a:spLocks noGrp="1"/>
          </p:cNvSpPr>
          <p:nvPr>
            <p:ph type="body" idx="1"/>
          </p:nvPr>
        </p:nvSpPr>
        <p:spPr>
          <a:xfrm>
            <a:off x="1028700" y="2161903"/>
            <a:ext cx="10134600" cy="3969342"/>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6" name="Google Shape;26;p6"/>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7" name="Google Shape;27;p6"/>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8" name="Google Shape;28;p6"/>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matchingName="Section Header" type="secHead">
  <p:cSld name="SECTION_HEADER">
    <p:spTree>
      <p:nvGrpSpPr>
        <p:cNvPr id="1" name="Shape 29"/>
        <p:cNvGrpSpPr/>
        <p:nvPr/>
      </p:nvGrpSpPr>
      <p:grpSpPr>
        <a:xfrm>
          <a:off x="0" y="0"/>
          <a:ext cx="0" cy="0"/>
          <a:chOff x="0" y="0"/>
          <a:chExt cx="0" cy="0"/>
        </a:xfrm>
      </p:grpSpPr>
      <p:sp>
        <p:nvSpPr>
          <p:cNvPr id="30" name="Google Shape;30;p7"/>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1" name="Google Shape;31;p7"/>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2" name="Google Shape;32;p7"/>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
        <p:nvSpPr>
          <p:cNvPr id="33" name="Google Shape;33;p7"/>
          <p:cNvSpPr/>
          <p:nvPr/>
        </p:nvSpPr>
        <p:spPr>
          <a:xfrm>
            <a:off x="723900" y="750338"/>
            <a:ext cx="4580642" cy="5494694"/>
          </a:xfrm>
          <a:custGeom>
            <a:avLst/>
            <a:gdLst/>
            <a:ahLst/>
            <a:cxnLst/>
            <a:rect l="l" t="t" r="r" b="b"/>
            <a:pathLst>
              <a:path w="6096000" h="6858000" extrusionOk="0">
                <a:moveTo>
                  <a:pt x="0" y="0"/>
                </a:moveTo>
                <a:lnTo>
                  <a:pt x="6096000" y="0"/>
                </a:lnTo>
                <a:lnTo>
                  <a:pt x="6096000" y="6858000"/>
                </a:lnTo>
                <a:lnTo>
                  <a:pt x="3037115" y="5889172"/>
                </a:lnTo>
                <a:lnTo>
                  <a:pt x="0" y="6858000"/>
                </a:lnTo>
                <a:lnTo>
                  <a:pt x="0" y="0"/>
                </a:lnTo>
                <a:close/>
              </a:path>
            </a:pathLst>
          </a:custGeom>
          <a:solidFill>
            <a:schemeClr val="lt2">
              <a:alpha val="80784"/>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grpSp>
        <p:nvGrpSpPr>
          <p:cNvPr id="34" name="Google Shape;34;p7"/>
          <p:cNvGrpSpPr/>
          <p:nvPr/>
        </p:nvGrpSpPr>
        <p:grpSpPr>
          <a:xfrm>
            <a:off x="2580478" y="4690810"/>
            <a:ext cx="867485" cy="163226"/>
            <a:chOff x="8910933" y="1837414"/>
            <a:chExt cx="867485" cy="163226"/>
          </a:xfrm>
        </p:grpSpPr>
        <p:sp>
          <p:nvSpPr>
            <p:cNvPr id="35" name="Google Shape;35;p7"/>
            <p:cNvSpPr/>
            <p:nvPr/>
          </p:nvSpPr>
          <p:spPr>
            <a:xfrm rot="-2635175" flipH="1">
              <a:off x="9286956" y="1861308"/>
              <a:ext cx="115439" cy="115439"/>
            </a:xfrm>
            <a:prstGeom prst="rect">
              <a:avLst/>
            </a:prstGeom>
            <a:noFill/>
            <a:ln w="15875" cap="flat" cmpd="sng">
              <a:solidFill>
                <a:schemeClr val="dk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36" name="Google Shape;36;p7"/>
            <p:cNvCxnSpPr/>
            <p:nvPr/>
          </p:nvCxnSpPr>
          <p:spPr>
            <a:xfrm>
              <a:off x="9426289" y="1919027"/>
              <a:ext cx="352129" cy="0"/>
            </a:xfrm>
            <a:prstGeom prst="straightConnector1">
              <a:avLst/>
            </a:prstGeom>
            <a:noFill/>
            <a:ln w="15875" cap="flat" cmpd="sng">
              <a:solidFill>
                <a:schemeClr val="dk2"/>
              </a:solidFill>
              <a:prstDash val="solid"/>
              <a:miter lim="800000"/>
              <a:headEnd type="none" w="sm" len="sm"/>
              <a:tailEnd type="none" w="sm" len="sm"/>
            </a:ln>
          </p:spPr>
        </p:cxnSp>
        <p:cxnSp>
          <p:nvCxnSpPr>
            <p:cNvPr id="37" name="Google Shape;37;p7"/>
            <p:cNvCxnSpPr/>
            <p:nvPr/>
          </p:nvCxnSpPr>
          <p:spPr>
            <a:xfrm>
              <a:off x="8910933" y="1919027"/>
              <a:ext cx="352129" cy="0"/>
            </a:xfrm>
            <a:prstGeom prst="straightConnector1">
              <a:avLst/>
            </a:prstGeom>
            <a:noFill/>
            <a:ln w="15875" cap="flat" cmpd="sng">
              <a:solidFill>
                <a:schemeClr val="dk2"/>
              </a:solidFill>
              <a:prstDash val="solid"/>
              <a:miter lim="800000"/>
              <a:headEnd type="none" w="sm" len="sm"/>
              <a:tailEnd type="none" w="sm" len="sm"/>
            </a:ln>
          </p:spPr>
        </p:cxnSp>
      </p:grpSp>
      <p:sp>
        <p:nvSpPr>
          <p:cNvPr id="38" name="Google Shape;38;p7"/>
          <p:cNvSpPr txBox="1">
            <a:spLocks noGrp="1"/>
          </p:cNvSpPr>
          <p:nvPr>
            <p:ph type="title"/>
          </p:nvPr>
        </p:nvSpPr>
        <p:spPr>
          <a:xfrm>
            <a:off x="1151291" y="1274475"/>
            <a:ext cx="3761832" cy="2823913"/>
          </a:xfrm>
          <a:prstGeom prst="rect">
            <a:avLst/>
          </a:prstGeom>
          <a:noFill/>
          <a:ln>
            <a:noFill/>
          </a:ln>
        </p:spPr>
        <p:txBody>
          <a:bodyPr spcFirstLastPara="1" wrap="square" lIns="91425" tIns="45700" rIns="91425" bIns="45700" anchor="b" anchorCtr="0">
            <a:normAutofit/>
          </a:bodyPr>
          <a:lstStyle>
            <a:lvl1pPr lvl="0" algn="ctr">
              <a:lnSpc>
                <a:spcPct val="110000"/>
              </a:lnSpc>
              <a:spcBef>
                <a:spcPts val="0"/>
              </a:spcBef>
              <a:spcAft>
                <a:spcPts val="0"/>
              </a:spcAft>
              <a:buClr>
                <a:schemeClr val="dk2"/>
              </a:buClr>
              <a:buSzPts val="3200"/>
              <a:buFont typeface="Arial"/>
              <a:buNone/>
              <a:defRPr sz="3200"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9" name="Google Shape;39;p7"/>
          <p:cNvSpPr txBox="1">
            <a:spLocks noGrp="1"/>
          </p:cNvSpPr>
          <p:nvPr>
            <p:ph type="body" idx="1"/>
          </p:nvPr>
        </p:nvSpPr>
        <p:spPr>
          <a:xfrm>
            <a:off x="6556756" y="2730304"/>
            <a:ext cx="4383030" cy="1397390"/>
          </a:xfrm>
          <a:prstGeom prst="rect">
            <a:avLst/>
          </a:prstGeom>
          <a:noFill/>
          <a:ln>
            <a:noFill/>
          </a:ln>
        </p:spPr>
        <p:txBody>
          <a:bodyPr spcFirstLastPara="1" wrap="square" lIns="91425" tIns="45700" rIns="91425" bIns="45700" anchor="ctr" anchorCtr="0">
            <a:normAutofit/>
          </a:bodyPr>
          <a:lstStyle>
            <a:lvl1pPr marL="457200" lvl="0" indent="-228600" algn="ctr">
              <a:lnSpc>
                <a:spcPct val="110000"/>
              </a:lnSpc>
              <a:spcBef>
                <a:spcPts val="1000"/>
              </a:spcBef>
              <a:spcAft>
                <a:spcPts val="0"/>
              </a:spcAft>
              <a:buClr>
                <a:schemeClr val="dk2"/>
              </a:buClr>
              <a:buSzPts val="2000"/>
              <a:buFont typeface="Arial"/>
              <a:buNone/>
              <a:defRPr sz="2000">
                <a:solidFill>
                  <a:schemeClr val="dk2"/>
                </a:solidFill>
              </a:defRPr>
            </a:lvl1pPr>
            <a:lvl2pPr marL="914400" lvl="1" indent="-228600" algn="l">
              <a:lnSpc>
                <a:spcPct val="110000"/>
              </a:lnSpc>
              <a:spcBef>
                <a:spcPts val="500"/>
              </a:spcBef>
              <a:spcAft>
                <a:spcPts val="0"/>
              </a:spcAft>
              <a:buClr>
                <a:srgbClr val="888888"/>
              </a:buClr>
              <a:buSzPts val="1700"/>
              <a:buNone/>
              <a:defRPr sz="2000">
                <a:solidFill>
                  <a:srgbClr val="888888"/>
                </a:solidFill>
              </a:defRPr>
            </a:lvl2pPr>
            <a:lvl3pPr marL="1371600" lvl="2" indent="-228600" algn="l">
              <a:lnSpc>
                <a:spcPct val="110000"/>
              </a:lnSpc>
              <a:spcBef>
                <a:spcPts val="500"/>
              </a:spcBef>
              <a:spcAft>
                <a:spcPts val="0"/>
              </a:spcAft>
              <a:buClr>
                <a:srgbClr val="888888"/>
              </a:buClr>
              <a:buSzPts val="1800"/>
              <a:buFont typeface="Arial"/>
              <a:buNone/>
              <a:defRPr sz="1800">
                <a:solidFill>
                  <a:srgbClr val="888888"/>
                </a:solidFill>
              </a:defRPr>
            </a:lvl3pPr>
            <a:lvl4pPr marL="1828800" lvl="3" indent="-228600" algn="l">
              <a:lnSpc>
                <a:spcPct val="110000"/>
              </a:lnSpc>
              <a:spcBef>
                <a:spcPts val="500"/>
              </a:spcBef>
              <a:spcAft>
                <a:spcPts val="0"/>
              </a:spcAft>
              <a:buClr>
                <a:srgbClr val="888888"/>
              </a:buClr>
              <a:buSzPts val="1600"/>
              <a:buNone/>
              <a:defRPr sz="1600">
                <a:solidFill>
                  <a:srgbClr val="888888"/>
                </a:solidFill>
              </a:defRPr>
            </a:lvl4pPr>
            <a:lvl5pPr marL="2286000" lvl="4" indent="-228600" algn="l">
              <a:lnSpc>
                <a:spcPct val="110000"/>
              </a:lnSpc>
              <a:spcBef>
                <a:spcPts val="500"/>
              </a:spcBef>
              <a:spcAft>
                <a:spcPts val="0"/>
              </a:spcAft>
              <a:buClr>
                <a:srgbClr val="888888"/>
              </a:buClr>
              <a:buSzPts val="1600"/>
              <a:buFont typeface="Arial"/>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40"/>
        <p:cNvGrpSpPr/>
        <p:nvPr/>
      </p:nvGrpSpPr>
      <p:grpSpPr>
        <a:xfrm>
          <a:off x="0" y="0"/>
          <a:ext cx="0" cy="0"/>
          <a:chOff x="0" y="0"/>
          <a:chExt cx="0" cy="0"/>
        </a:xfrm>
      </p:grpSpPr>
      <p:sp>
        <p:nvSpPr>
          <p:cNvPr id="41" name="Google Shape;41;p8"/>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2" name="Google Shape;42;p8"/>
          <p:cNvSpPr txBox="1">
            <a:spLocks noGrp="1"/>
          </p:cNvSpPr>
          <p:nvPr>
            <p:ph type="body" idx="1"/>
          </p:nvPr>
        </p:nvSpPr>
        <p:spPr>
          <a:xfrm>
            <a:off x="1037305" y="2155369"/>
            <a:ext cx="4953000" cy="3998323"/>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3" name="Google Shape;43;p8"/>
          <p:cNvSpPr txBox="1">
            <a:spLocks noGrp="1"/>
          </p:cNvSpPr>
          <p:nvPr>
            <p:ph type="body" idx="2"/>
          </p:nvPr>
        </p:nvSpPr>
        <p:spPr>
          <a:xfrm>
            <a:off x="6172200" y="2155369"/>
            <a:ext cx="4953000" cy="3998323"/>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4" name="Google Shape;44;p8"/>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5" name="Google Shape;45;p8"/>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6" name="Google Shape;46;p8"/>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47"/>
        <p:cNvGrpSpPr/>
        <p:nvPr/>
      </p:nvGrpSpPr>
      <p:grpSpPr>
        <a:xfrm>
          <a:off x="0" y="0"/>
          <a:ext cx="0" cy="0"/>
          <a:chOff x="0" y="0"/>
          <a:chExt cx="0" cy="0"/>
        </a:xfrm>
      </p:grpSpPr>
      <p:sp>
        <p:nvSpPr>
          <p:cNvPr id="48" name="Google Shape;48;p9"/>
          <p:cNvSpPr txBox="1">
            <a:spLocks noGrp="1"/>
          </p:cNvSpPr>
          <p:nvPr>
            <p:ph type="title"/>
          </p:nvPr>
        </p:nvSpPr>
        <p:spPr>
          <a:xfrm>
            <a:off x="1028700" y="555171"/>
            <a:ext cx="10134600" cy="1135517"/>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9" name="Google Shape;49;p9"/>
          <p:cNvSpPr txBox="1">
            <a:spLocks noGrp="1"/>
          </p:cNvSpPr>
          <p:nvPr>
            <p:ph type="body" idx="1"/>
          </p:nvPr>
        </p:nvSpPr>
        <p:spPr>
          <a:xfrm>
            <a:off x="1037306" y="1801620"/>
            <a:ext cx="4849036" cy="814387"/>
          </a:xfrm>
          <a:prstGeom prst="rect">
            <a:avLst/>
          </a:prstGeom>
          <a:noFill/>
          <a:ln>
            <a:noFill/>
          </a:ln>
        </p:spPr>
        <p:txBody>
          <a:bodyPr spcFirstLastPara="1" wrap="square" lIns="91425" tIns="45700" rIns="91425" bIns="45700" anchor="b" anchorCtr="0">
            <a:normAutofit/>
          </a:bodyPr>
          <a:lstStyle>
            <a:lvl1pPr marL="457200" lvl="0" indent="-228600" algn="l">
              <a:lnSpc>
                <a:spcPct val="110000"/>
              </a:lnSpc>
              <a:spcBef>
                <a:spcPts val="1000"/>
              </a:spcBef>
              <a:spcAft>
                <a:spcPts val="0"/>
              </a:spcAft>
              <a:buClr>
                <a:schemeClr val="dk2"/>
              </a:buClr>
              <a:buSzPts val="1800"/>
              <a:buFont typeface="Arial"/>
              <a:buNone/>
              <a:defRPr sz="1800" b="0" cap="none"/>
            </a:lvl1pPr>
            <a:lvl2pPr marL="914400" lvl="1" indent="-228600" algn="l">
              <a:lnSpc>
                <a:spcPct val="110000"/>
              </a:lnSpc>
              <a:spcBef>
                <a:spcPts val="500"/>
              </a:spcBef>
              <a:spcAft>
                <a:spcPts val="0"/>
              </a:spcAft>
              <a:buClr>
                <a:schemeClr val="dk2"/>
              </a:buClr>
              <a:buSzPts val="1700"/>
              <a:buNone/>
              <a:defRPr sz="2000" b="1"/>
            </a:lvl2pPr>
            <a:lvl3pPr marL="1371600" lvl="2" indent="-228600" algn="l">
              <a:lnSpc>
                <a:spcPct val="110000"/>
              </a:lnSpc>
              <a:spcBef>
                <a:spcPts val="500"/>
              </a:spcBef>
              <a:spcAft>
                <a:spcPts val="0"/>
              </a:spcAft>
              <a:buClr>
                <a:schemeClr val="dk2"/>
              </a:buClr>
              <a:buSzPts val="1800"/>
              <a:buFont typeface="Arial"/>
              <a:buNone/>
              <a:defRPr sz="1800" b="1"/>
            </a:lvl3pPr>
            <a:lvl4pPr marL="1828800" lvl="3" indent="-228600" algn="l">
              <a:lnSpc>
                <a:spcPct val="110000"/>
              </a:lnSpc>
              <a:spcBef>
                <a:spcPts val="500"/>
              </a:spcBef>
              <a:spcAft>
                <a:spcPts val="0"/>
              </a:spcAft>
              <a:buClr>
                <a:schemeClr val="dk2"/>
              </a:buClr>
              <a:buSzPts val="1600"/>
              <a:buNone/>
              <a:defRPr sz="1600" b="1"/>
            </a:lvl4pPr>
            <a:lvl5pPr marL="2286000" lvl="4" indent="-228600" algn="l">
              <a:lnSpc>
                <a:spcPct val="110000"/>
              </a:lnSpc>
              <a:spcBef>
                <a:spcPts val="500"/>
              </a:spcBef>
              <a:spcAft>
                <a:spcPts val="0"/>
              </a:spcAft>
              <a:buClr>
                <a:schemeClr val="dk2"/>
              </a:buClr>
              <a:buSzPts val="1600"/>
              <a:buFont typeface="Arial"/>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50" name="Google Shape;50;p9"/>
          <p:cNvSpPr txBox="1">
            <a:spLocks noGrp="1"/>
          </p:cNvSpPr>
          <p:nvPr>
            <p:ph type="body" idx="2"/>
          </p:nvPr>
        </p:nvSpPr>
        <p:spPr>
          <a:xfrm>
            <a:off x="1037306" y="2619103"/>
            <a:ext cx="4849036" cy="3514997"/>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1" name="Google Shape;51;p9"/>
          <p:cNvSpPr txBox="1">
            <a:spLocks noGrp="1"/>
          </p:cNvSpPr>
          <p:nvPr>
            <p:ph type="body" idx="3"/>
          </p:nvPr>
        </p:nvSpPr>
        <p:spPr>
          <a:xfrm>
            <a:off x="6250108" y="1801620"/>
            <a:ext cx="4904585" cy="814387"/>
          </a:xfrm>
          <a:prstGeom prst="rect">
            <a:avLst/>
          </a:prstGeom>
          <a:noFill/>
          <a:ln>
            <a:noFill/>
          </a:ln>
        </p:spPr>
        <p:txBody>
          <a:bodyPr spcFirstLastPara="1" wrap="square" lIns="91425" tIns="45700" rIns="91425" bIns="45700" anchor="b" anchorCtr="0">
            <a:normAutofit/>
          </a:bodyPr>
          <a:lstStyle>
            <a:lvl1pPr marL="457200" lvl="0" indent="-228600" algn="l">
              <a:lnSpc>
                <a:spcPct val="110000"/>
              </a:lnSpc>
              <a:spcBef>
                <a:spcPts val="1000"/>
              </a:spcBef>
              <a:spcAft>
                <a:spcPts val="0"/>
              </a:spcAft>
              <a:buClr>
                <a:schemeClr val="dk2"/>
              </a:buClr>
              <a:buSzPts val="1800"/>
              <a:buFont typeface="Arial"/>
              <a:buNone/>
              <a:defRPr sz="1800" b="0" cap="none"/>
            </a:lvl1pPr>
            <a:lvl2pPr marL="914400" lvl="1" indent="-228600" algn="l">
              <a:lnSpc>
                <a:spcPct val="110000"/>
              </a:lnSpc>
              <a:spcBef>
                <a:spcPts val="500"/>
              </a:spcBef>
              <a:spcAft>
                <a:spcPts val="0"/>
              </a:spcAft>
              <a:buClr>
                <a:schemeClr val="dk2"/>
              </a:buClr>
              <a:buSzPts val="1700"/>
              <a:buNone/>
              <a:defRPr sz="2000" b="1"/>
            </a:lvl2pPr>
            <a:lvl3pPr marL="1371600" lvl="2" indent="-228600" algn="l">
              <a:lnSpc>
                <a:spcPct val="110000"/>
              </a:lnSpc>
              <a:spcBef>
                <a:spcPts val="500"/>
              </a:spcBef>
              <a:spcAft>
                <a:spcPts val="0"/>
              </a:spcAft>
              <a:buClr>
                <a:schemeClr val="dk2"/>
              </a:buClr>
              <a:buSzPts val="1800"/>
              <a:buFont typeface="Arial"/>
              <a:buNone/>
              <a:defRPr sz="1800" b="1"/>
            </a:lvl3pPr>
            <a:lvl4pPr marL="1828800" lvl="3" indent="-228600" algn="l">
              <a:lnSpc>
                <a:spcPct val="110000"/>
              </a:lnSpc>
              <a:spcBef>
                <a:spcPts val="500"/>
              </a:spcBef>
              <a:spcAft>
                <a:spcPts val="0"/>
              </a:spcAft>
              <a:buClr>
                <a:schemeClr val="dk2"/>
              </a:buClr>
              <a:buSzPts val="1600"/>
              <a:buNone/>
              <a:defRPr sz="1600" b="1"/>
            </a:lvl4pPr>
            <a:lvl5pPr marL="2286000" lvl="4" indent="-228600" algn="l">
              <a:lnSpc>
                <a:spcPct val="110000"/>
              </a:lnSpc>
              <a:spcBef>
                <a:spcPts val="500"/>
              </a:spcBef>
              <a:spcAft>
                <a:spcPts val="0"/>
              </a:spcAft>
              <a:buClr>
                <a:schemeClr val="dk2"/>
              </a:buClr>
              <a:buSzPts val="1600"/>
              <a:buFont typeface="Arial"/>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52" name="Google Shape;52;p9"/>
          <p:cNvSpPr txBox="1">
            <a:spLocks noGrp="1"/>
          </p:cNvSpPr>
          <p:nvPr>
            <p:ph type="body" idx="4"/>
          </p:nvPr>
        </p:nvSpPr>
        <p:spPr>
          <a:xfrm>
            <a:off x="6250108" y="2619103"/>
            <a:ext cx="4904585" cy="3514997"/>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3" name="Google Shape;53;p9"/>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4" name="Google Shape;54;p9"/>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5" name="Google Shape;55;p9"/>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56"/>
        <p:cNvGrpSpPr/>
        <p:nvPr/>
      </p:nvGrpSpPr>
      <p:grpSpPr>
        <a:xfrm>
          <a:off x="0" y="0"/>
          <a:ext cx="0" cy="0"/>
          <a:chOff x="0" y="0"/>
          <a:chExt cx="0" cy="0"/>
        </a:xfrm>
      </p:grpSpPr>
      <p:sp>
        <p:nvSpPr>
          <p:cNvPr id="57" name="Google Shape;57;p10"/>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8" name="Google Shape;58;p10"/>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9" name="Google Shape;59;p10"/>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0" name="Google Shape;60;p10"/>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61"/>
        <p:cNvGrpSpPr/>
        <p:nvPr/>
      </p:nvGrpSpPr>
      <p:grpSpPr>
        <a:xfrm>
          <a:off x="0" y="0"/>
          <a:ext cx="0" cy="0"/>
          <a:chOff x="0" y="0"/>
          <a:chExt cx="0" cy="0"/>
        </a:xfrm>
      </p:grpSpPr>
      <p:sp>
        <p:nvSpPr>
          <p:cNvPr id="62" name="Google Shape;62;p11"/>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3" name="Google Shape;63;p11"/>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4" name="Google Shape;64;p11"/>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65"/>
        <p:cNvGrpSpPr/>
        <p:nvPr/>
      </p:nvGrpSpPr>
      <p:grpSpPr>
        <a:xfrm>
          <a:off x="0" y="0"/>
          <a:ext cx="0" cy="0"/>
          <a:chOff x="0" y="0"/>
          <a:chExt cx="0" cy="0"/>
        </a:xfrm>
      </p:grpSpPr>
      <p:sp>
        <p:nvSpPr>
          <p:cNvPr id="66" name="Google Shape;66;p12"/>
          <p:cNvSpPr txBox="1">
            <a:spLocks noGrp="1"/>
          </p:cNvSpPr>
          <p:nvPr>
            <p:ph type="title"/>
          </p:nvPr>
        </p:nvSpPr>
        <p:spPr>
          <a:xfrm>
            <a:off x="1066800" y="457200"/>
            <a:ext cx="3705225" cy="1600200"/>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3200"/>
              <a:buFont typeface="Arial"/>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7" name="Google Shape;67;p12"/>
          <p:cNvSpPr txBox="1">
            <a:spLocks noGrp="1"/>
          </p:cNvSpPr>
          <p:nvPr>
            <p:ph type="body" idx="1"/>
          </p:nvPr>
        </p:nvSpPr>
        <p:spPr>
          <a:xfrm>
            <a:off x="5183188" y="1066800"/>
            <a:ext cx="6172200" cy="4838699"/>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3200"/>
              <a:buFont typeface="Arial"/>
              <a:buNone/>
              <a:defRPr sz="3200"/>
            </a:lvl1pPr>
            <a:lvl2pPr marL="914400" lvl="1" indent="-379730" algn="l">
              <a:lnSpc>
                <a:spcPct val="110000"/>
              </a:lnSpc>
              <a:spcBef>
                <a:spcPts val="500"/>
              </a:spcBef>
              <a:spcAft>
                <a:spcPts val="0"/>
              </a:spcAft>
              <a:buClr>
                <a:schemeClr val="dk2"/>
              </a:buClr>
              <a:buSzPts val="2380"/>
              <a:buChar char="•"/>
              <a:defRPr sz="2800"/>
            </a:lvl2pPr>
            <a:lvl3pPr marL="1371600" lvl="2" indent="-228600" algn="l">
              <a:lnSpc>
                <a:spcPct val="110000"/>
              </a:lnSpc>
              <a:spcBef>
                <a:spcPts val="500"/>
              </a:spcBef>
              <a:spcAft>
                <a:spcPts val="0"/>
              </a:spcAft>
              <a:buClr>
                <a:schemeClr val="dk2"/>
              </a:buClr>
              <a:buSzPts val="2400"/>
              <a:buFont typeface="Arial"/>
              <a:buNone/>
              <a:defRPr sz="2400"/>
            </a:lvl3pPr>
            <a:lvl4pPr marL="1828800" lvl="3" indent="-355600" algn="l">
              <a:lnSpc>
                <a:spcPct val="110000"/>
              </a:lnSpc>
              <a:spcBef>
                <a:spcPts val="500"/>
              </a:spcBef>
              <a:spcAft>
                <a:spcPts val="0"/>
              </a:spcAft>
              <a:buClr>
                <a:schemeClr val="dk2"/>
              </a:buClr>
              <a:buSzPts val="2000"/>
              <a:buChar char="•"/>
              <a:defRPr sz="2000"/>
            </a:lvl4pPr>
            <a:lvl5pPr marL="2286000" lvl="4" indent="-228600" algn="l">
              <a:lnSpc>
                <a:spcPct val="110000"/>
              </a:lnSpc>
              <a:spcBef>
                <a:spcPts val="500"/>
              </a:spcBef>
              <a:spcAft>
                <a:spcPts val="0"/>
              </a:spcAft>
              <a:buClr>
                <a:schemeClr val="dk2"/>
              </a:buClr>
              <a:buSzPts val="2000"/>
              <a:buFont typeface="Arial"/>
              <a:buNone/>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68" name="Google Shape;68;p12"/>
          <p:cNvSpPr txBox="1">
            <a:spLocks noGrp="1"/>
          </p:cNvSpPr>
          <p:nvPr>
            <p:ph type="body" idx="2"/>
          </p:nvPr>
        </p:nvSpPr>
        <p:spPr>
          <a:xfrm>
            <a:off x="1066800" y="2057400"/>
            <a:ext cx="3705225"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600"/>
              <a:buFont typeface="Arial"/>
              <a:buNone/>
              <a:defRPr sz="1600"/>
            </a:lvl1pPr>
            <a:lvl2pPr marL="914400" lvl="1" indent="-228600" algn="l">
              <a:lnSpc>
                <a:spcPct val="110000"/>
              </a:lnSpc>
              <a:spcBef>
                <a:spcPts val="500"/>
              </a:spcBef>
              <a:spcAft>
                <a:spcPts val="0"/>
              </a:spcAft>
              <a:buClr>
                <a:schemeClr val="dk2"/>
              </a:buClr>
              <a:buSzPts val="1190"/>
              <a:buNone/>
              <a:defRPr sz="1400"/>
            </a:lvl2pPr>
            <a:lvl3pPr marL="1371600" lvl="2" indent="-228600" algn="l">
              <a:lnSpc>
                <a:spcPct val="110000"/>
              </a:lnSpc>
              <a:spcBef>
                <a:spcPts val="500"/>
              </a:spcBef>
              <a:spcAft>
                <a:spcPts val="0"/>
              </a:spcAft>
              <a:buClr>
                <a:schemeClr val="dk2"/>
              </a:buClr>
              <a:buSzPts val="1200"/>
              <a:buFont typeface="Arial"/>
              <a:buNone/>
              <a:defRPr sz="1200"/>
            </a:lvl3pPr>
            <a:lvl4pPr marL="1828800" lvl="3" indent="-228600" algn="l">
              <a:lnSpc>
                <a:spcPct val="110000"/>
              </a:lnSpc>
              <a:spcBef>
                <a:spcPts val="500"/>
              </a:spcBef>
              <a:spcAft>
                <a:spcPts val="0"/>
              </a:spcAft>
              <a:buClr>
                <a:schemeClr val="dk2"/>
              </a:buClr>
              <a:buSzPts val="1000"/>
              <a:buNone/>
              <a:defRPr sz="1000"/>
            </a:lvl4pPr>
            <a:lvl5pPr marL="2286000" lvl="4" indent="-228600" algn="l">
              <a:lnSpc>
                <a:spcPct val="110000"/>
              </a:lnSpc>
              <a:spcBef>
                <a:spcPts val="500"/>
              </a:spcBef>
              <a:spcAft>
                <a:spcPts val="0"/>
              </a:spcAft>
              <a:buClr>
                <a:schemeClr val="dk2"/>
              </a:buClr>
              <a:buSzPts val="1000"/>
              <a:buFont typeface="Arial"/>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69" name="Google Shape;69;p12"/>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0" name="Google Shape;70;p12"/>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1" name="Google Shape;71;p12"/>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72"/>
        <p:cNvGrpSpPr/>
        <p:nvPr/>
      </p:nvGrpSpPr>
      <p:grpSpPr>
        <a:xfrm>
          <a:off x="0" y="0"/>
          <a:ext cx="0" cy="0"/>
          <a:chOff x="0" y="0"/>
          <a:chExt cx="0" cy="0"/>
        </a:xfrm>
      </p:grpSpPr>
      <p:sp>
        <p:nvSpPr>
          <p:cNvPr id="73" name="Google Shape;73;p13"/>
          <p:cNvSpPr txBox="1">
            <a:spLocks noGrp="1"/>
          </p:cNvSpPr>
          <p:nvPr>
            <p:ph type="title"/>
          </p:nvPr>
        </p:nvSpPr>
        <p:spPr>
          <a:xfrm>
            <a:off x="1066800" y="457200"/>
            <a:ext cx="3705225" cy="1600200"/>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3200"/>
              <a:buFont typeface="Arial"/>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4" name="Google Shape;74;p13"/>
          <p:cNvSpPr>
            <a:spLocks noGrp="1"/>
          </p:cNvSpPr>
          <p:nvPr>
            <p:ph type="pic" idx="2"/>
          </p:nvPr>
        </p:nvSpPr>
        <p:spPr>
          <a:xfrm>
            <a:off x="5183188" y="1066800"/>
            <a:ext cx="5942012" cy="4838700"/>
          </a:xfrm>
          <a:prstGeom prst="rect">
            <a:avLst/>
          </a:prstGeom>
          <a:noFill/>
          <a:ln>
            <a:noFill/>
          </a:ln>
        </p:spPr>
      </p:sp>
      <p:sp>
        <p:nvSpPr>
          <p:cNvPr id="75" name="Google Shape;75;p13"/>
          <p:cNvSpPr txBox="1">
            <a:spLocks noGrp="1"/>
          </p:cNvSpPr>
          <p:nvPr>
            <p:ph type="body" idx="1"/>
          </p:nvPr>
        </p:nvSpPr>
        <p:spPr>
          <a:xfrm>
            <a:off x="1066800" y="2057400"/>
            <a:ext cx="3705225"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600"/>
              <a:buFont typeface="Arial"/>
              <a:buNone/>
              <a:defRPr sz="1600"/>
            </a:lvl1pPr>
            <a:lvl2pPr marL="914400" lvl="1" indent="-228600" algn="l">
              <a:lnSpc>
                <a:spcPct val="110000"/>
              </a:lnSpc>
              <a:spcBef>
                <a:spcPts val="500"/>
              </a:spcBef>
              <a:spcAft>
                <a:spcPts val="0"/>
              </a:spcAft>
              <a:buClr>
                <a:schemeClr val="dk2"/>
              </a:buClr>
              <a:buSzPts val="1190"/>
              <a:buNone/>
              <a:defRPr sz="1400"/>
            </a:lvl2pPr>
            <a:lvl3pPr marL="1371600" lvl="2" indent="-228600" algn="l">
              <a:lnSpc>
                <a:spcPct val="110000"/>
              </a:lnSpc>
              <a:spcBef>
                <a:spcPts val="500"/>
              </a:spcBef>
              <a:spcAft>
                <a:spcPts val="0"/>
              </a:spcAft>
              <a:buClr>
                <a:schemeClr val="dk2"/>
              </a:buClr>
              <a:buSzPts val="1200"/>
              <a:buFont typeface="Arial"/>
              <a:buNone/>
              <a:defRPr sz="1200"/>
            </a:lvl3pPr>
            <a:lvl4pPr marL="1828800" lvl="3" indent="-228600" algn="l">
              <a:lnSpc>
                <a:spcPct val="110000"/>
              </a:lnSpc>
              <a:spcBef>
                <a:spcPts val="500"/>
              </a:spcBef>
              <a:spcAft>
                <a:spcPts val="0"/>
              </a:spcAft>
              <a:buClr>
                <a:schemeClr val="dk2"/>
              </a:buClr>
              <a:buSzPts val="1000"/>
              <a:buNone/>
              <a:defRPr sz="1000"/>
            </a:lvl4pPr>
            <a:lvl5pPr marL="2286000" lvl="4" indent="-228600" algn="l">
              <a:lnSpc>
                <a:spcPct val="110000"/>
              </a:lnSpc>
              <a:spcBef>
                <a:spcPts val="500"/>
              </a:spcBef>
              <a:spcAft>
                <a:spcPts val="0"/>
              </a:spcAft>
              <a:buClr>
                <a:schemeClr val="dk2"/>
              </a:buClr>
              <a:buSzPts val="1000"/>
              <a:buFont typeface="Arial"/>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76" name="Google Shape;76;p13"/>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7" name="Google Shape;77;p13"/>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8" name="Google Shape;78;p1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4"/>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marR="0" lvl="0" algn="l" rtl="0">
              <a:lnSpc>
                <a:spcPct val="110000"/>
              </a:lnSpc>
              <a:spcBef>
                <a:spcPts val="0"/>
              </a:spcBef>
              <a:spcAft>
                <a:spcPts val="0"/>
              </a:spcAft>
              <a:buClr>
                <a:schemeClr val="dk2"/>
              </a:buClr>
              <a:buSzPts val="3200"/>
              <a:buFont typeface="Arial"/>
              <a:buNone/>
              <a:defRPr sz="3200" b="0" i="0" u="none" strike="noStrike" cap="none">
                <a:solidFill>
                  <a:schemeClr val="dk2"/>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7" name="Google Shape;7;p4"/>
          <p:cNvSpPr txBox="1">
            <a:spLocks noGrp="1"/>
          </p:cNvSpPr>
          <p:nvPr>
            <p:ph type="body" idx="1"/>
          </p:nvPr>
        </p:nvSpPr>
        <p:spPr>
          <a:xfrm>
            <a:off x="1028700" y="2161903"/>
            <a:ext cx="10134600" cy="3969342"/>
          </a:xfrm>
          <a:prstGeom prst="rect">
            <a:avLst/>
          </a:prstGeom>
          <a:noFill/>
          <a:ln>
            <a:noFill/>
          </a:ln>
        </p:spPr>
        <p:txBody>
          <a:bodyPr spcFirstLastPara="1" wrap="square" lIns="91425" tIns="45700" rIns="91425" bIns="45700" anchor="t" anchorCtr="0">
            <a:normAutofit/>
          </a:bodyPr>
          <a:lstStyle>
            <a:lvl1pPr marL="457200" marR="0" lvl="0" indent="-228600" algn="l" rtl="0">
              <a:lnSpc>
                <a:spcPct val="110000"/>
              </a:lnSpc>
              <a:spcBef>
                <a:spcPts val="1000"/>
              </a:spcBef>
              <a:spcAft>
                <a:spcPts val="0"/>
              </a:spcAft>
              <a:buClr>
                <a:schemeClr val="dk2"/>
              </a:buClr>
              <a:buSzPts val="2000"/>
              <a:buFont typeface="Arial"/>
              <a:buNone/>
              <a:defRPr sz="2000" b="0" i="0" u="none" strike="noStrike" cap="none">
                <a:solidFill>
                  <a:schemeClr val="dk2"/>
                </a:solidFill>
                <a:latin typeface="Arial"/>
                <a:ea typeface="Arial"/>
                <a:cs typeface="Arial"/>
                <a:sym typeface="Arial"/>
              </a:defRPr>
            </a:lvl1pPr>
            <a:lvl2pPr marL="914400" marR="0" lvl="1" indent="-325755" algn="l" rtl="0">
              <a:lnSpc>
                <a:spcPct val="110000"/>
              </a:lnSpc>
              <a:spcBef>
                <a:spcPts val="500"/>
              </a:spcBef>
              <a:spcAft>
                <a:spcPts val="0"/>
              </a:spcAft>
              <a:buClr>
                <a:schemeClr val="dk2"/>
              </a:buClr>
              <a:buSzPts val="1530"/>
              <a:buFont typeface="Arial"/>
              <a:buChar char="•"/>
              <a:defRPr sz="1800" b="0" i="0" u="none" strike="noStrike" cap="none">
                <a:solidFill>
                  <a:schemeClr val="dk2"/>
                </a:solidFill>
                <a:latin typeface="Arial"/>
                <a:ea typeface="Arial"/>
                <a:cs typeface="Arial"/>
                <a:sym typeface="Arial"/>
              </a:defRPr>
            </a:lvl2pPr>
            <a:lvl3pPr marL="1371600" marR="0" lvl="2" indent="-228600" algn="l" rtl="0">
              <a:lnSpc>
                <a:spcPct val="110000"/>
              </a:lnSpc>
              <a:spcBef>
                <a:spcPts val="500"/>
              </a:spcBef>
              <a:spcAft>
                <a:spcPts val="0"/>
              </a:spcAft>
              <a:buClr>
                <a:schemeClr val="dk2"/>
              </a:buClr>
              <a:buSzPts val="1600"/>
              <a:buFont typeface="Arial"/>
              <a:buNone/>
              <a:defRPr sz="1600" b="0" i="0" u="none" strike="noStrike" cap="none">
                <a:solidFill>
                  <a:schemeClr val="dk2"/>
                </a:solidFill>
                <a:latin typeface="Arial"/>
                <a:ea typeface="Arial"/>
                <a:cs typeface="Arial"/>
                <a:sym typeface="Arial"/>
              </a:defRPr>
            </a:lvl3pPr>
            <a:lvl4pPr marL="1828800" marR="0" lvl="3" indent="-317500" algn="l" rtl="0">
              <a:lnSpc>
                <a:spcPct val="110000"/>
              </a:lnSpc>
              <a:spcBef>
                <a:spcPts val="5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228600" algn="l" rtl="0">
              <a:lnSpc>
                <a:spcPct val="110000"/>
              </a:lnSpc>
              <a:spcBef>
                <a:spcPts val="500"/>
              </a:spcBef>
              <a:spcAft>
                <a:spcPts val="0"/>
              </a:spcAft>
              <a:buClr>
                <a:schemeClr val="dk2"/>
              </a:buClr>
              <a:buSzPts val="1400"/>
              <a:buFont typeface="Arial"/>
              <a:buNone/>
              <a:defRPr sz="1400" b="0" i="0" u="none" strike="noStrike" cap="none">
                <a:solidFill>
                  <a:schemeClr val="dk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8" name="Google Shape;8;p4"/>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050" b="0" i="0" u="none" strike="noStrike" cap="none">
                <a:solidFill>
                  <a:schemeClr val="dk2"/>
                </a:solidFill>
                <a:latin typeface="Arial"/>
                <a:ea typeface="Arial"/>
                <a:cs typeface="Arial"/>
                <a:sym typeface="Arial"/>
              </a:defRPr>
            </a:lvl1pPr>
            <a:lvl2pPr marL="0" marR="0" lvl="1" indent="0" algn="r" rtl="0">
              <a:spcBef>
                <a:spcPts val="0"/>
              </a:spcBef>
              <a:buNone/>
              <a:defRPr sz="1050" b="0" i="0" u="none" strike="noStrike" cap="none">
                <a:solidFill>
                  <a:schemeClr val="dk2"/>
                </a:solidFill>
                <a:latin typeface="Arial"/>
                <a:ea typeface="Arial"/>
                <a:cs typeface="Arial"/>
                <a:sym typeface="Arial"/>
              </a:defRPr>
            </a:lvl2pPr>
            <a:lvl3pPr marL="0" marR="0" lvl="2" indent="0" algn="r" rtl="0">
              <a:spcBef>
                <a:spcPts val="0"/>
              </a:spcBef>
              <a:buNone/>
              <a:defRPr sz="1050" b="0" i="0" u="none" strike="noStrike" cap="none">
                <a:solidFill>
                  <a:schemeClr val="dk2"/>
                </a:solidFill>
                <a:latin typeface="Arial"/>
                <a:ea typeface="Arial"/>
                <a:cs typeface="Arial"/>
                <a:sym typeface="Arial"/>
              </a:defRPr>
            </a:lvl3pPr>
            <a:lvl4pPr marL="0" marR="0" lvl="3" indent="0" algn="r" rtl="0">
              <a:spcBef>
                <a:spcPts val="0"/>
              </a:spcBef>
              <a:buNone/>
              <a:defRPr sz="1050" b="0" i="0" u="none" strike="noStrike" cap="none">
                <a:solidFill>
                  <a:schemeClr val="dk2"/>
                </a:solidFill>
                <a:latin typeface="Arial"/>
                <a:ea typeface="Arial"/>
                <a:cs typeface="Arial"/>
                <a:sym typeface="Arial"/>
              </a:defRPr>
            </a:lvl4pPr>
            <a:lvl5pPr marL="0" marR="0" lvl="4" indent="0" algn="r" rtl="0">
              <a:spcBef>
                <a:spcPts val="0"/>
              </a:spcBef>
              <a:buNone/>
              <a:defRPr sz="1050" b="0" i="0" u="none" strike="noStrike" cap="none">
                <a:solidFill>
                  <a:schemeClr val="dk2"/>
                </a:solidFill>
                <a:latin typeface="Arial"/>
                <a:ea typeface="Arial"/>
                <a:cs typeface="Arial"/>
                <a:sym typeface="Arial"/>
              </a:defRPr>
            </a:lvl5pPr>
            <a:lvl6pPr marL="0" marR="0" lvl="5" indent="0" algn="r" rtl="0">
              <a:spcBef>
                <a:spcPts val="0"/>
              </a:spcBef>
              <a:buNone/>
              <a:defRPr sz="1050" b="0" i="0" u="none" strike="noStrike" cap="none">
                <a:solidFill>
                  <a:schemeClr val="dk2"/>
                </a:solidFill>
                <a:latin typeface="Arial"/>
                <a:ea typeface="Arial"/>
                <a:cs typeface="Arial"/>
                <a:sym typeface="Arial"/>
              </a:defRPr>
            </a:lvl6pPr>
            <a:lvl7pPr marL="0" marR="0" lvl="6" indent="0" algn="r" rtl="0">
              <a:spcBef>
                <a:spcPts val="0"/>
              </a:spcBef>
              <a:buNone/>
              <a:defRPr sz="1050" b="0" i="0" u="none" strike="noStrike" cap="none">
                <a:solidFill>
                  <a:schemeClr val="dk2"/>
                </a:solidFill>
                <a:latin typeface="Arial"/>
                <a:ea typeface="Arial"/>
                <a:cs typeface="Arial"/>
                <a:sym typeface="Arial"/>
              </a:defRPr>
            </a:lvl7pPr>
            <a:lvl8pPr marL="0" marR="0" lvl="7" indent="0" algn="r" rtl="0">
              <a:spcBef>
                <a:spcPts val="0"/>
              </a:spcBef>
              <a:buNone/>
              <a:defRPr sz="1050" b="0" i="0" u="none" strike="noStrike" cap="none">
                <a:solidFill>
                  <a:schemeClr val="dk2"/>
                </a:solidFill>
                <a:latin typeface="Arial"/>
                <a:ea typeface="Arial"/>
                <a:cs typeface="Arial"/>
                <a:sym typeface="Arial"/>
              </a:defRPr>
            </a:lvl8pPr>
            <a:lvl9pPr marL="0" marR="0" lvl="8" indent="0" algn="r" rtl="0">
              <a:spcBef>
                <a:spcPts val="0"/>
              </a:spcBef>
              <a:buNone/>
              <a:defRPr sz="105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‹N°›</a:t>
            </a:fld>
            <a:endParaRPr/>
          </a:p>
        </p:txBody>
      </p:sp>
      <p:sp>
        <p:nvSpPr>
          <p:cNvPr id="9" name="Google Shape;9;p4"/>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050" b="0" i="0" u="none" strike="noStrike" cap="none">
                <a:solidFill>
                  <a:schemeClr val="dk2"/>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10" name="Google Shape;10;p4"/>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marR="0" lvl="0" algn="r" rtl="0">
              <a:spcBef>
                <a:spcPts val="0"/>
              </a:spcBef>
              <a:spcAft>
                <a:spcPts val="0"/>
              </a:spcAft>
              <a:buSzPts val="1400"/>
              <a:buNone/>
              <a:defRPr sz="1050" b="0" i="0" u="none" strike="noStrike" cap="none">
                <a:solidFill>
                  <a:schemeClr val="dk2"/>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11" name="Google Shape;11;p4"/>
          <p:cNvSpPr/>
          <p:nvPr/>
        </p:nvSpPr>
        <p:spPr>
          <a:xfrm>
            <a:off x="0" y="0"/>
            <a:ext cx="12192000" cy="6858000"/>
          </a:xfrm>
          <a:custGeom>
            <a:avLst/>
            <a:gdLst/>
            <a:ahLst/>
            <a:cxnLst/>
            <a:rect l="l" t="t" r="r" b="b"/>
            <a:pathLst>
              <a:path w="12192000" h="6858000" extrusionOk="0">
                <a:moveTo>
                  <a:pt x="160920" y="157606"/>
                </a:moveTo>
                <a:lnTo>
                  <a:pt x="160920" y="6700394"/>
                </a:lnTo>
                <a:lnTo>
                  <a:pt x="12031081" y="6700394"/>
                </a:lnTo>
                <a:lnTo>
                  <a:pt x="12031081" y="157606"/>
                </a:lnTo>
                <a:close/>
                <a:moveTo>
                  <a:pt x="0" y="0"/>
                </a:moveTo>
                <a:lnTo>
                  <a:pt x="12192000" y="0"/>
                </a:lnTo>
                <a:lnTo>
                  <a:pt x="12192000" y="6858000"/>
                </a:lnTo>
                <a:lnTo>
                  <a:pt x="0" y="6858000"/>
                </a:lnTo>
                <a:close/>
              </a:path>
            </a:pathLst>
          </a:cu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4.xml.rels><?xml version="1.0" encoding="UTF-8" standalone="yes"?>
<Relationships xmlns="http://schemas.openxmlformats.org/package/2006/relationships"><Relationship Id="rId8" Type="http://schemas.openxmlformats.org/officeDocument/2006/relationships/diagramColors" Target="../diagrams/colors1.xml"/><Relationship Id="rId3" Type="http://schemas.openxmlformats.org/officeDocument/2006/relationships/image" Target="../media/image3.png"/><Relationship Id="rId7" Type="http://schemas.openxmlformats.org/officeDocument/2006/relationships/diagramQuickStyle" Target="../diagrams/quickStyle1.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Layout" Target="../diagrams/layout1.xml"/><Relationship Id="rId5" Type="http://schemas.openxmlformats.org/officeDocument/2006/relationships/diagramData" Target="../diagrams/data1.xml"/><Relationship Id="rId10" Type="http://schemas.openxmlformats.org/officeDocument/2006/relationships/image" Target="../media/image4.png"/><Relationship Id="rId4" Type="http://schemas.openxmlformats.org/officeDocument/2006/relationships/image" Target="../media/image1.png"/><Relationship Id="rId9" Type="http://schemas.microsoft.com/office/2007/relationships/diagramDrawing" Target="../diagrams/drawing1.xml"/></Relationships>
</file>

<file path=ppt/slides/_rels/slide5.xml.rels><?xml version="1.0" encoding="UTF-8" standalone="yes"?>
<Relationships xmlns="http://schemas.openxmlformats.org/package/2006/relationships"><Relationship Id="rId8" Type="http://schemas.openxmlformats.org/officeDocument/2006/relationships/diagramColors" Target="../diagrams/colors2.xml"/><Relationship Id="rId13" Type="http://schemas.openxmlformats.org/officeDocument/2006/relationships/diagramColors" Target="../diagrams/colors3.xml"/><Relationship Id="rId3" Type="http://schemas.openxmlformats.org/officeDocument/2006/relationships/image" Target="../media/image3.png"/><Relationship Id="rId7" Type="http://schemas.openxmlformats.org/officeDocument/2006/relationships/diagramQuickStyle" Target="../diagrams/quickStyle2.xml"/><Relationship Id="rId12" Type="http://schemas.openxmlformats.org/officeDocument/2006/relationships/diagramQuickStyle" Target="../diagrams/quickStyle3.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Layout" Target="../diagrams/layout2.xml"/><Relationship Id="rId11" Type="http://schemas.openxmlformats.org/officeDocument/2006/relationships/diagramLayout" Target="../diagrams/layout3.xml"/><Relationship Id="rId5" Type="http://schemas.openxmlformats.org/officeDocument/2006/relationships/diagramData" Target="../diagrams/data2.xml"/><Relationship Id="rId15" Type="http://schemas.openxmlformats.org/officeDocument/2006/relationships/image" Target="../media/image4.png"/><Relationship Id="rId10" Type="http://schemas.openxmlformats.org/officeDocument/2006/relationships/diagramData" Target="../diagrams/data3.xml"/><Relationship Id="rId4" Type="http://schemas.openxmlformats.org/officeDocument/2006/relationships/image" Target="../media/image1.png"/><Relationship Id="rId9" Type="http://schemas.microsoft.com/office/2007/relationships/diagramDrawing" Target="../diagrams/drawing2.xml"/><Relationship Id="rId14" Type="http://schemas.microsoft.com/office/2007/relationships/diagramDrawing" Target="../diagrams/drawing3.xml"/></Relationships>
</file>

<file path=ppt/slides/_rels/slide6.xml.rels><?xml version="1.0" encoding="UTF-8" standalone="yes"?>
<Relationships xmlns="http://schemas.openxmlformats.org/package/2006/relationships"><Relationship Id="rId8" Type="http://schemas.openxmlformats.org/officeDocument/2006/relationships/diagramColors" Target="../diagrams/colors4.xml"/><Relationship Id="rId13" Type="http://schemas.openxmlformats.org/officeDocument/2006/relationships/diagramColors" Target="../diagrams/colors5.xml"/><Relationship Id="rId18" Type="http://schemas.openxmlformats.org/officeDocument/2006/relationships/diagramColors" Target="../diagrams/colors6.xml"/><Relationship Id="rId3" Type="http://schemas.openxmlformats.org/officeDocument/2006/relationships/image" Target="../media/image3.png"/><Relationship Id="rId7" Type="http://schemas.openxmlformats.org/officeDocument/2006/relationships/diagramQuickStyle" Target="../diagrams/quickStyle4.xml"/><Relationship Id="rId12" Type="http://schemas.openxmlformats.org/officeDocument/2006/relationships/diagramQuickStyle" Target="../diagrams/quickStyle5.xml"/><Relationship Id="rId17" Type="http://schemas.openxmlformats.org/officeDocument/2006/relationships/diagramQuickStyle" Target="../diagrams/quickStyle6.xml"/><Relationship Id="rId2" Type="http://schemas.openxmlformats.org/officeDocument/2006/relationships/notesSlide" Target="../notesSlides/notesSlide6.xml"/><Relationship Id="rId16" Type="http://schemas.openxmlformats.org/officeDocument/2006/relationships/diagramLayout" Target="../diagrams/layout6.xml"/><Relationship Id="rId1" Type="http://schemas.openxmlformats.org/officeDocument/2006/relationships/slideLayout" Target="../slideLayouts/slideLayout2.xml"/><Relationship Id="rId6" Type="http://schemas.openxmlformats.org/officeDocument/2006/relationships/diagramLayout" Target="../diagrams/layout4.xml"/><Relationship Id="rId11" Type="http://schemas.openxmlformats.org/officeDocument/2006/relationships/diagramLayout" Target="../diagrams/layout5.xml"/><Relationship Id="rId5" Type="http://schemas.openxmlformats.org/officeDocument/2006/relationships/diagramData" Target="../diagrams/data4.xml"/><Relationship Id="rId15" Type="http://schemas.openxmlformats.org/officeDocument/2006/relationships/diagramData" Target="../diagrams/data6.xml"/><Relationship Id="rId10" Type="http://schemas.openxmlformats.org/officeDocument/2006/relationships/diagramData" Target="../diagrams/data5.xml"/><Relationship Id="rId19" Type="http://schemas.microsoft.com/office/2007/relationships/diagramDrawing" Target="../diagrams/drawing6.xml"/><Relationship Id="rId4" Type="http://schemas.openxmlformats.org/officeDocument/2006/relationships/image" Target="../media/image1.png"/><Relationship Id="rId9" Type="http://schemas.microsoft.com/office/2007/relationships/diagramDrawing" Target="../diagrams/drawing4.xml"/><Relationship Id="rId14" Type="http://schemas.microsoft.com/office/2007/relationships/diagramDrawing" Target="../diagrams/drawing5.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6.jpg"/><Relationship Id="rId5" Type="http://schemas.openxmlformats.org/officeDocument/2006/relationships/image" Target="../media/image5.jpg"/><Relationship Id="rId4" Type="http://schemas.openxmlformats.org/officeDocument/2006/relationships/image" Target="../media/image1.png"/></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6.jpg"/><Relationship Id="rId5" Type="http://schemas.openxmlformats.org/officeDocument/2006/relationships/image" Target="../media/image5.jpg"/><Relationship Id="rId4" Type="http://schemas.openxmlformats.org/officeDocument/2006/relationships/image" Target="../media/image1.png"/></Relationships>
</file>

<file path=ppt/slides/_rels/slide9.xml.rels><?xml version="1.0" encoding="UTF-8" standalone="yes"?>
<Relationships xmlns="http://schemas.openxmlformats.org/package/2006/relationships"><Relationship Id="rId8" Type="http://schemas.openxmlformats.org/officeDocument/2006/relationships/diagramColors" Target="../diagrams/colors7.xml"/><Relationship Id="rId13" Type="http://schemas.openxmlformats.org/officeDocument/2006/relationships/diagramQuickStyle" Target="../diagrams/quickStyle8.xml"/><Relationship Id="rId3" Type="http://schemas.openxmlformats.org/officeDocument/2006/relationships/image" Target="../media/image3.png"/><Relationship Id="rId7" Type="http://schemas.openxmlformats.org/officeDocument/2006/relationships/diagramQuickStyle" Target="../diagrams/quickStyle7.xml"/><Relationship Id="rId12" Type="http://schemas.openxmlformats.org/officeDocument/2006/relationships/diagramLayout" Target="../diagrams/layout8.xml"/><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diagramLayout" Target="../diagrams/layout7.xml"/><Relationship Id="rId11" Type="http://schemas.openxmlformats.org/officeDocument/2006/relationships/diagramData" Target="../diagrams/data8.xml"/><Relationship Id="rId5" Type="http://schemas.openxmlformats.org/officeDocument/2006/relationships/diagramData" Target="../diagrams/data7.xml"/><Relationship Id="rId15" Type="http://schemas.microsoft.com/office/2007/relationships/diagramDrawing" Target="../diagrams/drawing8.xml"/><Relationship Id="rId10" Type="http://schemas.openxmlformats.org/officeDocument/2006/relationships/image" Target="../media/image4.png"/><Relationship Id="rId4" Type="http://schemas.openxmlformats.org/officeDocument/2006/relationships/image" Target="../media/image1.png"/><Relationship Id="rId9" Type="http://schemas.microsoft.com/office/2007/relationships/diagramDrawing" Target="../diagrams/drawing7.xml"/><Relationship Id="rId14" Type="http://schemas.openxmlformats.org/officeDocument/2006/relationships/diagramColors" Target="../diagrams/colors8.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4"/>
        <p:cNvGrpSpPr/>
        <p:nvPr/>
      </p:nvGrpSpPr>
      <p:grpSpPr>
        <a:xfrm>
          <a:off x="0" y="0"/>
          <a:ext cx="0" cy="0"/>
          <a:chOff x="0" y="0"/>
          <a:chExt cx="0" cy="0"/>
        </a:xfrm>
      </p:grpSpPr>
      <p:sp>
        <p:nvSpPr>
          <p:cNvPr id="95" name="Google Shape;95;p1"/>
          <p:cNvSpPr/>
          <p:nvPr/>
        </p:nvSpPr>
        <p:spPr>
          <a:xfrm>
            <a:off x="0" y="0"/>
            <a:ext cx="12192000" cy="6858000"/>
          </a:xfrm>
          <a:custGeom>
            <a:avLst/>
            <a:gdLst/>
            <a:ahLst/>
            <a:cxnLst/>
            <a:rect l="l" t="t" r="r" b="b"/>
            <a:pathLst>
              <a:path w="12192000" h="6858000" extrusionOk="0">
                <a:moveTo>
                  <a:pt x="160920" y="157606"/>
                </a:moveTo>
                <a:lnTo>
                  <a:pt x="160920" y="6700394"/>
                </a:lnTo>
                <a:lnTo>
                  <a:pt x="12031081" y="6700394"/>
                </a:lnTo>
                <a:lnTo>
                  <a:pt x="12031081" y="157606"/>
                </a:lnTo>
                <a:close/>
                <a:moveTo>
                  <a:pt x="0" y="0"/>
                </a:moveTo>
                <a:lnTo>
                  <a:pt x="12192000" y="0"/>
                </a:lnTo>
                <a:lnTo>
                  <a:pt x="12192000" y="6858000"/>
                </a:lnTo>
                <a:lnTo>
                  <a:pt x="0" y="6858000"/>
                </a:lnTo>
                <a:close/>
              </a:path>
            </a:pathLst>
          </a:cu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96" name="Google Shape;96;p1"/>
          <p:cNvSpPr/>
          <p:nvPr/>
        </p:nvSpPr>
        <p:spPr>
          <a:xfrm>
            <a:off x="0" y="0"/>
            <a:ext cx="12192000"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97" name="Google Shape;97;p1"/>
          <p:cNvSpPr/>
          <p:nvPr/>
        </p:nvSpPr>
        <p:spPr>
          <a:xfrm>
            <a:off x="6835899" y="723900"/>
            <a:ext cx="4580642" cy="5494694"/>
          </a:xfrm>
          <a:custGeom>
            <a:avLst/>
            <a:gdLst/>
            <a:ahLst/>
            <a:cxnLst/>
            <a:rect l="l" t="t" r="r" b="b"/>
            <a:pathLst>
              <a:path w="6096000" h="6858000" extrusionOk="0">
                <a:moveTo>
                  <a:pt x="0" y="0"/>
                </a:moveTo>
                <a:lnTo>
                  <a:pt x="6096000" y="0"/>
                </a:lnTo>
                <a:lnTo>
                  <a:pt x="6096000" y="6858000"/>
                </a:lnTo>
                <a:lnTo>
                  <a:pt x="3037115" y="5889172"/>
                </a:lnTo>
                <a:lnTo>
                  <a:pt x="0" y="6858000"/>
                </a:lnTo>
                <a:lnTo>
                  <a:pt x="0" y="0"/>
                </a:lnTo>
                <a:close/>
              </a:path>
            </a:pathLst>
          </a:cu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98" name="Google Shape;98;p1"/>
          <p:cNvSpPr txBox="1">
            <a:spLocks noGrp="1"/>
          </p:cNvSpPr>
          <p:nvPr>
            <p:ph type="ctrTitle"/>
          </p:nvPr>
        </p:nvSpPr>
        <p:spPr>
          <a:xfrm>
            <a:off x="7150882" y="1000366"/>
            <a:ext cx="3995397" cy="1239627"/>
          </a:xfrm>
          <a:prstGeom prst="rect">
            <a:avLst/>
          </a:prstGeom>
          <a:noFill/>
          <a:ln>
            <a:noFill/>
          </a:ln>
        </p:spPr>
        <p:txBody>
          <a:bodyPr spcFirstLastPara="1" wrap="square" lIns="91425" tIns="45700" rIns="91425" bIns="45700" anchor="b" anchorCtr="0">
            <a:normAutofit/>
          </a:bodyPr>
          <a:lstStyle/>
          <a:p>
            <a:pPr marL="0" lvl="0" indent="0" algn="ctr" rtl="0">
              <a:lnSpc>
                <a:spcPct val="110000"/>
              </a:lnSpc>
              <a:spcBef>
                <a:spcPts val="0"/>
              </a:spcBef>
              <a:spcAft>
                <a:spcPts val="0"/>
              </a:spcAft>
              <a:buClr>
                <a:schemeClr val="dk2"/>
              </a:buClr>
              <a:buSzPts val="3200"/>
              <a:buFont typeface="Arial"/>
              <a:buNone/>
            </a:pPr>
            <a:r>
              <a:rPr lang="en-US" sz="3200" cap="none"/>
              <a:t>	</a:t>
            </a:r>
            <a:endParaRPr/>
          </a:p>
        </p:txBody>
      </p:sp>
      <p:sp>
        <p:nvSpPr>
          <p:cNvPr id="99" name="Google Shape;99;p1"/>
          <p:cNvSpPr txBox="1">
            <a:spLocks noGrp="1"/>
          </p:cNvSpPr>
          <p:nvPr>
            <p:ph type="subTitle" idx="1"/>
          </p:nvPr>
        </p:nvSpPr>
        <p:spPr>
          <a:xfrm>
            <a:off x="7279965" y="2668735"/>
            <a:ext cx="3766670" cy="2469140"/>
          </a:xfrm>
          <a:prstGeom prst="rect">
            <a:avLst/>
          </a:prstGeom>
          <a:noFill/>
          <a:ln>
            <a:noFill/>
          </a:ln>
        </p:spPr>
        <p:txBody>
          <a:bodyPr spcFirstLastPara="1" wrap="square" lIns="91425" tIns="45700" rIns="91425" bIns="45700" anchor="t" anchorCtr="0">
            <a:noAutofit/>
          </a:bodyPr>
          <a:lstStyle/>
          <a:p>
            <a:pPr marL="0" lvl="0" indent="0" algn="ctr" rtl="0">
              <a:lnSpc>
                <a:spcPct val="100000"/>
              </a:lnSpc>
              <a:spcBef>
                <a:spcPts val="0"/>
              </a:spcBef>
              <a:spcAft>
                <a:spcPts val="0"/>
              </a:spcAft>
              <a:buClr>
                <a:srgbClr val="674EA7"/>
              </a:buClr>
              <a:buSzPts val="6000"/>
              <a:buFont typeface="Calibri"/>
              <a:buNone/>
            </a:pPr>
            <a:r>
              <a:rPr lang="en-US" sz="6000" b="1" dirty="0">
                <a:solidFill>
                  <a:srgbClr val="674EA7"/>
                </a:solidFill>
                <a:latin typeface="Calibri"/>
                <a:ea typeface="Calibri"/>
                <a:cs typeface="Calibri"/>
                <a:sym typeface="Calibri"/>
              </a:rPr>
              <a:t>Module 5 </a:t>
            </a:r>
            <a:endParaRPr sz="6000" dirty="0">
              <a:solidFill>
                <a:srgbClr val="674EA7"/>
              </a:solidFill>
              <a:latin typeface="Calibri"/>
              <a:ea typeface="Calibri"/>
              <a:cs typeface="Calibri"/>
              <a:sym typeface="Calibri"/>
            </a:endParaRPr>
          </a:p>
          <a:p>
            <a:pPr marL="0" indent="0">
              <a:buClr>
                <a:srgbClr val="674EA7"/>
              </a:buClr>
              <a:buSzPts val="3200"/>
            </a:pPr>
            <a:r>
              <a:rPr lang="es-ES" sz="3200" b="1" dirty="0" err="1">
                <a:solidFill>
                  <a:srgbClr val="674EA7"/>
                </a:solidFill>
                <a:latin typeface="Calibri"/>
                <a:cs typeface="Calibri"/>
              </a:rPr>
              <a:t>Complex</a:t>
            </a:r>
            <a:r>
              <a:rPr lang="es-ES" sz="3200" b="1" dirty="0">
                <a:solidFill>
                  <a:srgbClr val="674EA7"/>
                </a:solidFill>
                <a:latin typeface="Calibri"/>
                <a:cs typeface="Calibri"/>
              </a:rPr>
              <a:t> </a:t>
            </a:r>
            <a:r>
              <a:rPr lang="es-ES" sz="3200" b="1" dirty="0" err="1">
                <a:solidFill>
                  <a:srgbClr val="674EA7"/>
                </a:solidFill>
                <a:latin typeface="Calibri"/>
                <a:cs typeface="Calibri"/>
              </a:rPr>
              <a:t>Communication</a:t>
            </a:r>
            <a:r>
              <a:rPr lang="es-ES" sz="3200" b="1" dirty="0">
                <a:solidFill>
                  <a:srgbClr val="674EA7"/>
                </a:solidFill>
                <a:latin typeface="Calibri"/>
                <a:cs typeface="Calibri"/>
              </a:rPr>
              <a:t> </a:t>
            </a:r>
            <a:r>
              <a:rPr lang="es-ES" sz="3200" b="1" dirty="0" err="1">
                <a:solidFill>
                  <a:srgbClr val="674EA7"/>
                </a:solidFill>
                <a:latin typeface="Calibri"/>
                <a:cs typeface="Calibri"/>
              </a:rPr>
              <a:t>Means</a:t>
            </a:r>
            <a:endParaRPr lang="es-ES" sz="3200" b="1" dirty="0">
              <a:solidFill>
                <a:srgbClr val="674EA7"/>
              </a:solidFill>
              <a:latin typeface="Calibri"/>
              <a:cs typeface="Calibri"/>
            </a:endParaRPr>
          </a:p>
          <a:p>
            <a:pPr marL="0" lvl="0" indent="0" algn="ctr" rtl="0">
              <a:lnSpc>
                <a:spcPct val="110000"/>
              </a:lnSpc>
              <a:spcBef>
                <a:spcPts val="1000"/>
              </a:spcBef>
              <a:spcAft>
                <a:spcPts val="0"/>
              </a:spcAft>
              <a:buClr>
                <a:schemeClr val="dk2"/>
              </a:buClr>
              <a:buSzPts val="2000"/>
              <a:buFont typeface="Arial"/>
              <a:buNone/>
            </a:pPr>
            <a:br>
              <a:rPr lang="en-US" dirty="0"/>
            </a:br>
            <a:endParaRPr dirty="0"/>
          </a:p>
          <a:p>
            <a:pPr marL="0" lvl="0" indent="0" algn="ctr" rtl="0">
              <a:lnSpc>
                <a:spcPct val="110000"/>
              </a:lnSpc>
              <a:spcBef>
                <a:spcPts val="1000"/>
              </a:spcBef>
              <a:spcAft>
                <a:spcPts val="0"/>
              </a:spcAft>
              <a:buClr>
                <a:schemeClr val="dk2"/>
              </a:buClr>
              <a:buSzPts val="2000"/>
              <a:buFont typeface="Arial"/>
              <a:buNone/>
            </a:pPr>
            <a:br>
              <a:rPr lang="en-US" dirty="0"/>
            </a:br>
            <a:endParaRPr dirty="0"/>
          </a:p>
        </p:txBody>
      </p:sp>
      <p:pic>
        <p:nvPicPr>
          <p:cNvPr id="100" name="Google Shape;100;p1" descr="A group of people with a infinity symbol&#10;&#10;Description automatically generated"/>
          <p:cNvPicPr preferRelativeResize="0"/>
          <p:nvPr/>
        </p:nvPicPr>
        <p:blipFill rotWithShape="1">
          <a:blip r:embed="rId3">
            <a:alphaModFix/>
          </a:blip>
          <a:srcRect/>
          <a:stretch/>
        </p:blipFill>
        <p:spPr>
          <a:xfrm>
            <a:off x="723901" y="1456709"/>
            <a:ext cx="5372100" cy="4029075"/>
          </a:xfrm>
          <a:prstGeom prst="rect">
            <a:avLst/>
          </a:prstGeom>
          <a:noFill/>
          <a:ln>
            <a:noFill/>
          </a:ln>
        </p:spPr>
      </p:pic>
      <p:grpSp>
        <p:nvGrpSpPr>
          <p:cNvPr id="101" name="Google Shape;101;p1"/>
          <p:cNvGrpSpPr/>
          <p:nvPr/>
        </p:nvGrpSpPr>
        <p:grpSpPr>
          <a:xfrm>
            <a:off x="8735610" y="2318479"/>
            <a:ext cx="867485" cy="163226"/>
            <a:chOff x="8910933" y="1837414"/>
            <a:chExt cx="867485" cy="163226"/>
          </a:xfrm>
        </p:grpSpPr>
        <p:sp>
          <p:nvSpPr>
            <p:cNvPr id="102" name="Google Shape;102;p1"/>
            <p:cNvSpPr/>
            <p:nvPr/>
          </p:nvSpPr>
          <p:spPr>
            <a:xfrm rot="-2635175" flipH="1">
              <a:off x="9286956" y="1861308"/>
              <a:ext cx="115439" cy="115439"/>
            </a:xfrm>
            <a:prstGeom prst="rect">
              <a:avLst/>
            </a:prstGeom>
            <a:noFill/>
            <a:ln w="15875" cap="flat" cmpd="sng">
              <a:solidFill>
                <a:schemeClr val="dk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03" name="Google Shape;103;p1"/>
            <p:cNvCxnSpPr/>
            <p:nvPr/>
          </p:nvCxnSpPr>
          <p:spPr>
            <a:xfrm>
              <a:off x="9426289" y="1919027"/>
              <a:ext cx="352129" cy="0"/>
            </a:xfrm>
            <a:prstGeom prst="straightConnector1">
              <a:avLst/>
            </a:prstGeom>
            <a:noFill/>
            <a:ln w="15875" cap="flat" cmpd="sng">
              <a:solidFill>
                <a:schemeClr val="dk2"/>
              </a:solidFill>
              <a:prstDash val="solid"/>
              <a:miter lim="800000"/>
              <a:headEnd type="none" w="sm" len="sm"/>
              <a:tailEnd type="none" w="sm" len="sm"/>
            </a:ln>
          </p:spPr>
        </p:cxnSp>
        <p:cxnSp>
          <p:nvCxnSpPr>
            <p:cNvPr id="104" name="Google Shape;104;p1"/>
            <p:cNvCxnSpPr/>
            <p:nvPr/>
          </p:nvCxnSpPr>
          <p:spPr>
            <a:xfrm>
              <a:off x="8910933" y="1919027"/>
              <a:ext cx="352129" cy="0"/>
            </a:xfrm>
            <a:prstGeom prst="straightConnector1">
              <a:avLst/>
            </a:prstGeom>
            <a:noFill/>
            <a:ln w="15875" cap="flat" cmpd="sng">
              <a:solidFill>
                <a:schemeClr val="dk2"/>
              </a:solidFill>
              <a:prstDash val="solid"/>
              <a:miter lim="800000"/>
              <a:headEnd type="none" w="sm" len="sm"/>
              <a:tailEnd type="none" w="sm" len="sm"/>
            </a:ln>
          </p:spPr>
        </p:cxnSp>
      </p:grpSp>
      <p:sp>
        <p:nvSpPr>
          <p:cNvPr id="105" name="Google Shape;105;p1"/>
          <p:cNvSpPr txBox="1"/>
          <p:nvPr/>
        </p:nvSpPr>
        <p:spPr>
          <a:xfrm>
            <a:off x="7121406" y="1034814"/>
            <a:ext cx="4092221" cy="92333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800" b="0" i="0" u="none" strike="noStrike" cap="none">
                <a:solidFill>
                  <a:schemeClr val="dk1"/>
                </a:solidFill>
                <a:latin typeface="Calibri"/>
                <a:ea typeface="Calibri"/>
                <a:cs typeface="Calibri"/>
                <a:sym typeface="Calibri"/>
              </a:rPr>
              <a:t>Training dedicated to professionals in IDD to support the development of </a:t>
            </a:r>
            <a:endParaRPr sz="1800" b="0" i="0" u="none" strike="noStrike" cap="none">
              <a:solidFill>
                <a:schemeClr val="dk1"/>
              </a:solidFill>
              <a:latin typeface="Arial"/>
              <a:ea typeface="Arial"/>
              <a:cs typeface="Arial"/>
              <a:sym typeface="Arial"/>
            </a:endParaRPr>
          </a:p>
          <a:p>
            <a:pPr marL="0" marR="0" lvl="0" indent="0" algn="ctr" rtl="0">
              <a:spcBef>
                <a:spcPts val="0"/>
              </a:spcBef>
              <a:spcAft>
                <a:spcPts val="0"/>
              </a:spcAft>
              <a:buNone/>
            </a:pPr>
            <a:r>
              <a:rPr lang="en-US" sz="1800" b="1" i="0" u="none" strike="noStrike" cap="none">
                <a:solidFill>
                  <a:schemeClr val="dk1"/>
                </a:solidFill>
                <a:latin typeface="Calibri"/>
                <a:ea typeface="Calibri"/>
                <a:cs typeface="Calibri"/>
                <a:sym typeface="Calibri"/>
              </a:rPr>
              <a:t>Social Communicative Abilities</a:t>
            </a:r>
            <a:endParaRPr sz="1800" b="0" i="0" u="none" strike="noStrike" cap="none">
              <a:solidFill>
                <a:schemeClr val="dk1"/>
              </a:solidFill>
              <a:latin typeface="Arial"/>
              <a:ea typeface="Arial"/>
              <a:cs typeface="Arial"/>
              <a:sym typeface="Arial"/>
            </a:endParaRPr>
          </a:p>
        </p:txBody>
      </p:sp>
      <p:pic>
        <p:nvPicPr>
          <p:cNvPr id="13" name="Image 12">
            <a:extLst>
              <a:ext uri="{FF2B5EF4-FFF2-40B4-BE49-F238E27FC236}">
                <a16:creationId xmlns:a16="http://schemas.microsoft.com/office/drawing/2014/main" id="{DC9CB041-90D7-4420-840E-01A1F66AF601}"/>
              </a:ext>
            </a:extLst>
          </p:cNvPr>
          <p:cNvPicPr>
            <a:picLocks noChangeAspect="1"/>
          </p:cNvPicPr>
          <p:nvPr/>
        </p:nvPicPr>
        <p:blipFill>
          <a:blip r:embed="rId4"/>
          <a:stretch>
            <a:fillRect/>
          </a:stretch>
        </p:blipFill>
        <p:spPr>
          <a:xfrm>
            <a:off x="285277" y="5485784"/>
            <a:ext cx="1231614" cy="1296000"/>
          </a:xfrm>
          <a:prstGeom prst="rect">
            <a:avLst/>
          </a:prstGeom>
        </p:spPr>
      </p:pic>
      <p:sp>
        <p:nvSpPr>
          <p:cNvPr id="15" name="ZoneTexte 14">
            <a:extLst>
              <a:ext uri="{FF2B5EF4-FFF2-40B4-BE49-F238E27FC236}">
                <a16:creationId xmlns:a16="http://schemas.microsoft.com/office/drawing/2014/main" id="{87F22B93-F64D-4B88-A4DD-ED387B4C2728}"/>
              </a:ext>
            </a:extLst>
          </p:cNvPr>
          <p:cNvSpPr txBox="1"/>
          <p:nvPr/>
        </p:nvSpPr>
        <p:spPr>
          <a:xfrm>
            <a:off x="6543961" y="6495060"/>
            <a:ext cx="5414010" cy="254794"/>
          </a:xfrm>
          <a:prstGeom prst="rect">
            <a:avLst/>
          </a:prstGeom>
          <a:noFill/>
        </p:spPr>
        <p:txBody>
          <a:bodyPr wrap="square">
            <a:noAutofit/>
          </a:bodyPr>
          <a:lstStyle/>
          <a:p>
            <a:pPr algn="r">
              <a:lnSpc>
                <a:spcPct val="115000"/>
              </a:lnSpc>
            </a:pPr>
            <a:r>
              <a:rPr lang="en-US" sz="900" dirty="0">
                <a:solidFill>
                  <a:srgbClr val="000000"/>
                </a:solidFill>
                <a:effectLst/>
                <a:latin typeface="Arial" panose="020B0604020202020204" pitchFamily="34" charset="0"/>
                <a:ea typeface="Arial" panose="020B0604020202020204" pitchFamily="34" charset="0"/>
              </a:rPr>
              <a:t>COM-IN KA220-VET-9A87A6EF © is licensed under CC BY-NC-SA 4.0 </a:t>
            </a:r>
            <a:endParaRPr lang="fr-FR" sz="1100" dirty="0">
              <a:effectLst/>
              <a:latin typeface="Arial" panose="020B0604020202020204" pitchFamily="34" charset="0"/>
              <a:ea typeface="Arial" panose="020B0604020202020204" pitchFamily="34"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pic>
        <p:nvPicPr>
          <p:cNvPr id="120" name="Google Shape;120;p3"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21" name="Google Shape;121;p3" descr="A group of people with a infinity symbol&#10;&#10;Description automatically generated"/>
          <p:cNvPicPr preferRelativeResize="0"/>
          <p:nvPr/>
        </p:nvPicPr>
        <p:blipFill rotWithShape="1">
          <a:blip r:embed="rId4">
            <a:alphaModFix/>
          </a:blip>
          <a:srcRect/>
          <a:stretch/>
        </p:blipFill>
        <p:spPr>
          <a:xfrm>
            <a:off x="388360" y="219050"/>
            <a:ext cx="1595740" cy="1194625"/>
          </a:xfrm>
          <a:prstGeom prst="rect">
            <a:avLst/>
          </a:prstGeom>
          <a:noFill/>
          <a:ln>
            <a:noFill/>
          </a:ln>
        </p:spPr>
      </p:pic>
      <p:sp>
        <p:nvSpPr>
          <p:cNvPr id="122" name="Google Shape;122;p3"/>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Erasmus+ 2021-1-FR01-KA220-VET-000033251</a:t>
            </a:r>
            <a:endParaRPr/>
          </a:p>
        </p:txBody>
      </p:sp>
      <p:sp>
        <p:nvSpPr>
          <p:cNvPr id="123" name="Google Shape;123;p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10</a:t>
            </a:fld>
            <a:endParaRPr/>
          </a:p>
        </p:txBody>
      </p:sp>
      <p:sp>
        <p:nvSpPr>
          <p:cNvPr id="124" name="Google Shape;124;p3"/>
          <p:cNvSpPr txBox="1"/>
          <p:nvPr/>
        </p:nvSpPr>
        <p:spPr>
          <a:xfrm>
            <a:off x="2251143" y="262935"/>
            <a:ext cx="7209000" cy="752400"/>
          </a:xfrm>
          <a:prstGeom prst="rect">
            <a:avLst/>
          </a:prstGeom>
          <a:noFill/>
          <a:ln>
            <a:noFill/>
          </a:ln>
        </p:spPr>
        <p:txBody>
          <a:bodyPr spcFirstLastPara="1" wrap="square" lIns="91425" tIns="45700" rIns="91425" bIns="45700" anchor="b" anchorCtr="0">
            <a:normAutofit/>
          </a:bodyPr>
          <a:lstStyle/>
          <a:p>
            <a:pPr marL="0" marR="0" lvl="0" indent="0" algn="ctr" rtl="0">
              <a:lnSpc>
                <a:spcPct val="110000"/>
              </a:lnSpc>
              <a:spcBef>
                <a:spcPts val="0"/>
              </a:spcBef>
              <a:spcAft>
                <a:spcPts val="0"/>
              </a:spcAft>
              <a:buClr>
                <a:srgbClr val="674EA7"/>
              </a:buClr>
              <a:buSzPts val="4000"/>
              <a:buFont typeface="Calibri"/>
              <a:buNone/>
            </a:pPr>
            <a:r>
              <a:rPr lang="en-US" sz="3200" b="1" cap="none">
                <a:solidFill>
                  <a:srgbClr val="674EA7"/>
                </a:solidFill>
                <a:latin typeface="Calibri"/>
                <a:ea typeface="Calibri"/>
                <a:cs typeface="Calibri"/>
                <a:sym typeface="Calibri"/>
              </a:rPr>
              <a:t> </a:t>
            </a:r>
            <a:endParaRPr sz="3200" b="1" cap="none">
              <a:solidFill>
                <a:schemeClr val="dk2"/>
              </a:solidFill>
              <a:latin typeface="Calibri"/>
              <a:ea typeface="Calibri"/>
              <a:cs typeface="Calibri"/>
              <a:sym typeface="Calibri"/>
            </a:endParaRPr>
          </a:p>
        </p:txBody>
      </p:sp>
      <p:sp>
        <p:nvSpPr>
          <p:cNvPr id="125" name="Google Shape;125;p3"/>
          <p:cNvSpPr txBox="1"/>
          <p:nvPr/>
        </p:nvSpPr>
        <p:spPr>
          <a:xfrm>
            <a:off x="2410000" y="1016000"/>
            <a:ext cx="7044600" cy="3078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b="1"/>
          </a:p>
        </p:txBody>
      </p:sp>
      <p:sp>
        <p:nvSpPr>
          <p:cNvPr id="11" name="ZoneTexte 10">
            <a:extLst>
              <a:ext uri="{FF2B5EF4-FFF2-40B4-BE49-F238E27FC236}">
                <a16:creationId xmlns:a16="http://schemas.microsoft.com/office/drawing/2014/main" id="{B70C9DAC-317B-4843-9645-F6F0DCDA0CE5}"/>
              </a:ext>
            </a:extLst>
          </p:cNvPr>
          <p:cNvSpPr txBox="1"/>
          <p:nvPr/>
        </p:nvSpPr>
        <p:spPr>
          <a:xfrm>
            <a:off x="281764" y="1987823"/>
            <a:ext cx="11628472" cy="1903085"/>
          </a:xfrm>
          <a:prstGeom prst="rect">
            <a:avLst/>
          </a:prstGeom>
          <a:noFill/>
        </p:spPr>
        <p:txBody>
          <a:bodyPr wrap="square">
            <a:spAutoFit/>
          </a:bodyPr>
          <a:lstStyle/>
          <a:p>
            <a:pPr algn="ctr">
              <a:spcAft>
                <a:spcPts val="800"/>
              </a:spcAft>
            </a:pPr>
            <a:r>
              <a:rPr lang="nl-BE" sz="1600" b="1" dirty="0">
                <a:effectLst/>
                <a:latin typeface="Calibri" panose="020F0502020204030204" pitchFamily="34" charset="0"/>
                <a:ea typeface="Calibri" panose="020F0502020204030204" pitchFamily="34" charset="0"/>
                <a:cs typeface="Calibri" panose="020F0502020204030204" pitchFamily="34" charset="0"/>
              </a:rPr>
              <a:t>BIBLIOGRAPHY</a:t>
            </a:r>
            <a:endParaRPr lang="fr-FR" sz="1600" dirty="0">
              <a:effectLst/>
              <a:latin typeface="Calibri" panose="020F0502020204030204" pitchFamily="34" charset="0"/>
              <a:ea typeface="Calibri" panose="020F0502020204030204" pitchFamily="34" charset="0"/>
              <a:cs typeface="Calibri" panose="020F0502020204030204" pitchFamily="34" charset="0"/>
            </a:endParaRPr>
          </a:p>
          <a:p>
            <a:pPr algn="just">
              <a:spcAft>
                <a:spcPts val="600"/>
              </a:spcAft>
            </a:pPr>
            <a:r>
              <a:rPr lang="fr-FR" sz="1800" dirty="0" err="1">
                <a:effectLst/>
                <a:latin typeface="Calibri" panose="020F0502020204030204" pitchFamily="34" charset="0"/>
                <a:ea typeface="Aptos"/>
                <a:cs typeface="Calibri" panose="020F0502020204030204" pitchFamily="34" charset="0"/>
              </a:rPr>
              <a:t>Channell</a:t>
            </a:r>
            <a:r>
              <a:rPr lang="fr-FR" sz="1800" dirty="0">
                <a:effectLst/>
                <a:latin typeface="Calibri" panose="020F0502020204030204" pitchFamily="34" charset="0"/>
                <a:ea typeface="Aptos"/>
                <a:cs typeface="Calibri" panose="020F0502020204030204" pitchFamily="34" charset="0"/>
              </a:rPr>
              <a:t>, M.M., &amp; </a:t>
            </a:r>
            <a:r>
              <a:rPr lang="fr-FR" sz="1800" dirty="0" err="1">
                <a:effectLst/>
                <a:latin typeface="Calibri" panose="020F0502020204030204" pitchFamily="34" charset="0"/>
                <a:ea typeface="Aptos"/>
                <a:cs typeface="Calibri" panose="020F0502020204030204" pitchFamily="34" charset="0"/>
              </a:rPr>
              <a:t>Mattie</a:t>
            </a:r>
            <a:r>
              <a:rPr lang="fr-FR" sz="1800" dirty="0">
                <a:effectLst/>
                <a:latin typeface="Calibri" panose="020F0502020204030204" pitchFamily="34" charset="0"/>
                <a:ea typeface="Aptos"/>
                <a:cs typeface="Calibri" panose="020F0502020204030204" pitchFamily="34" charset="0"/>
              </a:rPr>
              <a:t>, L.J. (2023). The interaction </a:t>
            </a:r>
            <a:r>
              <a:rPr lang="fr-FR" sz="1800" dirty="0" err="1">
                <a:effectLst/>
                <a:latin typeface="Calibri" panose="020F0502020204030204" pitchFamily="34" charset="0"/>
                <a:ea typeface="Aptos"/>
                <a:cs typeface="Calibri" panose="020F0502020204030204" pitchFamily="34" charset="0"/>
              </a:rPr>
              <a:t>between</a:t>
            </a:r>
            <a:r>
              <a:rPr lang="fr-FR" sz="1800" dirty="0">
                <a:effectLst/>
                <a:latin typeface="Calibri" panose="020F0502020204030204" pitchFamily="34" charset="0"/>
                <a:ea typeface="Aptos"/>
                <a:cs typeface="Calibri" panose="020F0502020204030204" pitchFamily="34" charset="0"/>
              </a:rPr>
              <a:t> social and communication </a:t>
            </a:r>
            <a:r>
              <a:rPr lang="fr-FR" sz="1800" dirty="0" err="1">
                <a:effectLst/>
                <a:latin typeface="Calibri" panose="020F0502020204030204" pitchFamily="34" charset="0"/>
                <a:ea typeface="Aptos"/>
                <a:cs typeface="Calibri" panose="020F0502020204030204" pitchFamily="34" charset="0"/>
              </a:rPr>
              <a:t>skills</a:t>
            </a:r>
            <a:r>
              <a:rPr lang="fr-FR" sz="1800" dirty="0">
                <a:effectLst/>
                <a:latin typeface="Calibri" panose="020F0502020204030204" pitchFamily="34" charset="0"/>
                <a:ea typeface="Aptos"/>
                <a:cs typeface="Calibri" panose="020F0502020204030204" pitchFamily="34" charset="0"/>
              </a:rPr>
              <a:t> in </a:t>
            </a:r>
            <a:r>
              <a:rPr lang="fr-FR" sz="1800" dirty="0" err="1">
                <a:effectLst/>
                <a:latin typeface="Calibri" panose="020F0502020204030204" pitchFamily="34" charset="0"/>
                <a:ea typeface="Aptos"/>
                <a:cs typeface="Calibri" panose="020F0502020204030204" pitchFamily="34" charset="0"/>
              </a:rPr>
              <a:t>individuals</a:t>
            </a:r>
            <a:r>
              <a:rPr lang="fr-FR" sz="1800" dirty="0">
                <a:effectLst/>
                <a:latin typeface="Calibri" panose="020F0502020204030204" pitchFamily="34" charset="0"/>
                <a:ea typeface="Aptos"/>
                <a:cs typeface="Calibri" panose="020F0502020204030204" pitchFamily="34" charset="0"/>
              </a:rPr>
              <a:t> </a:t>
            </a:r>
            <a:r>
              <a:rPr lang="fr-FR" sz="1800" dirty="0" err="1">
                <a:effectLst/>
                <a:latin typeface="Calibri" panose="020F0502020204030204" pitchFamily="34" charset="0"/>
                <a:ea typeface="Aptos"/>
                <a:cs typeface="Calibri" panose="020F0502020204030204" pitchFamily="34" charset="0"/>
              </a:rPr>
              <a:t>with</a:t>
            </a:r>
            <a:r>
              <a:rPr lang="fr-FR" sz="1800" dirty="0">
                <a:effectLst/>
                <a:latin typeface="Calibri" panose="020F0502020204030204" pitchFamily="34" charset="0"/>
                <a:ea typeface="Aptos"/>
                <a:cs typeface="Calibri" panose="020F0502020204030204" pitchFamily="34" charset="0"/>
              </a:rPr>
              <a:t> </a:t>
            </a:r>
            <a:r>
              <a:rPr lang="fr-FR" sz="1800" dirty="0" err="1">
                <a:effectLst/>
                <a:latin typeface="Calibri" panose="020F0502020204030204" pitchFamily="34" charset="0"/>
                <a:ea typeface="Aptos"/>
                <a:cs typeface="Calibri" panose="020F0502020204030204" pitchFamily="34" charset="0"/>
              </a:rPr>
              <a:t>intellectual</a:t>
            </a:r>
            <a:r>
              <a:rPr lang="fr-FR" sz="1800" dirty="0">
                <a:effectLst/>
                <a:latin typeface="Calibri" panose="020F0502020204030204" pitchFamily="34" charset="0"/>
                <a:ea typeface="Aptos"/>
                <a:cs typeface="Calibri" panose="020F0502020204030204" pitchFamily="34" charset="0"/>
              </a:rPr>
              <a:t> </a:t>
            </a:r>
            <a:r>
              <a:rPr lang="fr-FR" sz="1800" dirty="0" err="1">
                <a:effectLst/>
                <a:latin typeface="Calibri" panose="020F0502020204030204" pitchFamily="34" charset="0"/>
                <a:ea typeface="Aptos"/>
                <a:cs typeface="Calibri" panose="020F0502020204030204" pitchFamily="34" charset="0"/>
              </a:rPr>
              <a:t>disability</a:t>
            </a:r>
            <a:r>
              <a:rPr lang="fr-FR" sz="1800" dirty="0">
                <a:effectLst/>
                <a:latin typeface="Calibri" panose="020F0502020204030204" pitchFamily="34" charset="0"/>
                <a:ea typeface="Aptos"/>
                <a:cs typeface="Calibri" panose="020F0502020204030204" pitchFamily="34" charset="0"/>
              </a:rPr>
              <a:t>. </a:t>
            </a:r>
            <a:r>
              <a:rPr lang="fr-FR" sz="1800" i="1" dirty="0">
                <a:effectLst/>
                <a:latin typeface="Calibri" panose="020F0502020204030204" pitchFamily="34" charset="0"/>
                <a:ea typeface="Aptos"/>
                <a:cs typeface="Calibri" panose="020F0502020204030204" pitchFamily="34" charset="0"/>
              </a:rPr>
              <a:t>International </a:t>
            </a:r>
            <a:r>
              <a:rPr lang="fr-FR" sz="1800" i="1" dirty="0" err="1">
                <a:effectLst/>
                <a:latin typeface="Calibri" panose="020F0502020204030204" pitchFamily="34" charset="0"/>
                <a:ea typeface="Aptos"/>
                <a:cs typeface="Calibri" panose="020F0502020204030204" pitchFamily="34" charset="0"/>
              </a:rPr>
              <a:t>Review</a:t>
            </a:r>
            <a:r>
              <a:rPr lang="fr-FR" sz="1800" i="1" dirty="0">
                <a:effectLst/>
                <a:latin typeface="Calibri" panose="020F0502020204030204" pitchFamily="34" charset="0"/>
                <a:ea typeface="Aptos"/>
                <a:cs typeface="Calibri" panose="020F0502020204030204" pitchFamily="34" charset="0"/>
              </a:rPr>
              <a:t> of </a:t>
            </a:r>
            <a:r>
              <a:rPr lang="fr-FR" sz="1800" i="1" dirty="0" err="1">
                <a:effectLst/>
                <a:latin typeface="Calibri" panose="020F0502020204030204" pitchFamily="34" charset="0"/>
                <a:ea typeface="Aptos"/>
                <a:cs typeface="Calibri" panose="020F0502020204030204" pitchFamily="34" charset="0"/>
              </a:rPr>
              <a:t>Research</a:t>
            </a:r>
            <a:r>
              <a:rPr lang="fr-FR" sz="1800" i="1" dirty="0">
                <a:effectLst/>
                <a:latin typeface="Calibri" panose="020F0502020204030204" pitchFamily="34" charset="0"/>
                <a:ea typeface="Aptos"/>
                <a:cs typeface="Calibri" panose="020F0502020204030204" pitchFamily="34" charset="0"/>
              </a:rPr>
              <a:t> in </a:t>
            </a:r>
            <a:r>
              <a:rPr lang="fr-FR" sz="1800" i="1" dirty="0" err="1">
                <a:effectLst/>
                <a:latin typeface="Calibri" panose="020F0502020204030204" pitchFamily="34" charset="0"/>
                <a:ea typeface="Aptos"/>
                <a:cs typeface="Calibri" panose="020F0502020204030204" pitchFamily="34" charset="0"/>
              </a:rPr>
              <a:t>Developmental</a:t>
            </a:r>
            <a:r>
              <a:rPr lang="fr-FR" sz="1800" i="1" dirty="0">
                <a:effectLst/>
                <a:latin typeface="Calibri" panose="020F0502020204030204" pitchFamily="34" charset="0"/>
                <a:ea typeface="Aptos"/>
                <a:cs typeface="Calibri" panose="020F0502020204030204" pitchFamily="34" charset="0"/>
              </a:rPr>
              <a:t> </a:t>
            </a:r>
            <a:r>
              <a:rPr lang="fr-FR" sz="1800" i="1" dirty="0" err="1">
                <a:effectLst/>
                <a:latin typeface="Calibri" panose="020F0502020204030204" pitchFamily="34" charset="0"/>
                <a:ea typeface="Aptos"/>
                <a:cs typeface="Calibri" panose="020F0502020204030204" pitchFamily="34" charset="0"/>
              </a:rPr>
              <a:t>Disabilities</a:t>
            </a:r>
            <a:r>
              <a:rPr lang="fr-FR" sz="1800" i="1" dirty="0">
                <a:effectLst/>
                <a:latin typeface="Calibri" panose="020F0502020204030204" pitchFamily="34" charset="0"/>
                <a:ea typeface="Aptos"/>
                <a:cs typeface="Calibri" panose="020F0502020204030204" pitchFamily="34" charset="0"/>
              </a:rPr>
              <a:t>, 64,</a:t>
            </a:r>
            <a:r>
              <a:rPr lang="fr-FR" sz="1800" dirty="0">
                <a:effectLst/>
                <a:latin typeface="Calibri" panose="020F0502020204030204" pitchFamily="34" charset="0"/>
                <a:ea typeface="Aptos"/>
                <a:cs typeface="Calibri" panose="020F0502020204030204" pitchFamily="34" charset="0"/>
              </a:rPr>
              <a:t> 1-49. https://doi.org/10.1016/bs.irrdd.2023.08.001.</a:t>
            </a:r>
          </a:p>
          <a:p>
            <a:pPr algn="just">
              <a:spcAft>
                <a:spcPts val="600"/>
              </a:spcAft>
            </a:pPr>
            <a:r>
              <a:rPr lang="fr-FR" sz="1800" dirty="0">
                <a:effectLst/>
                <a:latin typeface="Calibri" panose="020F0502020204030204" pitchFamily="34" charset="0"/>
                <a:ea typeface="Aptos"/>
                <a:cs typeface="Calibri" panose="020F0502020204030204" pitchFamily="34" charset="0"/>
              </a:rPr>
              <a:t>Crick, N. R., &amp; Dodge, K. A. (1994). A </a:t>
            </a:r>
            <a:r>
              <a:rPr lang="fr-FR" sz="1800" dirty="0" err="1">
                <a:effectLst/>
                <a:latin typeface="Calibri" panose="020F0502020204030204" pitchFamily="34" charset="0"/>
                <a:ea typeface="Aptos"/>
                <a:cs typeface="Calibri" panose="020F0502020204030204" pitchFamily="34" charset="0"/>
              </a:rPr>
              <a:t>review</a:t>
            </a:r>
            <a:r>
              <a:rPr lang="fr-FR" sz="1800" dirty="0">
                <a:effectLst/>
                <a:latin typeface="Calibri" panose="020F0502020204030204" pitchFamily="34" charset="0"/>
                <a:ea typeface="Aptos"/>
                <a:cs typeface="Calibri" panose="020F0502020204030204" pitchFamily="34" charset="0"/>
              </a:rPr>
              <a:t> and reformulation of social information </a:t>
            </a:r>
            <a:r>
              <a:rPr lang="fr-FR" sz="1800" dirty="0" err="1">
                <a:effectLst/>
                <a:latin typeface="Calibri" panose="020F0502020204030204" pitchFamily="34" charset="0"/>
                <a:ea typeface="Aptos"/>
                <a:cs typeface="Calibri" panose="020F0502020204030204" pitchFamily="34" charset="0"/>
              </a:rPr>
              <a:t>processing</a:t>
            </a:r>
            <a:r>
              <a:rPr lang="fr-FR" sz="1800" dirty="0">
                <a:effectLst/>
                <a:latin typeface="Calibri" panose="020F0502020204030204" pitchFamily="34" charset="0"/>
                <a:ea typeface="Aptos"/>
                <a:cs typeface="Calibri" panose="020F0502020204030204" pitchFamily="34" charset="0"/>
              </a:rPr>
              <a:t> </a:t>
            </a:r>
            <a:r>
              <a:rPr lang="fr-FR" sz="1800" dirty="0" err="1">
                <a:effectLst/>
                <a:latin typeface="Calibri" panose="020F0502020204030204" pitchFamily="34" charset="0"/>
                <a:ea typeface="Aptos"/>
                <a:cs typeface="Calibri" panose="020F0502020204030204" pitchFamily="34" charset="0"/>
              </a:rPr>
              <a:t>mechanisms</a:t>
            </a:r>
            <a:r>
              <a:rPr lang="fr-FR" sz="1800" dirty="0">
                <a:effectLst/>
                <a:latin typeface="Calibri" panose="020F0502020204030204" pitchFamily="34" charset="0"/>
                <a:ea typeface="Aptos"/>
                <a:cs typeface="Calibri" panose="020F0502020204030204" pitchFamily="34" charset="0"/>
              </a:rPr>
              <a:t> in </a:t>
            </a:r>
            <a:r>
              <a:rPr lang="fr-FR" sz="1800" dirty="0" err="1">
                <a:effectLst/>
                <a:latin typeface="Calibri" panose="020F0502020204030204" pitchFamily="34" charset="0"/>
                <a:ea typeface="Aptos"/>
                <a:cs typeface="Calibri" panose="020F0502020204030204" pitchFamily="34" charset="0"/>
              </a:rPr>
              <a:t>children’s</a:t>
            </a:r>
            <a:r>
              <a:rPr lang="fr-FR" sz="1800" dirty="0">
                <a:effectLst/>
                <a:latin typeface="Calibri" panose="020F0502020204030204" pitchFamily="34" charset="0"/>
                <a:ea typeface="Aptos"/>
                <a:cs typeface="Calibri" panose="020F0502020204030204" pitchFamily="34" charset="0"/>
              </a:rPr>
              <a:t> social </a:t>
            </a:r>
            <a:r>
              <a:rPr lang="fr-FR" sz="1800" dirty="0" err="1">
                <a:effectLst/>
                <a:latin typeface="Calibri" panose="020F0502020204030204" pitchFamily="34" charset="0"/>
                <a:ea typeface="Aptos"/>
                <a:cs typeface="Calibri" panose="020F0502020204030204" pitchFamily="34" charset="0"/>
              </a:rPr>
              <a:t>adjustment</a:t>
            </a:r>
            <a:r>
              <a:rPr lang="fr-FR" sz="1800" dirty="0">
                <a:effectLst/>
                <a:latin typeface="Calibri" panose="020F0502020204030204" pitchFamily="34" charset="0"/>
                <a:ea typeface="Aptos"/>
                <a:cs typeface="Calibri" panose="020F0502020204030204" pitchFamily="34" charset="0"/>
              </a:rPr>
              <a:t>. </a:t>
            </a:r>
            <a:r>
              <a:rPr lang="fr-FR" sz="1800" i="1" dirty="0" err="1">
                <a:effectLst/>
                <a:latin typeface="Calibri" panose="020F0502020204030204" pitchFamily="34" charset="0"/>
                <a:ea typeface="Aptos"/>
                <a:cs typeface="Calibri" panose="020F0502020204030204" pitchFamily="34" charset="0"/>
              </a:rPr>
              <a:t>Psychological</a:t>
            </a:r>
            <a:r>
              <a:rPr lang="fr-FR" sz="1800" i="1" dirty="0">
                <a:effectLst/>
                <a:latin typeface="Calibri" panose="020F0502020204030204" pitchFamily="34" charset="0"/>
                <a:ea typeface="Aptos"/>
                <a:cs typeface="Calibri" panose="020F0502020204030204" pitchFamily="34" charset="0"/>
              </a:rPr>
              <a:t> Bulletin, 115</a:t>
            </a:r>
            <a:r>
              <a:rPr lang="fr-FR" sz="1800" dirty="0">
                <a:effectLst/>
                <a:latin typeface="Calibri" panose="020F0502020204030204" pitchFamily="34" charset="0"/>
                <a:ea typeface="Aptos"/>
                <a:cs typeface="Calibri" panose="020F0502020204030204" pitchFamily="34" charset="0"/>
              </a:rPr>
              <a:t>(1), 74.</a:t>
            </a:r>
          </a:p>
        </p:txBody>
      </p:sp>
      <p:sp>
        <p:nvSpPr>
          <p:cNvPr id="3" name="Google Shape;131;p3">
            <a:extLst>
              <a:ext uri="{FF2B5EF4-FFF2-40B4-BE49-F238E27FC236}">
                <a16:creationId xmlns:a16="http://schemas.microsoft.com/office/drawing/2014/main" id="{B5013D09-96A2-FC56-6691-406D2D605A80}"/>
              </a:ext>
            </a:extLst>
          </p:cNvPr>
          <p:cNvSpPr/>
          <p:nvPr/>
        </p:nvSpPr>
        <p:spPr>
          <a:xfrm>
            <a:off x="2144200" y="349013"/>
            <a:ext cx="7310400" cy="1064662"/>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a:lnSpc>
                <a:spcPct val="110000"/>
              </a:lnSpc>
              <a:buClr>
                <a:srgbClr val="674EA7"/>
              </a:buClr>
              <a:buSzPts val="4000"/>
            </a:pPr>
            <a:r>
              <a:rPr lang="en-US" sz="3100" b="1" dirty="0">
                <a:solidFill>
                  <a:srgbClr val="674EA7"/>
                </a:solidFill>
                <a:latin typeface="Calibri"/>
                <a:ea typeface="Calibri"/>
                <a:cs typeface="Calibri"/>
                <a:sym typeface="Calibri"/>
              </a:rPr>
              <a:t>Module 6. Complex communication means</a:t>
            </a:r>
          </a:p>
          <a:p>
            <a:pPr>
              <a:lnSpc>
                <a:spcPct val="110000"/>
              </a:lnSpc>
              <a:buClr>
                <a:srgbClr val="674EA7"/>
              </a:buClr>
              <a:buSzPts val="4000"/>
            </a:pPr>
            <a:r>
              <a:rPr lang="en-US" sz="2800" b="1" i="0" u="none" strike="noStrike" cap="none" dirty="0">
                <a:solidFill>
                  <a:schemeClr val="dk1"/>
                </a:solidFill>
                <a:latin typeface="Calibri"/>
                <a:ea typeface="Calibri"/>
                <a:cs typeface="Calibri"/>
                <a:sym typeface="Calibri"/>
              </a:rPr>
              <a:t>Chapter 5. Social interactions</a:t>
            </a:r>
            <a:endParaRPr lang="es-ES" sz="2800" b="1" dirty="0">
              <a:solidFill>
                <a:schemeClr val="dk1"/>
              </a:solidFill>
            </a:endParaRPr>
          </a:p>
          <a:p>
            <a:pPr marL="0" lvl="0" indent="0" algn="l" rtl="0">
              <a:lnSpc>
                <a:spcPct val="110000"/>
              </a:lnSpc>
              <a:spcBef>
                <a:spcPts val="0"/>
              </a:spcBef>
              <a:spcAft>
                <a:spcPts val="0"/>
              </a:spcAft>
              <a:buClr>
                <a:srgbClr val="674EA7"/>
              </a:buClr>
              <a:buSzPts val="4000"/>
              <a:buFont typeface="Calibri"/>
              <a:buNone/>
            </a:pPr>
            <a:endParaRPr sz="500" dirty="0"/>
          </a:p>
        </p:txBody>
      </p:sp>
    </p:spTree>
    <p:extLst>
      <p:ext uri="{BB962C8B-B14F-4D97-AF65-F5344CB8AC3E}">
        <p14:creationId xmlns:p14="http://schemas.microsoft.com/office/powerpoint/2010/main" val="1101824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pic>
        <p:nvPicPr>
          <p:cNvPr id="111" name="Google Shape;111;p2"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12" name="Google Shape;112;p2" descr="A group of people with a infinity symbol&#10;&#10;Description automatically generated"/>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113" name="Google Shape;113;p2"/>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Erasmus+ 2021-1-FR01-KA220-VET-000033251</a:t>
            </a:r>
            <a:endParaRPr/>
          </a:p>
        </p:txBody>
      </p:sp>
      <p:sp>
        <p:nvSpPr>
          <p:cNvPr id="114" name="Google Shape;114;p2"/>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2</a:t>
            </a:fld>
            <a:endParaRPr/>
          </a:p>
        </p:txBody>
      </p:sp>
      <p:sp>
        <p:nvSpPr>
          <p:cNvPr id="115" name="Google Shape;115;p2"/>
          <p:cNvSpPr/>
          <p:nvPr/>
        </p:nvSpPr>
        <p:spPr>
          <a:xfrm>
            <a:off x="2950648" y="2260790"/>
            <a:ext cx="8351336" cy="2911391"/>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pPr marL="0" marR="0" lvl="0" indent="0">
              <a:spcBef>
                <a:spcPts val="0"/>
              </a:spcBef>
              <a:spcAft>
                <a:spcPts val="0"/>
              </a:spcAft>
              <a:buNone/>
            </a:pPr>
            <a:r>
              <a:rPr lang="en-US" sz="3300" b="1" i="0" u="none" strike="noStrike" cap="none" dirty="0">
                <a:solidFill>
                  <a:schemeClr val="dk1"/>
                </a:solidFill>
                <a:latin typeface="Calibri"/>
                <a:ea typeface="Calibri"/>
                <a:cs typeface="Calibri"/>
                <a:sym typeface="Calibri"/>
              </a:rPr>
              <a:t>Chapter 1</a:t>
            </a:r>
            <a:r>
              <a:rPr lang="en-US" sz="3300" b="0" i="0" u="none" strike="noStrike" cap="none" dirty="0">
                <a:solidFill>
                  <a:schemeClr val="dk1"/>
                </a:solidFill>
                <a:latin typeface="Calibri"/>
                <a:ea typeface="Calibri"/>
                <a:cs typeface="Calibri"/>
                <a:sym typeface="Calibri"/>
              </a:rPr>
              <a:t>: </a:t>
            </a:r>
            <a:r>
              <a:rPr lang="fr-FR" sz="3300" i="0" u="none" strike="noStrike" cap="none" dirty="0">
                <a:solidFill>
                  <a:schemeClr val="dk1"/>
                </a:solidFill>
                <a:latin typeface="Calibri"/>
                <a:ea typeface="Calibri"/>
                <a:cs typeface="Calibri"/>
                <a:sym typeface="Calibri"/>
              </a:rPr>
              <a:t>AAC – </a:t>
            </a:r>
            <a:r>
              <a:rPr lang="fr-FR" sz="3300" i="0" u="none" strike="noStrike" cap="none" dirty="0" err="1">
                <a:solidFill>
                  <a:schemeClr val="dk1"/>
                </a:solidFill>
                <a:latin typeface="Calibri"/>
                <a:ea typeface="Calibri"/>
                <a:cs typeface="Calibri"/>
                <a:sym typeface="Calibri"/>
              </a:rPr>
              <a:t>Using</a:t>
            </a:r>
            <a:r>
              <a:rPr lang="fr-FR" sz="3300" i="0" u="none" strike="noStrike" cap="none" dirty="0">
                <a:solidFill>
                  <a:schemeClr val="dk1"/>
                </a:solidFill>
                <a:latin typeface="Calibri"/>
                <a:ea typeface="Calibri"/>
                <a:cs typeface="Calibri"/>
                <a:sym typeface="Calibri"/>
              </a:rPr>
              <a:t> </a:t>
            </a:r>
            <a:r>
              <a:rPr lang="fr-FR" sz="3300" i="0" u="none" strike="noStrike" cap="none" dirty="0" err="1">
                <a:solidFill>
                  <a:schemeClr val="dk1"/>
                </a:solidFill>
                <a:latin typeface="Calibri"/>
                <a:ea typeface="Calibri"/>
                <a:cs typeface="Calibri"/>
                <a:sym typeface="Calibri"/>
              </a:rPr>
              <a:t>pictures</a:t>
            </a:r>
            <a:r>
              <a:rPr lang="fr-FR" sz="3300" i="0" u="none" strike="noStrike" cap="none" dirty="0">
                <a:solidFill>
                  <a:schemeClr val="dk1"/>
                </a:solidFill>
                <a:latin typeface="Calibri"/>
                <a:ea typeface="Calibri"/>
                <a:cs typeface="Calibri"/>
                <a:sym typeface="Calibri"/>
              </a:rPr>
              <a:t> and </a:t>
            </a:r>
            <a:r>
              <a:rPr lang="fr-FR" sz="3300" i="0" u="none" strike="noStrike" cap="none" dirty="0" err="1">
                <a:solidFill>
                  <a:schemeClr val="dk1"/>
                </a:solidFill>
                <a:latin typeface="Calibri"/>
                <a:ea typeface="Calibri"/>
                <a:cs typeface="Calibri"/>
                <a:sym typeface="Calibri"/>
              </a:rPr>
              <a:t>symbols</a:t>
            </a:r>
            <a:endParaRPr lang="es-ES" dirty="0">
              <a:solidFill>
                <a:schemeClr val="dk1"/>
              </a:solidFill>
            </a:endParaRPr>
          </a:p>
          <a:p>
            <a:pPr marL="0" marR="0" lvl="0" indent="0" rtl="0">
              <a:spcBef>
                <a:spcPts val="0"/>
              </a:spcBef>
              <a:spcAft>
                <a:spcPts val="0"/>
              </a:spcAft>
              <a:buNone/>
            </a:pPr>
            <a:r>
              <a:rPr lang="en-US" sz="3300" b="1" dirty="0">
                <a:solidFill>
                  <a:schemeClr val="dk1"/>
                </a:solidFill>
                <a:latin typeface="Calibri"/>
                <a:ea typeface="Calibri"/>
                <a:cs typeface="Calibri"/>
                <a:sym typeface="Calibri"/>
              </a:rPr>
              <a:t>Chapter 2</a:t>
            </a:r>
            <a:r>
              <a:rPr lang="en-US" sz="3300" dirty="0">
                <a:solidFill>
                  <a:schemeClr val="dk1"/>
                </a:solidFill>
                <a:latin typeface="Calibri"/>
                <a:ea typeface="Calibri"/>
                <a:cs typeface="Calibri"/>
                <a:sym typeface="Calibri"/>
              </a:rPr>
              <a:t>: </a:t>
            </a:r>
            <a:r>
              <a:rPr lang="fr-FR" sz="3300" dirty="0">
                <a:solidFill>
                  <a:schemeClr val="dk1"/>
                </a:solidFill>
                <a:latin typeface="Calibri"/>
                <a:ea typeface="Calibri"/>
                <a:cs typeface="Calibri"/>
                <a:sym typeface="Calibri"/>
              </a:rPr>
              <a:t>Oral </a:t>
            </a:r>
            <a:r>
              <a:rPr lang="fr-FR" sz="3300" dirty="0" err="1">
                <a:solidFill>
                  <a:schemeClr val="dk1"/>
                </a:solidFill>
                <a:latin typeface="Calibri"/>
                <a:ea typeface="Calibri"/>
                <a:cs typeface="Calibri"/>
                <a:sym typeface="Calibri"/>
              </a:rPr>
              <a:t>language</a:t>
            </a:r>
            <a:endParaRPr dirty="0">
              <a:solidFill>
                <a:schemeClr val="dk1"/>
              </a:solidFill>
            </a:endParaRPr>
          </a:p>
          <a:p>
            <a:r>
              <a:rPr lang="en-US" sz="3300" b="1" dirty="0">
                <a:solidFill>
                  <a:schemeClr val="dk1"/>
                </a:solidFill>
                <a:latin typeface="Calibri"/>
                <a:cs typeface="Calibri"/>
              </a:rPr>
              <a:t>Chapter 3</a:t>
            </a:r>
            <a:r>
              <a:rPr lang="en-US" sz="3300" dirty="0">
                <a:solidFill>
                  <a:schemeClr val="dk1"/>
                </a:solidFill>
                <a:latin typeface="Calibri"/>
                <a:cs typeface="Calibri"/>
              </a:rPr>
              <a:t>: Written language</a:t>
            </a:r>
          </a:p>
          <a:p>
            <a:r>
              <a:rPr lang="en-US" sz="3300" b="1" dirty="0">
                <a:solidFill>
                  <a:schemeClr val="dk1"/>
                </a:solidFill>
                <a:latin typeface="Calibri"/>
                <a:cs typeface="Calibri"/>
              </a:rPr>
              <a:t>Chapter 4</a:t>
            </a:r>
            <a:r>
              <a:rPr lang="en-US" sz="3300" dirty="0">
                <a:solidFill>
                  <a:schemeClr val="dk1"/>
                </a:solidFill>
                <a:latin typeface="Calibri"/>
                <a:cs typeface="Calibri"/>
              </a:rPr>
              <a:t>: </a:t>
            </a:r>
            <a:r>
              <a:rPr lang="fr-FR" sz="3300" dirty="0">
                <a:solidFill>
                  <a:schemeClr val="dk1"/>
                </a:solidFill>
                <a:latin typeface="Calibri" panose="020F0502020204030204" pitchFamily="34" charset="0"/>
                <a:cs typeface="Calibri" panose="020F0502020204030204" pitchFamily="34" charset="0"/>
              </a:rPr>
              <a:t>Digital </a:t>
            </a:r>
            <a:r>
              <a:rPr lang="fr-FR" sz="3300" dirty="0" err="1">
                <a:solidFill>
                  <a:schemeClr val="dk1"/>
                </a:solidFill>
                <a:latin typeface="Calibri" panose="020F0502020204030204" pitchFamily="34" charset="0"/>
                <a:cs typeface="Calibri" panose="020F0502020204030204" pitchFamily="34" charset="0"/>
              </a:rPr>
              <a:t>tools</a:t>
            </a:r>
            <a:r>
              <a:rPr lang="fr-FR" sz="3300" dirty="0">
                <a:solidFill>
                  <a:schemeClr val="dk1"/>
                </a:solidFill>
                <a:latin typeface="Calibri" panose="020F0502020204030204" pitchFamily="34" charset="0"/>
                <a:cs typeface="Calibri" panose="020F0502020204030204" pitchFamily="34" charset="0"/>
              </a:rPr>
              <a:t> and platforms</a:t>
            </a:r>
          </a:p>
          <a:p>
            <a:r>
              <a:rPr lang="fr-FR" sz="3300" b="1" dirty="0" err="1">
                <a:solidFill>
                  <a:schemeClr val="dk1"/>
                </a:solidFill>
                <a:latin typeface="Calibri" panose="020F0502020204030204" pitchFamily="34" charset="0"/>
                <a:ea typeface="Arial"/>
                <a:cs typeface="Calibri" panose="020F0502020204030204" pitchFamily="34" charset="0"/>
                <a:sym typeface="Arial"/>
              </a:rPr>
              <a:t>Chapter</a:t>
            </a:r>
            <a:r>
              <a:rPr lang="fr-FR" sz="3300" b="1" dirty="0">
                <a:solidFill>
                  <a:schemeClr val="dk1"/>
                </a:solidFill>
                <a:latin typeface="Calibri" panose="020F0502020204030204" pitchFamily="34" charset="0"/>
                <a:ea typeface="Arial"/>
                <a:cs typeface="Calibri" panose="020F0502020204030204" pitchFamily="34" charset="0"/>
                <a:sym typeface="Arial"/>
              </a:rPr>
              <a:t> 5:</a:t>
            </a:r>
            <a:r>
              <a:rPr lang="fr-FR" sz="3300" dirty="0">
                <a:solidFill>
                  <a:schemeClr val="dk1"/>
                </a:solidFill>
                <a:latin typeface="Calibri" panose="020F0502020204030204" pitchFamily="34" charset="0"/>
                <a:ea typeface="Arial"/>
                <a:cs typeface="Calibri" panose="020F0502020204030204" pitchFamily="34" charset="0"/>
                <a:sym typeface="Arial"/>
              </a:rPr>
              <a:t> </a:t>
            </a:r>
            <a:r>
              <a:rPr lang="fr-FR" sz="3300" b="1" dirty="0">
                <a:solidFill>
                  <a:schemeClr val="dk1"/>
                </a:solidFill>
                <a:latin typeface="Calibri" panose="020F0502020204030204" pitchFamily="34" charset="0"/>
                <a:ea typeface="Arial"/>
                <a:cs typeface="Calibri" panose="020F0502020204030204" pitchFamily="34" charset="0"/>
                <a:sym typeface="Arial"/>
              </a:rPr>
              <a:t>Social interactions</a:t>
            </a:r>
            <a:endParaRPr sz="1800" b="1" dirty="0">
              <a:solidFill>
                <a:schemeClr val="dk1"/>
              </a:solidFill>
              <a:latin typeface="Arial"/>
              <a:ea typeface="Arial"/>
              <a:cs typeface="Arial"/>
              <a:sym typeface="Arial"/>
            </a:endParaRPr>
          </a:p>
        </p:txBody>
      </p:sp>
      <p:sp>
        <p:nvSpPr>
          <p:cNvPr id="5" name="Google Shape;131;p3">
            <a:extLst>
              <a:ext uri="{FF2B5EF4-FFF2-40B4-BE49-F238E27FC236}">
                <a16:creationId xmlns:a16="http://schemas.microsoft.com/office/drawing/2014/main" id="{D23E3EB0-F33B-801A-F697-DD6D2A65013E}"/>
              </a:ext>
            </a:extLst>
          </p:cNvPr>
          <p:cNvSpPr/>
          <p:nvPr/>
        </p:nvSpPr>
        <p:spPr>
          <a:xfrm>
            <a:off x="2163014" y="349013"/>
            <a:ext cx="7291586" cy="637830"/>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l" rtl="0">
              <a:lnSpc>
                <a:spcPct val="110000"/>
              </a:lnSpc>
              <a:spcBef>
                <a:spcPts val="0"/>
              </a:spcBef>
              <a:spcAft>
                <a:spcPts val="0"/>
              </a:spcAft>
              <a:buClr>
                <a:srgbClr val="674EA7"/>
              </a:buClr>
              <a:buSzPts val="4000"/>
              <a:buFont typeface="Calibri"/>
              <a:buNone/>
            </a:pPr>
            <a:r>
              <a:rPr lang="en-US" sz="3100" b="1" dirty="0">
                <a:solidFill>
                  <a:srgbClr val="674EA7"/>
                </a:solidFill>
                <a:latin typeface="Calibri"/>
                <a:ea typeface="Calibri"/>
                <a:cs typeface="Calibri"/>
                <a:sym typeface="Calibri"/>
              </a:rPr>
              <a:t>Module 6. Complex communication means</a:t>
            </a:r>
            <a:endParaRPr sz="500" dirty="0"/>
          </a:p>
          <a:p>
            <a:pPr marL="0" marR="0" lvl="0" indent="0" algn="l" rtl="0">
              <a:spcBef>
                <a:spcPts val="0"/>
              </a:spcBef>
              <a:spcAft>
                <a:spcPts val="0"/>
              </a:spcAft>
              <a:buNone/>
            </a:pPr>
            <a:endParaRPr sz="1800" dirty="0">
              <a:solidFill>
                <a:schemeClr val="dk1"/>
              </a:solidFill>
              <a:latin typeface="Arial"/>
              <a:ea typeface="Arial"/>
              <a:cs typeface="Arial"/>
              <a:sym typeface="Aria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pic>
        <p:nvPicPr>
          <p:cNvPr id="111" name="Google Shape;111;p2"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12" name="Google Shape;112;p2" descr="A group of people with a infinity symbol&#10;&#10;Description automatically generated"/>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113" name="Google Shape;113;p2"/>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Erasmus+ 2021-1-FR01-KA220-VET-000033251</a:t>
            </a:r>
            <a:endParaRPr/>
          </a:p>
        </p:txBody>
      </p:sp>
      <p:sp>
        <p:nvSpPr>
          <p:cNvPr id="114" name="Google Shape;114;p2"/>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3</a:t>
            </a:fld>
            <a:endParaRPr/>
          </a:p>
        </p:txBody>
      </p:sp>
      <p:sp>
        <p:nvSpPr>
          <p:cNvPr id="8" name="Google Shape;131;p3">
            <a:extLst>
              <a:ext uri="{FF2B5EF4-FFF2-40B4-BE49-F238E27FC236}">
                <a16:creationId xmlns:a16="http://schemas.microsoft.com/office/drawing/2014/main" id="{33F8ADDD-6060-018C-F605-AD2446DAB488}"/>
              </a:ext>
            </a:extLst>
          </p:cNvPr>
          <p:cNvSpPr/>
          <p:nvPr/>
        </p:nvSpPr>
        <p:spPr>
          <a:xfrm>
            <a:off x="2163014" y="349013"/>
            <a:ext cx="7291586" cy="637830"/>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l" rtl="0">
              <a:lnSpc>
                <a:spcPct val="110000"/>
              </a:lnSpc>
              <a:spcBef>
                <a:spcPts val="0"/>
              </a:spcBef>
              <a:spcAft>
                <a:spcPts val="0"/>
              </a:spcAft>
              <a:buClr>
                <a:srgbClr val="674EA7"/>
              </a:buClr>
              <a:buSzPts val="4000"/>
              <a:buFont typeface="Calibri"/>
              <a:buNone/>
            </a:pPr>
            <a:r>
              <a:rPr lang="en-US" sz="3100" b="1" dirty="0">
                <a:solidFill>
                  <a:srgbClr val="674EA7"/>
                </a:solidFill>
                <a:latin typeface="Calibri"/>
                <a:ea typeface="Calibri"/>
                <a:cs typeface="Calibri"/>
                <a:sym typeface="Calibri"/>
              </a:rPr>
              <a:t>Module 6. Complex communication means</a:t>
            </a:r>
            <a:endParaRPr sz="500" dirty="0"/>
          </a:p>
          <a:p>
            <a:pPr marL="0" marR="0" lvl="0" indent="0" algn="l" rtl="0">
              <a:spcBef>
                <a:spcPts val="0"/>
              </a:spcBef>
              <a:spcAft>
                <a:spcPts val="0"/>
              </a:spcAft>
              <a:buNone/>
            </a:pPr>
            <a:endParaRPr sz="1800" dirty="0">
              <a:solidFill>
                <a:schemeClr val="dk1"/>
              </a:solidFill>
              <a:latin typeface="Arial"/>
              <a:ea typeface="Arial"/>
              <a:cs typeface="Arial"/>
              <a:sym typeface="Arial"/>
            </a:endParaRPr>
          </a:p>
        </p:txBody>
      </p:sp>
      <p:sp>
        <p:nvSpPr>
          <p:cNvPr id="10" name="Google Shape;115;p2">
            <a:extLst>
              <a:ext uri="{FF2B5EF4-FFF2-40B4-BE49-F238E27FC236}">
                <a16:creationId xmlns:a16="http://schemas.microsoft.com/office/drawing/2014/main" id="{80CAD999-F6EA-65F6-0817-5F188F64C5F7}"/>
              </a:ext>
            </a:extLst>
          </p:cNvPr>
          <p:cNvSpPr/>
          <p:nvPr/>
        </p:nvSpPr>
        <p:spPr>
          <a:xfrm>
            <a:off x="2163014" y="1620957"/>
            <a:ext cx="5768050" cy="663967"/>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r>
              <a:rPr lang="en-US" sz="3300" b="1" i="0" u="none" strike="noStrike" cap="none" dirty="0">
                <a:solidFill>
                  <a:schemeClr val="dk1"/>
                </a:solidFill>
                <a:latin typeface="Calibri"/>
                <a:ea typeface="Calibri"/>
                <a:cs typeface="Calibri"/>
                <a:sym typeface="Calibri"/>
              </a:rPr>
              <a:t>Chapter 5: Social interactions</a:t>
            </a:r>
            <a:endParaRPr lang="en-US" sz="3300" dirty="0">
              <a:solidFill>
                <a:schemeClr val="dk1"/>
              </a:solidFill>
              <a:latin typeface="Calibri"/>
              <a:cs typeface="Calibri"/>
            </a:endParaRPr>
          </a:p>
        </p:txBody>
      </p:sp>
      <p:sp>
        <p:nvSpPr>
          <p:cNvPr id="13" name="Google Shape;115;p2">
            <a:extLst>
              <a:ext uri="{FF2B5EF4-FFF2-40B4-BE49-F238E27FC236}">
                <a16:creationId xmlns:a16="http://schemas.microsoft.com/office/drawing/2014/main" id="{4AFB8E46-F25C-24F4-A5AE-77D5D65E24CB}"/>
              </a:ext>
            </a:extLst>
          </p:cNvPr>
          <p:cNvSpPr/>
          <p:nvPr/>
        </p:nvSpPr>
        <p:spPr>
          <a:xfrm>
            <a:off x="2163014" y="2568865"/>
            <a:ext cx="9073737" cy="2094146"/>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r>
              <a:rPr lang="en-US" sz="3300" b="1" dirty="0">
                <a:solidFill>
                  <a:schemeClr val="dk1"/>
                </a:solidFill>
                <a:latin typeface="Calibri"/>
                <a:cs typeface="Calibri"/>
                <a:sym typeface="Calibri"/>
              </a:rPr>
              <a:t>Learning Objectives</a:t>
            </a:r>
          </a:p>
          <a:p>
            <a:pPr marL="264795" indent="-264795">
              <a:buFont typeface="Arial" panose="020B0604020202020204" pitchFamily="34" charset="0"/>
              <a:buChar char="•"/>
              <a:tabLst>
                <a:tab pos="354013" algn="l"/>
              </a:tabLst>
            </a:pPr>
            <a:r>
              <a:rPr lang="en-US" sz="2800" dirty="0">
                <a:solidFill>
                  <a:schemeClr val="dk1"/>
                </a:solidFill>
                <a:latin typeface="Calibri"/>
                <a:cs typeface="Calibri"/>
                <a:sym typeface="Calibri"/>
              </a:rPr>
              <a:t>How communication is related to social interactions</a:t>
            </a:r>
            <a:endParaRPr lang="en-US" sz="2800" dirty="0">
              <a:solidFill>
                <a:schemeClr val="dk1"/>
              </a:solidFill>
              <a:latin typeface="Calibri"/>
              <a:cs typeface="Calibri"/>
            </a:endParaRPr>
          </a:p>
          <a:p>
            <a:pPr marL="264795" indent="-264795">
              <a:buFont typeface="Arial" panose="020B0604020202020204" pitchFamily="34" charset="0"/>
              <a:buChar char="•"/>
              <a:tabLst>
                <a:tab pos="354013" algn="l"/>
              </a:tabLst>
            </a:pPr>
            <a:r>
              <a:rPr lang="en-US" sz="2800" dirty="0">
                <a:solidFill>
                  <a:schemeClr val="dk1"/>
                </a:solidFill>
                <a:latin typeface="Calibri"/>
                <a:cs typeface="Calibri"/>
                <a:sym typeface="Calibri"/>
              </a:rPr>
              <a:t>How the barriers to communication ta challenge in social interactions for people with IDD</a:t>
            </a:r>
            <a:endParaRPr lang="en-US" sz="2800" dirty="0">
              <a:solidFill>
                <a:schemeClr val="dk1"/>
              </a:solidFill>
              <a:latin typeface="Calibri"/>
              <a:cs typeface="Calibri"/>
            </a:endParaRPr>
          </a:p>
        </p:txBody>
      </p:sp>
    </p:spTree>
    <p:extLst>
      <p:ext uri="{BB962C8B-B14F-4D97-AF65-F5344CB8AC3E}">
        <p14:creationId xmlns:p14="http://schemas.microsoft.com/office/powerpoint/2010/main" val="16081863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pic>
        <p:nvPicPr>
          <p:cNvPr id="120" name="Google Shape;120;p3"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21" name="Google Shape;121;p3" descr="A group of people with a infinity symbol&#10;&#10;Description automatically generated"/>
          <p:cNvPicPr preferRelativeResize="0"/>
          <p:nvPr/>
        </p:nvPicPr>
        <p:blipFill rotWithShape="1">
          <a:blip r:embed="rId4">
            <a:alphaModFix/>
          </a:blip>
          <a:srcRect/>
          <a:stretch/>
        </p:blipFill>
        <p:spPr>
          <a:xfrm>
            <a:off x="388360" y="219050"/>
            <a:ext cx="1595740" cy="1194625"/>
          </a:xfrm>
          <a:prstGeom prst="rect">
            <a:avLst/>
          </a:prstGeom>
          <a:noFill/>
          <a:ln>
            <a:noFill/>
          </a:ln>
        </p:spPr>
      </p:pic>
      <p:sp>
        <p:nvSpPr>
          <p:cNvPr id="122" name="Google Shape;122;p3"/>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Erasmus+ 2021-1-FR01-KA220-VET-000033251</a:t>
            </a:r>
            <a:endParaRPr/>
          </a:p>
        </p:txBody>
      </p:sp>
      <p:sp>
        <p:nvSpPr>
          <p:cNvPr id="123" name="Google Shape;123;p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4</a:t>
            </a:fld>
            <a:endParaRPr/>
          </a:p>
        </p:txBody>
      </p:sp>
      <p:sp>
        <p:nvSpPr>
          <p:cNvPr id="124" name="Google Shape;124;p3"/>
          <p:cNvSpPr txBox="1"/>
          <p:nvPr/>
        </p:nvSpPr>
        <p:spPr>
          <a:xfrm>
            <a:off x="2251143" y="262935"/>
            <a:ext cx="7209000" cy="752400"/>
          </a:xfrm>
          <a:prstGeom prst="rect">
            <a:avLst/>
          </a:prstGeom>
          <a:noFill/>
          <a:ln>
            <a:noFill/>
          </a:ln>
        </p:spPr>
        <p:txBody>
          <a:bodyPr spcFirstLastPara="1" wrap="square" lIns="91425" tIns="45700" rIns="91425" bIns="45700" anchor="b" anchorCtr="0">
            <a:normAutofit/>
          </a:bodyPr>
          <a:lstStyle/>
          <a:p>
            <a:pPr marL="0" marR="0" lvl="0" indent="0" algn="ctr" rtl="0">
              <a:lnSpc>
                <a:spcPct val="110000"/>
              </a:lnSpc>
              <a:spcBef>
                <a:spcPts val="0"/>
              </a:spcBef>
              <a:spcAft>
                <a:spcPts val="0"/>
              </a:spcAft>
              <a:buClr>
                <a:srgbClr val="674EA7"/>
              </a:buClr>
              <a:buSzPts val="4000"/>
              <a:buFont typeface="Calibri"/>
              <a:buNone/>
            </a:pPr>
            <a:r>
              <a:rPr lang="en-US" sz="3200" b="1" cap="none">
                <a:solidFill>
                  <a:srgbClr val="674EA7"/>
                </a:solidFill>
                <a:latin typeface="Calibri"/>
                <a:ea typeface="Calibri"/>
                <a:cs typeface="Calibri"/>
                <a:sym typeface="Calibri"/>
              </a:rPr>
              <a:t> </a:t>
            </a:r>
            <a:endParaRPr sz="3200" b="1" cap="none">
              <a:solidFill>
                <a:schemeClr val="dk2"/>
              </a:solidFill>
              <a:latin typeface="Calibri"/>
              <a:ea typeface="Calibri"/>
              <a:cs typeface="Calibri"/>
              <a:sym typeface="Calibri"/>
            </a:endParaRPr>
          </a:p>
        </p:txBody>
      </p:sp>
      <p:sp>
        <p:nvSpPr>
          <p:cNvPr id="125" name="Google Shape;125;p3"/>
          <p:cNvSpPr txBox="1"/>
          <p:nvPr/>
        </p:nvSpPr>
        <p:spPr>
          <a:xfrm>
            <a:off x="2410000" y="1016000"/>
            <a:ext cx="7044600" cy="3078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b="1"/>
          </a:p>
        </p:txBody>
      </p:sp>
      <p:sp>
        <p:nvSpPr>
          <p:cNvPr id="131" name="Google Shape;131;p3"/>
          <p:cNvSpPr/>
          <p:nvPr/>
        </p:nvSpPr>
        <p:spPr>
          <a:xfrm>
            <a:off x="2144200" y="349013"/>
            <a:ext cx="7310400" cy="1110276"/>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l" rtl="0">
              <a:lnSpc>
                <a:spcPct val="110000"/>
              </a:lnSpc>
              <a:spcBef>
                <a:spcPts val="0"/>
              </a:spcBef>
              <a:spcAft>
                <a:spcPts val="0"/>
              </a:spcAft>
              <a:buClr>
                <a:srgbClr val="674EA7"/>
              </a:buClr>
              <a:buSzPts val="4000"/>
              <a:buFont typeface="Calibri"/>
              <a:buNone/>
            </a:pPr>
            <a:r>
              <a:rPr lang="en-US" sz="3100" b="1" dirty="0">
                <a:solidFill>
                  <a:srgbClr val="674EA7"/>
                </a:solidFill>
                <a:latin typeface="Calibri"/>
                <a:ea typeface="Calibri"/>
                <a:cs typeface="Calibri"/>
                <a:sym typeface="Calibri"/>
              </a:rPr>
              <a:t>Module 6. Complex communication means</a:t>
            </a:r>
          </a:p>
          <a:p>
            <a:pPr>
              <a:lnSpc>
                <a:spcPct val="110000"/>
              </a:lnSpc>
              <a:buClr>
                <a:srgbClr val="674EA7"/>
              </a:buClr>
              <a:buSzPts val="4000"/>
            </a:pPr>
            <a:r>
              <a:rPr lang="en-US" sz="2800" b="1" i="0" u="none" strike="noStrike" cap="none" dirty="0">
                <a:solidFill>
                  <a:schemeClr val="dk1"/>
                </a:solidFill>
                <a:latin typeface="Calibri"/>
                <a:ea typeface="Calibri"/>
                <a:cs typeface="Calibri"/>
                <a:sym typeface="Calibri"/>
              </a:rPr>
              <a:t>Chapter 5. Social interactions</a:t>
            </a:r>
            <a:endParaRPr lang="es-ES" sz="2800" b="1" dirty="0">
              <a:solidFill>
                <a:schemeClr val="dk1"/>
              </a:solidFill>
            </a:endParaRPr>
          </a:p>
          <a:p>
            <a:pPr marL="0" lvl="0" indent="0" algn="l" rtl="0">
              <a:lnSpc>
                <a:spcPct val="110000"/>
              </a:lnSpc>
              <a:spcBef>
                <a:spcPts val="0"/>
              </a:spcBef>
              <a:spcAft>
                <a:spcPts val="0"/>
              </a:spcAft>
              <a:buClr>
                <a:srgbClr val="674EA7"/>
              </a:buClr>
              <a:buSzPts val="4000"/>
              <a:buFont typeface="Calibri"/>
              <a:buNone/>
            </a:pPr>
            <a:endParaRPr sz="500" dirty="0"/>
          </a:p>
        </p:txBody>
      </p:sp>
      <p:grpSp>
        <p:nvGrpSpPr>
          <p:cNvPr id="22" name="Groupe 21">
            <a:extLst>
              <a:ext uri="{FF2B5EF4-FFF2-40B4-BE49-F238E27FC236}">
                <a16:creationId xmlns:a16="http://schemas.microsoft.com/office/drawing/2014/main" id="{56EA3BB3-4184-4FC2-A7C4-9A170F5EBD79}"/>
              </a:ext>
            </a:extLst>
          </p:cNvPr>
          <p:cNvGrpSpPr/>
          <p:nvPr/>
        </p:nvGrpSpPr>
        <p:grpSpPr>
          <a:xfrm>
            <a:off x="780916" y="758813"/>
            <a:ext cx="8128000" cy="5750174"/>
            <a:chOff x="780916" y="758813"/>
            <a:chExt cx="8128000" cy="5750174"/>
          </a:xfrm>
        </p:grpSpPr>
        <p:graphicFrame>
          <p:nvGraphicFramePr>
            <p:cNvPr id="20" name="Diagramme 19">
              <a:extLst>
                <a:ext uri="{FF2B5EF4-FFF2-40B4-BE49-F238E27FC236}">
                  <a16:creationId xmlns:a16="http://schemas.microsoft.com/office/drawing/2014/main" id="{794C9930-1474-4FFF-9683-A378168630E0}"/>
                </a:ext>
              </a:extLst>
            </p:cNvPr>
            <p:cNvGraphicFramePr/>
            <p:nvPr>
              <p:extLst>
                <p:ext uri="{D42A27DB-BD31-4B8C-83A1-F6EECF244321}">
                  <p14:modId xmlns:p14="http://schemas.microsoft.com/office/powerpoint/2010/main" val="1455407156"/>
                </p:ext>
              </p:extLst>
            </p:nvPr>
          </p:nvGraphicFramePr>
          <p:xfrm>
            <a:off x="780916" y="758813"/>
            <a:ext cx="8128000" cy="5418667"/>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pic>
          <p:nvPicPr>
            <p:cNvPr id="10" name="Image 9" descr="Une image contenant jouet, dessin humoristique, Animation, figurine&#10;&#10;Description générée automatiquement">
              <a:extLst>
                <a:ext uri="{FF2B5EF4-FFF2-40B4-BE49-F238E27FC236}">
                  <a16:creationId xmlns:a16="http://schemas.microsoft.com/office/drawing/2014/main" id="{E5D47D51-16E8-4CEA-B161-517468A409F0}"/>
                </a:ext>
              </a:extLst>
            </p:cNvPr>
            <p:cNvPicPr>
              <a:picLocks noChangeAspect="1"/>
            </p:cNvPicPr>
            <p:nvPr/>
          </p:nvPicPr>
          <p:blipFill>
            <a:blip r:embed="rId10"/>
            <a:stretch>
              <a:fillRect/>
            </a:stretch>
          </p:blipFill>
          <p:spPr>
            <a:xfrm>
              <a:off x="1015542" y="3664987"/>
              <a:ext cx="3740697" cy="2844000"/>
            </a:xfrm>
            <a:prstGeom prst="rect">
              <a:avLst/>
            </a:prstGeom>
          </p:spPr>
        </p:pic>
      </p:gr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pic>
        <p:nvPicPr>
          <p:cNvPr id="120" name="Google Shape;120;p3"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21" name="Google Shape;121;p3" descr="A group of people with a infinity symbol&#10;&#10;Description automatically generated"/>
          <p:cNvPicPr preferRelativeResize="0"/>
          <p:nvPr/>
        </p:nvPicPr>
        <p:blipFill rotWithShape="1">
          <a:blip r:embed="rId4">
            <a:alphaModFix/>
          </a:blip>
          <a:srcRect/>
          <a:stretch/>
        </p:blipFill>
        <p:spPr>
          <a:xfrm>
            <a:off x="388360" y="219050"/>
            <a:ext cx="1595740" cy="1194625"/>
          </a:xfrm>
          <a:prstGeom prst="rect">
            <a:avLst/>
          </a:prstGeom>
          <a:noFill/>
          <a:ln>
            <a:noFill/>
          </a:ln>
        </p:spPr>
      </p:pic>
      <p:sp>
        <p:nvSpPr>
          <p:cNvPr id="122" name="Google Shape;122;p3"/>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Erasmus+ 2021-1-FR01-KA220-VET-000033251</a:t>
            </a:r>
            <a:endParaRPr/>
          </a:p>
        </p:txBody>
      </p:sp>
      <p:sp>
        <p:nvSpPr>
          <p:cNvPr id="123" name="Google Shape;123;p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5</a:t>
            </a:fld>
            <a:endParaRPr/>
          </a:p>
        </p:txBody>
      </p:sp>
      <p:sp>
        <p:nvSpPr>
          <p:cNvPr id="124" name="Google Shape;124;p3"/>
          <p:cNvSpPr txBox="1"/>
          <p:nvPr/>
        </p:nvSpPr>
        <p:spPr>
          <a:xfrm>
            <a:off x="2251143" y="262935"/>
            <a:ext cx="7209000" cy="752400"/>
          </a:xfrm>
          <a:prstGeom prst="rect">
            <a:avLst/>
          </a:prstGeom>
          <a:noFill/>
          <a:ln>
            <a:noFill/>
          </a:ln>
        </p:spPr>
        <p:txBody>
          <a:bodyPr spcFirstLastPara="1" wrap="square" lIns="91425" tIns="45700" rIns="91425" bIns="45700" anchor="b" anchorCtr="0">
            <a:normAutofit/>
          </a:bodyPr>
          <a:lstStyle/>
          <a:p>
            <a:pPr marL="0" marR="0" lvl="0" indent="0" algn="ctr" rtl="0">
              <a:lnSpc>
                <a:spcPct val="110000"/>
              </a:lnSpc>
              <a:spcBef>
                <a:spcPts val="0"/>
              </a:spcBef>
              <a:spcAft>
                <a:spcPts val="0"/>
              </a:spcAft>
              <a:buClr>
                <a:srgbClr val="674EA7"/>
              </a:buClr>
              <a:buSzPts val="4000"/>
              <a:buFont typeface="Calibri"/>
              <a:buNone/>
            </a:pPr>
            <a:r>
              <a:rPr lang="en-US" sz="3200" b="1" cap="none">
                <a:solidFill>
                  <a:srgbClr val="674EA7"/>
                </a:solidFill>
                <a:latin typeface="Calibri"/>
                <a:ea typeface="Calibri"/>
                <a:cs typeface="Calibri"/>
                <a:sym typeface="Calibri"/>
              </a:rPr>
              <a:t> </a:t>
            </a:r>
            <a:endParaRPr sz="3200" b="1" cap="none">
              <a:solidFill>
                <a:schemeClr val="dk2"/>
              </a:solidFill>
              <a:latin typeface="Calibri"/>
              <a:ea typeface="Calibri"/>
              <a:cs typeface="Calibri"/>
              <a:sym typeface="Calibri"/>
            </a:endParaRPr>
          </a:p>
        </p:txBody>
      </p:sp>
      <p:sp>
        <p:nvSpPr>
          <p:cNvPr id="125" name="Google Shape;125;p3"/>
          <p:cNvSpPr txBox="1"/>
          <p:nvPr/>
        </p:nvSpPr>
        <p:spPr>
          <a:xfrm>
            <a:off x="2410000" y="1016000"/>
            <a:ext cx="7044600" cy="3078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b="1"/>
          </a:p>
        </p:txBody>
      </p:sp>
      <p:sp>
        <p:nvSpPr>
          <p:cNvPr id="131" name="Google Shape;131;p3"/>
          <p:cNvSpPr/>
          <p:nvPr/>
        </p:nvSpPr>
        <p:spPr>
          <a:xfrm>
            <a:off x="2144200" y="349013"/>
            <a:ext cx="7310400" cy="1110276"/>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l" rtl="0">
              <a:lnSpc>
                <a:spcPct val="110000"/>
              </a:lnSpc>
              <a:spcBef>
                <a:spcPts val="0"/>
              </a:spcBef>
              <a:spcAft>
                <a:spcPts val="0"/>
              </a:spcAft>
              <a:buClr>
                <a:srgbClr val="674EA7"/>
              </a:buClr>
              <a:buSzPts val="4000"/>
              <a:buFont typeface="Calibri"/>
              <a:buNone/>
            </a:pPr>
            <a:r>
              <a:rPr lang="en-US" sz="3100" b="1" dirty="0">
                <a:solidFill>
                  <a:srgbClr val="674EA7"/>
                </a:solidFill>
                <a:latin typeface="Calibri"/>
                <a:ea typeface="Calibri"/>
                <a:cs typeface="Calibri"/>
                <a:sym typeface="Calibri"/>
              </a:rPr>
              <a:t>Module 6. Complex communication means</a:t>
            </a:r>
          </a:p>
          <a:p>
            <a:pPr>
              <a:lnSpc>
                <a:spcPct val="110000"/>
              </a:lnSpc>
              <a:buClr>
                <a:srgbClr val="674EA7"/>
              </a:buClr>
              <a:buSzPts val="4000"/>
            </a:pPr>
            <a:r>
              <a:rPr lang="en-US" sz="2800" b="1" i="0" u="none" strike="noStrike" cap="none" dirty="0">
                <a:solidFill>
                  <a:schemeClr val="dk1"/>
                </a:solidFill>
                <a:latin typeface="Calibri"/>
                <a:ea typeface="Calibri"/>
                <a:cs typeface="Calibri"/>
                <a:sym typeface="Calibri"/>
              </a:rPr>
              <a:t>Chapter 5. Social interactions</a:t>
            </a:r>
            <a:endParaRPr lang="es-ES" sz="2800" b="1" dirty="0">
              <a:solidFill>
                <a:schemeClr val="dk1"/>
              </a:solidFill>
            </a:endParaRPr>
          </a:p>
          <a:p>
            <a:pPr marL="0" lvl="0" indent="0" algn="l" rtl="0">
              <a:lnSpc>
                <a:spcPct val="110000"/>
              </a:lnSpc>
              <a:spcBef>
                <a:spcPts val="0"/>
              </a:spcBef>
              <a:spcAft>
                <a:spcPts val="0"/>
              </a:spcAft>
              <a:buClr>
                <a:srgbClr val="674EA7"/>
              </a:buClr>
              <a:buSzPts val="4000"/>
              <a:buFont typeface="Calibri"/>
              <a:buNone/>
            </a:pPr>
            <a:endParaRPr sz="500" dirty="0"/>
          </a:p>
        </p:txBody>
      </p:sp>
      <p:grpSp>
        <p:nvGrpSpPr>
          <p:cNvPr id="2" name="Groupe 1">
            <a:extLst>
              <a:ext uri="{FF2B5EF4-FFF2-40B4-BE49-F238E27FC236}">
                <a16:creationId xmlns:a16="http://schemas.microsoft.com/office/drawing/2014/main" id="{C8D7C89B-0CD3-4489-B373-DFDB75ECB5B5}"/>
              </a:ext>
            </a:extLst>
          </p:cNvPr>
          <p:cNvGrpSpPr/>
          <p:nvPr/>
        </p:nvGrpSpPr>
        <p:grpSpPr>
          <a:xfrm>
            <a:off x="780916" y="758813"/>
            <a:ext cx="11171310" cy="5750174"/>
            <a:chOff x="780916" y="758813"/>
            <a:chExt cx="11171310" cy="5750174"/>
          </a:xfrm>
        </p:grpSpPr>
        <p:graphicFrame>
          <p:nvGraphicFramePr>
            <p:cNvPr id="18" name="Diagramme 17">
              <a:extLst>
                <a:ext uri="{FF2B5EF4-FFF2-40B4-BE49-F238E27FC236}">
                  <a16:creationId xmlns:a16="http://schemas.microsoft.com/office/drawing/2014/main" id="{1BA5C799-4DCE-4D86-8D70-8D54B793DE4E}"/>
                </a:ext>
              </a:extLst>
            </p:cNvPr>
            <p:cNvGraphicFramePr>
              <a:graphicFrameLocks noChangeAspect="1"/>
            </p:cNvGraphicFramePr>
            <p:nvPr>
              <p:extLst>
                <p:ext uri="{D42A27DB-BD31-4B8C-83A1-F6EECF244321}">
                  <p14:modId xmlns:p14="http://schemas.microsoft.com/office/powerpoint/2010/main" val="876268522"/>
                </p:ext>
              </p:extLst>
            </p:nvPr>
          </p:nvGraphicFramePr>
          <p:xfrm>
            <a:off x="4582631" y="1555098"/>
            <a:ext cx="7369595" cy="4913063"/>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graphicFrame>
          <p:nvGraphicFramePr>
            <p:cNvPr id="20" name="Diagramme 19">
              <a:extLst>
                <a:ext uri="{FF2B5EF4-FFF2-40B4-BE49-F238E27FC236}">
                  <a16:creationId xmlns:a16="http://schemas.microsoft.com/office/drawing/2014/main" id="{794C9930-1474-4FFF-9683-A378168630E0}"/>
                </a:ext>
              </a:extLst>
            </p:cNvPr>
            <p:cNvGraphicFramePr/>
            <p:nvPr>
              <p:extLst>
                <p:ext uri="{D42A27DB-BD31-4B8C-83A1-F6EECF244321}">
                  <p14:modId xmlns:p14="http://schemas.microsoft.com/office/powerpoint/2010/main" val="1971190555"/>
                </p:ext>
              </p:extLst>
            </p:nvPr>
          </p:nvGraphicFramePr>
          <p:xfrm>
            <a:off x="780916" y="758813"/>
            <a:ext cx="8128000" cy="5418667"/>
          </p:xfrm>
          <a:graphic>
            <a:graphicData uri="http://schemas.openxmlformats.org/drawingml/2006/diagram">
              <dgm:relIds xmlns:dgm="http://schemas.openxmlformats.org/drawingml/2006/diagram" xmlns:r="http://schemas.openxmlformats.org/officeDocument/2006/relationships" r:dm="rId10" r:lo="rId11" r:qs="rId12" r:cs="rId13"/>
            </a:graphicData>
          </a:graphic>
        </p:graphicFrame>
        <p:pic>
          <p:nvPicPr>
            <p:cNvPr id="10" name="Image 9" descr="Une image contenant jouet, dessin humoristique, Animation, figurine&#10;&#10;Description générée automatiquement">
              <a:extLst>
                <a:ext uri="{FF2B5EF4-FFF2-40B4-BE49-F238E27FC236}">
                  <a16:creationId xmlns:a16="http://schemas.microsoft.com/office/drawing/2014/main" id="{E5D47D51-16E8-4CEA-B161-517468A409F0}"/>
                </a:ext>
              </a:extLst>
            </p:cNvPr>
            <p:cNvPicPr>
              <a:picLocks noChangeAspect="1"/>
            </p:cNvPicPr>
            <p:nvPr/>
          </p:nvPicPr>
          <p:blipFill>
            <a:blip r:embed="rId15"/>
            <a:stretch>
              <a:fillRect/>
            </a:stretch>
          </p:blipFill>
          <p:spPr>
            <a:xfrm>
              <a:off x="1015542" y="3664987"/>
              <a:ext cx="3740697" cy="2844000"/>
            </a:xfrm>
            <a:prstGeom prst="rect">
              <a:avLst/>
            </a:prstGeom>
          </p:spPr>
        </p:pic>
        <p:sp>
          <p:nvSpPr>
            <p:cNvPr id="21" name="Flèche : double flèche horizontale 20">
              <a:extLst>
                <a:ext uri="{FF2B5EF4-FFF2-40B4-BE49-F238E27FC236}">
                  <a16:creationId xmlns:a16="http://schemas.microsoft.com/office/drawing/2014/main" id="{0E9B4FE8-39C6-4101-9FBD-BF18473DE43E}"/>
                </a:ext>
              </a:extLst>
            </p:cNvPr>
            <p:cNvSpPr/>
            <p:nvPr/>
          </p:nvSpPr>
          <p:spPr>
            <a:xfrm rot="839449">
              <a:off x="4037094" y="3267640"/>
              <a:ext cx="2891817" cy="540125"/>
            </a:xfrm>
            <a:prstGeom prst="leftRightArrow">
              <a:avLst>
                <a:gd name="adj1" fmla="val 28261"/>
                <a:gd name="adj2" fmla="val 50000"/>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Tree>
    <p:extLst>
      <p:ext uri="{BB962C8B-B14F-4D97-AF65-F5344CB8AC3E}">
        <p14:creationId xmlns:p14="http://schemas.microsoft.com/office/powerpoint/2010/main" val="36764045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pic>
        <p:nvPicPr>
          <p:cNvPr id="120" name="Google Shape;120;p3"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21" name="Google Shape;121;p3" descr="A group of people with a infinity symbol&#10;&#10;Description automatically generated"/>
          <p:cNvPicPr preferRelativeResize="0"/>
          <p:nvPr/>
        </p:nvPicPr>
        <p:blipFill rotWithShape="1">
          <a:blip r:embed="rId4">
            <a:alphaModFix/>
          </a:blip>
          <a:srcRect/>
          <a:stretch/>
        </p:blipFill>
        <p:spPr>
          <a:xfrm>
            <a:off x="388360" y="219050"/>
            <a:ext cx="1595740" cy="1194625"/>
          </a:xfrm>
          <a:prstGeom prst="rect">
            <a:avLst/>
          </a:prstGeom>
          <a:noFill/>
          <a:ln>
            <a:noFill/>
          </a:ln>
        </p:spPr>
      </p:pic>
      <p:sp>
        <p:nvSpPr>
          <p:cNvPr id="122" name="Google Shape;122;p3"/>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Erasmus+ 2021-1-FR01-KA220-VET-000033251</a:t>
            </a:r>
            <a:endParaRPr/>
          </a:p>
        </p:txBody>
      </p:sp>
      <p:sp>
        <p:nvSpPr>
          <p:cNvPr id="123" name="Google Shape;123;p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6</a:t>
            </a:fld>
            <a:endParaRPr/>
          </a:p>
        </p:txBody>
      </p:sp>
      <p:sp>
        <p:nvSpPr>
          <p:cNvPr id="124" name="Google Shape;124;p3"/>
          <p:cNvSpPr txBox="1"/>
          <p:nvPr/>
        </p:nvSpPr>
        <p:spPr>
          <a:xfrm>
            <a:off x="2251143" y="262935"/>
            <a:ext cx="7209000" cy="752400"/>
          </a:xfrm>
          <a:prstGeom prst="rect">
            <a:avLst/>
          </a:prstGeom>
          <a:noFill/>
          <a:ln>
            <a:noFill/>
          </a:ln>
        </p:spPr>
        <p:txBody>
          <a:bodyPr spcFirstLastPara="1" wrap="square" lIns="91425" tIns="45700" rIns="91425" bIns="45700" anchor="b" anchorCtr="0">
            <a:normAutofit/>
          </a:bodyPr>
          <a:lstStyle/>
          <a:p>
            <a:pPr marL="0" marR="0" lvl="0" indent="0" algn="ctr" rtl="0">
              <a:lnSpc>
                <a:spcPct val="110000"/>
              </a:lnSpc>
              <a:spcBef>
                <a:spcPts val="0"/>
              </a:spcBef>
              <a:spcAft>
                <a:spcPts val="0"/>
              </a:spcAft>
              <a:buClr>
                <a:srgbClr val="674EA7"/>
              </a:buClr>
              <a:buSzPts val="4000"/>
              <a:buFont typeface="Calibri"/>
              <a:buNone/>
            </a:pPr>
            <a:r>
              <a:rPr lang="en-US" sz="3200" b="1" cap="none">
                <a:solidFill>
                  <a:srgbClr val="674EA7"/>
                </a:solidFill>
                <a:latin typeface="Calibri"/>
                <a:ea typeface="Calibri"/>
                <a:cs typeface="Calibri"/>
                <a:sym typeface="Calibri"/>
              </a:rPr>
              <a:t> </a:t>
            </a:r>
            <a:endParaRPr sz="3200" b="1" cap="none">
              <a:solidFill>
                <a:schemeClr val="dk2"/>
              </a:solidFill>
              <a:latin typeface="Calibri"/>
              <a:ea typeface="Calibri"/>
              <a:cs typeface="Calibri"/>
              <a:sym typeface="Calibri"/>
            </a:endParaRPr>
          </a:p>
        </p:txBody>
      </p:sp>
      <p:sp>
        <p:nvSpPr>
          <p:cNvPr id="125" name="Google Shape;125;p3"/>
          <p:cNvSpPr txBox="1"/>
          <p:nvPr/>
        </p:nvSpPr>
        <p:spPr>
          <a:xfrm>
            <a:off x="2410000" y="1016000"/>
            <a:ext cx="7044600" cy="3078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b="1"/>
          </a:p>
        </p:txBody>
      </p:sp>
      <p:sp>
        <p:nvSpPr>
          <p:cNvPr id="131" name="Google Shape;131;p3"/>
          <p:cNvSpPr/>
          <p:nvPr/>
        </p:nvSpPr>
        <p:spPr>
          <a:xfrm>
            <a:off x="2144200" y="349013"/>
            <a:ext cx="7310400" cy="1091794"/>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l" rtl="0">
              <a:lnSpc>
                <a:spcPct val="110000"/>
              </a:lnSpc>
              <a:spcBef>
                <a:spcPts val="0"/>
              </a:spcBef>
              <a:spcAft>
                <a:spcPts val="0"/>
              </a:spcAft>
              <a:buClr>
                <a:srgbClr val="674EA7"/>
              </a:buClr>
              <a:buSzPts val="4000"/>
              <a:buFont typeface="Calibri"/>
              <a:buNone/>
            </a:pPr>
            <a:r>
              <a:rPr lang="en-US" sz="3100" b="1" dirty="0">
                <a:solidFill>
                  <a:srgbClr val="674EA7"/>
                </a:solidFill>
                <a:latin typeface="Calibri"/>
                <a:ea typeface="Calibri"/>
                <a:cs typeface="Calibri"/>
                <a:sym typeface="Calibri"/>
              </a:rPr>
              <a:t>Module 6. Complex communication means</a:t>
            </a:r>
          </a:p>
          <a:p>
            <a:pPr>
              <a:lnSpc>
                <a:spcPct val="110000"/>
              </a:lnSpc>
              <a:buClr>
                <a:srgbClr val="674EA7"/>
              </a:buClr>
              <a:buSzPts val="4000"/>
            </a:pPr>
            <a:r>
              <a:rPr lang="en-US" sz="2800" b="1" i="0" u="none" strike="noStrike" cap="none" dirty="0">
                <a:solidFill>
                  <a:schemeClr val="dk1"/>
                </a:solidFill>
                <a:latin typeface="Calibri"/>
                <a:ea typeface="Calibri"/>
                <a:cs typeface="Calibri"/>
                <a:sym typeface="Calibri"/>
              </a:rPr>
              <a:t>Chapter </a:t>
            </a:r>
            <a:r>
              <a:rPr lang="fr-FR" sz="2800" b="1" i="0" u="none" strike="noStrike" cap="none" dirty="0">
                <a:solidFill>
                  <a:schemeClr val="dk1"/>
                </a:solidFill>
                <a:latin typeface="Calibri"/>
                <a:ea typeface="Calibri"/>
                <a:cs typeface="Calibri"/>
                <a:sym typeface="Calibri"/>
              </a:rPr>
              <a:t>5. Social interactions</a:t>
            </a:r>
            <a:endParaRPr lang="es-ES" sz="2800" b="1" dirty="0">
              <a:solidFill>
                <a:schemeClr val="dk1"/>
              </a:solidFill>
            </a:endParaRPr>
          </a:p>
          <a:p>
            <a:pPr marL="0" lvl="0" indent="0" algn="l" rtl="0">
              <a:lnSpc>
                <a:spcPct val="110000"/>
              </a:lnSpc>
              <a:spcBef>
                <a:spcPts val="0"/>
              </a:spcBef>
              <a:spcAft>
                <a:spcPts val="0"/>
              </a:spcAft>
              <a:buClr>
                <a:srgbClr val="674EA7"/>
              </a:buClr>
              <a:buSzPts val="4000"/>
              <a:buFont typeface="Calibri"/>
              <a:buNone/>
            </a:pPr>
            <a:endParaRPr sz="500" dirty="0"/>
          </a:p>
        </p:txBody>
      </p:sp>
      <p:graphicFrame>
        <p:nvGraphicFramePr>
          <p:cNvPr id="6" name="Diagramme 5">
            <a:extLst>
              <a:ext uri="{FF2B5EF4-FFF2-40B4-BE49-F238E27FC236}">
                <a16:creationId xmlns:a16="http://schemas.microsoft.com/office/drawing/2014/main" id="{BB2578EC-A1CA-4D6C-AA73-871DF1693018}"/>
              </a:ext>
            </a:extLst>
          </p:cNvPr>
          <p:cNvGraphicFramePr/>
          <p:nvPr>
            <p:extLst>
              <p:ext uri="{D42A27DB-BD31-4B8C-83A1-F6EECF244321}">
                <p14:modId xmlns:p14="http://schemas.microsoft.com/office/powerpoint/2010/main" val="1123710854"/>
              </p:ext>
            </p:extLst>
          </p:nvPr>
        </p:nvGraphicFramePr>
        <p:xfrm>
          <a:off x="1248229" y="1545367"/>
          <a:ext cx="9985828" cy="5139219"/>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graphicFrame>
        <p:nvGraphicFramePr>
          <p:cNvPr id="7" name="Diagramme 6">
            <a:extLst>
              <a:ext uri="{FF2B5EF4-FFF2-40B4-BE49-F238E27FC236}">
                <a16:creationId xmlns:a16="http://schemas.microsoft.com/office/drawing/2014/main" id="{E3D058D8-55D3-44D4-9613-5E94478B26A3}"/>
              </a:ext>
            </a:extLst>
          </p:cNvPr>
          <p:cNvGraphicFramePr/>
          <p:nvPr>
            <p:extLst>
              <p:ext uri="{D42A27DB-BD31-4B8C-83A1-F6EECF244321}">
                <p14:modId xmlns:p14="http://schemas.microsoft.com/office/powerpoint/2010/main" val="3166063419"/>
              </p:ext>
            </p:extLst>
          </p:nvPr>
        </p:nvGraphicFramePr>
        <p:xfrm>
          <a:off x="5568528" y="3429000"/>
          <a:ext cx="1345230" cy="2141099"/>
        </p:xfrm>
        <a:graphic>
          <a:graphicData uri="http://schemas.openxmlformats.org/drawingml/2006/diagram">
            <dgm:relIds xmlns:dgm="http://schemas.openxmlformats.org/drawingml/2006/diagram" xmlns:r="http://schemas.openxmlformats.org/officeDocument/2006/relationships" r:dm="rId10" r:lo="rId11" r:qs="rId12" r:cs="rId13"/>
          </a:graphicData>
        </a:graphic>
      </p:graphicFrame>
      <p:sp>
        <p:nvSpPr>
          <p:cNvPr id="8" name="ZoneTexte 7">
            <a:extLst>
              <a:ext uri="{FF2B5EF4-FFF2-40B4-BE49-F238E27FC236}">
                <a16:creationId xmlns:a16="http://schemas.microsoft.com/office/drawing/2014/main" id="{CD533BA1-2C6C-45FA-841B-33D0F94E59E9}"/>
              </a:ext>
            </a:extLst>
          </p:cNvPr>
          <p:cNvSpPr txBox="1"/>
          <p:nvPr/>
        </p:nvSpPr>
        <p:spPr>
          <a:xfrm>
            <a:off x="136069" y="5976700"/>
            <a:ext cx="4997634" cy="707886"/>
          </a:xfrm>
          <a:prstGeom prst="rect">
            <a:avLst/>
          </a:prstGeom>
          <a:noFill/>
        </p:spPr>
        <p:txBody>
          <a:bodyPr wrap="square" rtlCol="0">
            <a:spAutoFit/>
          </a:bodyPr>
          <a:lstStyle/>
          <a:p>
            <a:r>
              <a:rPr lang="fr-FR" sz="2000" b="1" dirty="0"/>
              <a:t>Social information </a:t>
            </a:r>
            <a:r>
              <a:rPr lang="fr-FR" sz="2000" b="1" dirty="0" err="1"/>
              <a:t>processing</a:t>
            </a:r>
            <a:r>
              <a:rPr lang="fr-FR" sz="2000" b="1" dirty="0"/>
              <a:t> </a:t>
            </a:r>
          </a:p>
          <a:p>
            <a:r>
              <a:rPr lang="fr-FR" sz="2000" b="1" dirty="0"/>
              <a:t>(Crick &amp; Dodge, 1994)</a:t>
            </a:r>
          </a:p>
        </p:txBody>
      </p:sp>
      <p:sp>
        <p:nvSpPr>
          <p:cNvPr id="9" name="Flèche : bas 8">
            <a:extLst>
              <a:ext uri="{FF2B5EF4-FFF2-40B4-BE49-F238E27FC236}">
                <a16:creationId xmlns:a16="http://schemas.microsoft.com/office/drawing/2014/main" id="{38D83373-9EEC-42DE-89AB-F330B815C856}"/>
              </a:ext>
            </a:extLst>
          </p:cNvPr>
          <p:cNvSpPr/>
          <p:nvPr/>
        </p:nvSpPr>
        <p:spPr>
          <a:xfrm>
            <a:off x="6162765" y="2898967"/>
            <a:ext cx="68217" cy="5040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7" name="Flèche : bas 16">
            <a:extLst>
              <a:ext uri="{FF2B5EF4-FFF2-40B4-BE49-F238E27FC236}">
                <a16:creationId xmlns:a16="http://schemas.microsoft.com/office/drawing/2014/main" id="{85485041-2D8D-4983-B9D5-DDBEF188E09B}"/>
              </a:ext>
            </a:extLst>
          </p:cNvPr>
          <p:cNvSpPr/>
          <p:nvPr/>
        </p:nvSpPr>
        <p:spPr>
          <a:xfrm rot="18485965">
            <a:off x="5343112" y="3407720"/>
            <a:ext cx="68217" cy="5040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8" name="Flèche : bas 17">
            <a:extLst>
              <a:ext uri="{FF2B5EF4-FFF2-40B4-BE49-F238E27FC236}">
                <a16:creationId xmlns:a16="http://schemas.microsoft.com/office/drawing/2014/main" id="{12122D12-D8F4-4A30-893E-A1A41662ACF8}"/>
              </a:ext>
            </a:extLst>
          </p:cNvPr>
          <p:cNvSpPr/>
          <p:nvPr/>
        </p:nvSpPr>
        <p:spPr>
          <a:xfrm rot="14257143">
            <a:off x="5343111" y="4326306"/>
            <a:ext cx="68217" cy="5040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9" name="Flèche : bas 18">
            <a:extLst>
              <a:ext uri="{FF2B5EF4-FFF2-40B4-BE49-F238E27FC236}">
                <a16:creationId xmlns:a16="http://schemas.microsoft.com/office/drawing/2014/main" id="{D7D44F3B-DA14-4E66-8104-4A758F73BB10}"/>
              </a:ext>
            </a:extLst>
          </p:cNvPr>
          <p:cNvSpPr/>
          <p:nvPr/>
        </p:nvSpPr>
        <p:spPr>
          <a:xfrm rot="3237832">
            <a:off x="7104200" y="3460275"/>
            <a:ext cx="68217" cy="5040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0" name="Flèche : bas 19">
            <a:extLst>
              <a:ext uri="{FF2B5EF4-FFF2-40B4-BE49-F238E27FC236}">
                <a16:creationId xmlns:a16="http://schemas.microsoft.com/office/drawing/2014/main" id="{58986FF6-3181-4B13-B717-86AA0AA1779B}"/>
              </a:ext>
            </a:extLst>
          </p:cNvPr>
          <p:cNvSpPr/>
          <p:nvPr/>
        </p:nvSpPr>
        <p:spPr>
          <a:xfrm rot="7495761">
            <a:off x="7024792" y="4419800"/>
            <a:ext cx="68217" cy="5040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1" name="Flèche : bas 20">
            <a:extLst>
              <a:ext uri="{FF2B5EF4-FFF2-40B4-BE49-F238E27FC236}">
                <a16:creationId xmlns:a16="http://schemas.microsoft.com/office/drawing/2014/main" id="{9F0EE930-1D06-4CD0-9399-3B4C4BBE2D5E}"/>
              </a:ext>
            </a:extLst>
          </p:cNvPr>
          <p:cNvSpPr/>
          <p:nvPr/>
        </p:nvSpPr>
        <p:spPr>
          <a:xfrm>
            <a:off x="6096000" y="4823966"/>
            <a:ext cx="68217" cy="5040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2" name="Flèche : bas 21">
            <a:extLst>
              <a:ext uri="{FF2B5EF4-FFF2-40B4-BE49-F238E27FC236}">
                <a16:creationId xmlns:a16="http://schemas.microsoft.com/office/drawing/2014/main" id="{078EA230-5145-4116-B09B-A6CF7F3A7012}"/>
              </a:ext>
            </a:extLst>
          </p:cNvPr>
          <p:cNvSpPr/>
          <p:nvPr/>
        </p:nvSpPr>
        <p:spPr>
          <a:xfrm rot="10800000">
            <a:off x="6309360" y="4823966"/>
            <a:ext cx="68217" cy="5040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3" name="Flèche : bas 22">
            <a:extLst>
              <a:ext uri="{FF2B5EF4-FFF2-40B4-BE49-F238E27FC236}">
                <a16:creationId xmlns:a16="http://schemas.microsoft.com/office/drawing/2014/main" id="{ED7AB717-FAE2-4D75-939E-CD365E3E98A0}"/>
              </a:ext>
            </a:extLst>
          </p:cNvPr>
          <p:cNvSpPr/>
          <p:nvPr/>
        </p:nvSpPr>
        <p:spPr>
          <a:xfrm rot="18255745">
            <a:off x="7108705" y="4265023"/>
            <a:ext cx="68217" cy="5040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4" name="Flèche : bas 23">
            <a:extLst>
              <a:ext uri="{FF2B5EF4-FFF2-40B4-BE49-F238E27FC236}">
                <a16:creationId xmlns:a16="http://schemas.microsoft.com/office/drawing/2014/main" id="{D2FC8197-BFC1-41BE-8830-B0EAC7794A68}"/>
              </a:ext>
            </a:extLst>
          </p:cNvPr>
          <p:cNvSpPr/>
          <p:nvPr/>
        </p:nvSpPr>
        <p:spPr>
          <a:xfrm rot="7799112">
            <a:off x="5439631" y="3235381"/>
            <a:ext cx="68217" cy="5040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5" name="Flèche : bas 24">
            <a:extLst>
              <a:ext uri="{FF2B5EF4-FFF2-40B4-BE49-F238E27FC236}">
                <a16:creationId xmlns:a16="http://schemas.microsoft.com/office/drawing/2014/main" id="{D989EC56-D1E6-493E-9E78-C5530840E06E}"/>
              </a:ext>
            </a:extLst>
          </p:cNvPr>
          <p:cNvSpPr/>
          <p:nvPr/>
        </p:nvSpPr>
        <p:spPr>
          <a:xfrm rot="3465576">
            <a:off x="5417133" y="4439517"/>
            <a:ext cx="68217" cy="5040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6" name="Flèche : bas 25">
            <a:extLst>
              <a:ext uri="{FF2B5EF4-FFF2-40B4-BE49-F238E27FC236}">
                <a16:creationId xmlns:a16="http://schemas.microsoft.com/office/drawing/2014/main" id="{1F706238-AC12-4CA0-B330-6DA729470F3A}"/>
              </a:ext>
            </a:extLst>
          </p:cNvPr>
          <p:cNvSpPr/>
          <p:nvPr/>
        </p:nvSpPr>
        <p:spPr>
          <a:xfrm rot="14024689">
            <a:off x="7021467" y="3325293"/>
            <a:ext cx="68217" cy="5040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7" name="Flèche : bas 26">
            <a:extLst>
              <a:ext uri="{FF2B5EF4-FFF2-40B4-BE49-F238E27FC236}">
                <a16:creationId xmlns:a16="http://schemas.microsoft.com/office/drawing/2014/main" id="{301B45E2-CBB0-4D62-8AC8-9D1C103C718E}"/>
              </a:ext>
            </a:extLst>
          </p:cNvPr>
          <p:cNvSpPr/>
          <p:nvPr/>
        </p:nvSpPr>
        <p:spPr>
          <a:xfrm rot="10800000">
            <a:off x="6341291" y="2907674"/>
            <a:ext cx="68217" cy="5040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 name="Flèche : courbe vers le haut 10">
            <a:extLst>
              <a:ext uri="{FF2B5EF4-FFF2-40B4-BE49-F238E27FC236}">
                <a16:creationId xmlns:a16="http://schemas.microsoft.com/office/drawing/2014/main" id="{6169A3E0-74B7-43ED-9CCD-6429033840B9}"/>
              </a:ext>
            </a:extLst>
          </p:cNvPr>
          <p:cNvSpPr/>
          <p:nvPr/>
        </p:nvSpPr>
        <p:spPr>
          <a:xfrm rot="1461623">
            <a:off x="4249611" y="6089810"/>
            <a:ext cx="1405928" cy="434602"/>
          </a:xfrm>
          <a:prstGeom prst="curved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sp>
        <p:nvSpPr>
          <p:cNvPr id="30" name="Flèche : courbe vers le haut 29">
            <a:extLst>
              <a:ext uri="{FF2B5EF4-FFF2-40B4-BE49-F238E27FC236}">
                <a16:creationId xmlns:a16="http://schemas.microsoft.com/office/drawing/2014/main" id="{425EBF3D-CE15-4D86-979A-44DDF501715B}"/>
              </a:ext>
            </a:extLst>
          </p:cNvPr>
          <p:cNvSpPr/>
          <p:nvPr/>
        </p:nvSpPr>
        <p:spPr>
          <a:xfrm rot="12515705">
            <a:off x="6819913" y="1707330"/>
            <a:ext cx="1405928" cy="434602"/>
          </a:xfrm>
          <a:prstGeom prst="curved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graphicFrame>
        <p:nvGraphicFramePr>
          <p:cNvPr id="13" name="Diagramme 12">
            <a:extLst>
              <a:ext uri="{FF2B5EF4-FFF2-40B4-BE49-F238E27FC236}">
                <a16:creationId xmlns:a16="http://schemas.microsoft.com/office/drawing/2014/main" id="{EB2FA579-D678-4FF1-9BC0-BF4BEE67D323}"/>
              </a:ext>
            </a:extLst>
          </p:cNvPr>
          <p:cNvGraphicFramePr/>
          <p:nvPr>
            <p:extLst>
              <p:ext uri="{D42A27DB-BD31-4B8C-83A1-F6EECF244321}">
                <p14:modId xmlns:p14="http://schemas.microsoft.com/office/powerpoint/2010/main" val="572163996"/>
              </p:ext>
            </p:extLst>
          </p:nvPr>
        </p:nvGraphicFramePr>
        <p:xfrm>
          <a:off x="2032000" y="719666"/>
          <a:ext cx="8128000" cy="5418667"/>
        </p:xfrm>
        <a:graphic>
          <a:graphicData uri="http://schemas.openxmlformats.org/drawingml/2006/diagram">
            <dgm:relIds xmlns:dgm="http://schemas.openxmlformats.org/drawingml/2006/diagram" xmlns:r="http://schemas.openxmlformats.org/officeDocument/2006/relationships" r:dm="rId15" r:lo="rId16" r:qs="rId17" r:cs="rId18"/>
          </a:graphicData>
        </a:graphic>
      </p:graphicFrame>
      <p:sp>
        <p:nvSpPr>
          <p:cNvPr id="14" name="Flèche : virage 13">
            <a:extLst>
              <a:ext uri="{FF2B5EF4-FFF2-40B4-BE49-F238E27FC236}">
                <a16:creationId xmlns:a16="http://schemas.microsoft.com/office/drawing/2014/main" id="{3276F7B4-2886-4DDB-A8AD-606714F7B570}"/>
              </a:ext>
            </a:extLst>
          </p:cNvPr>
          <p:cNvSpPr/>
          <p:nvPr/>
        </p:nvSpPr>
        <p:spPr>
          <a:xfrm rot="17729294">
            <a:off x="3694674" y="2267747"/>
            <a:ext cx="296562" cy="504000"/>
          </a:xfrm>
          <a:prstGeom prst="ben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sp>
        <p:nvSpPr>
          <p:cNvPr id="34" name="Flèche : virage 33">
            <a:extLst>
              <a:ext uri="{FF2B5EF4-FFF2-40B4-BE49-F238E27FC236}">
                <a16:creationId xmlns:a16="http://schemas.microsoft.com/office/drawing/2014/main" id="{C3C759D2-1E43-48B4-98B4-E30994971E8E}"/>
              </a:ext>
            </a:extLst>
          </p:cNvPr>
          <p:cNvSpPr/>
          <p:nvPr/>
        </p:nvSpPr>
        <p:spPr>
          <a:xfrm rot="3856011">
            <a:off x="5193963" y="1542813"/>
            <a:ext cx="296562" cy="504000"/>
          </a:xfrm>
          <a:prstGeom prst="ben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spTree>
    <p:extLst>
      <p:ext uri="{BB962C8B-B14F-4D97-AF65-F5344CB8AC3E}">
        <p14:creationId xmlns:p14="http://schemas.microsoft.com/office/powerpoint/2010/main" val="106262172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pic>
        <p:nvPicPr>
          <p:cNvPr id="120" name="Google Shape;120;p3"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21" name="Google Shape;121;p3" descr="A group of people with a infinity symbol&#10;&#10;Description automatically generated"/>
          <p:cNvPicPr preferRelativeResize="0"/>
          <p:nvPr/>
        </p:nvPicPr>
        <p:blipFill rotWithShape="1">
          <a:blip r:embed="rId4">
            <a:alphaModFix/>
          </a:blip>
          <a:srcRect/>
          <a:stretch/>
        </p:blipFill>
        <p:spPr>
          <a:xfrm>
            <a:off x="388360" y="219050"/>
            <a:ext cx="1595740" cy="1194625"/>
          </a:xfrm>
          <a:prstGeom prst="rect">
            <a:avLst/>
          </a:prstGeom>
          <a:noFill/>
          <a:ln>
            <a:noFill/>
          </a:ln>
        </p:spPr>
      </p:pic>
      <p:sp>
        <p:nvSpPr>
          <p:cNvPr id="122" name="Google Shape;122;p3"/>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Erasmus+ 2021-1-FR01-KA220-VET-000033251</a:t>
            </a:r>
            <a:endParaRPr/>
          </a:p>
        </p:txBody>
      </p:sp>
      <p:sp>
        <p:nvSpPr>
          <p:cNvPr id="123" name="Google Shape;123;p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7</a:t>
            </a:fld>
            <a:endParaRPr/>
          </a:p>
        </p:txBody>
      </p:sp>
      <p:sp>
        <p:nvSpPr>
          <p:cNvPr id="124" name="Google Shape;124;p3"/>
          <p:cNvSpPr txBox="1"/>
          <p:nvPr/>
        </p:nvSpPr>
        <p:spPr>
          <a:xfrm>
            <a:off x="2251143" y="262935"/>
            <a:ext cx="7209000" cy="752400"/>
          </a:xfrm>
          <a:prstGeom prst="rect">
            <a:avLst/>
          </a:prstGeom>
          <a:noFill/>
          <a:ln>
            <a:noFill/>
          </a:ln>
        </p:spPr>
        <p:txBody>
          <a:bodyPr spcFirstLastPara="1" wrap="square" lIns="91425" tIns="45700" rIns="91425" bIns="45700" anchor="b" anchorCtr="0">
            <a:normAutofit/>
          </a:bodyPr>
          <a:lstStyle/>
          <a:p>
            <a:pPr marL="0" marR="0" lvl="0" indent="0" algn="ctr" rtl="0">
              <a:lnSpc>
                <a:spcPct val="110000"/>
              </a:lnSpc>
              <a:spcBef>
                <a:spcPts val="0"/>
              </a:spcBef>
              <a:spcAft>
                <a:spcPts val="0"/>
              </a:spcAft>
              <a:buClr>
                <a:srgbClr val="674EA7"/>
              </a:buClr>
              <a:buSzPts val="4000"/>
              <a:buFont typeface="Calibri"/>
              <a:buNone/>
            </a:pPr>
            <a:r>
              <a:rPr lang="en-US" sz="3200" b="1" cap="none">
                <a:solidFill>
                  <a:srgbClr val="674EA7"/>
                </a:solidFill>
                <a:latin typeface="Calibri"/>
                <a:ea typeface="Calibri"/>
                <a:cs typeface="Calibri"/>
                <a:sym typeface="Calibri"/>
              </a:rPr>
              <a:t> </a:t>
            </a:r>
            <a:endParaRPr sz="3200" b="1" cap="none">
              <a:solidFill>
                <a:schemeClr val="dk2"/>
              </a:solidFill>
              <a:latin typeface="Calibri"/>
              <a:ea typeface="Calibri"/>
              <a:cs typeface="Calibri"/>
              <a:sym typeface="Calibri"/>
            </a:endParaRPr>
          </a:p>
        </p:txBody>
      </p:sp>
      <p:sp>
        <p:nvSpPr>
          <p:cNvPr id="125" name="Google Shape;125;p3"/>
          <p:cNvSpPr txBox="1"/>
          <p:nvPr/>
        </p:nvSpPr>
        <p:spPr>
          <a:xfrm>
            <a:off x="2410000" y="1016000"/>
            <a:ext cx="7044600" cy="3078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b="1"/>
          </a:p>
        </p:txBody>
      </p:sp>
      <p:sp>
        <p:nvSpPr>
          <p:cNvPr id="131" name="Google Shape;131;p3"/>
          <p:cNvSpPr/>
          <p:nvPr/>
        </p:nvSpPr>
        <p:spPr>
          <a:xfrm>
            <a:off x="2144200" y="349013"/>
            <a:ext cx="7310400" cy="1064662"/>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a:lnSpc>
                <a:spcPct val="110000"/>
              </a:lnSpc>
              <a:buClr>
                <a:srgbClr val="674EA7"/>
              </a:buClr>
              <a:buSzPts val="4000"/>
            </a:pPr>
            <a:r>
              <a:rPr lang="en-US" sz="3100" b="1" dirty="0">
                <a:solidFill>
                  <a:srgbClr val="674EA7"/>
                </a:solidFill>
                <a:latin typeface="Calibri"/>
                <a:ea typeface="Calibri"/>
                <a:cs typeface="Calibri"/>
                <a:sym typeface="Calibri"/>
              </a:rPr>
              <a:t>Module 6. Complex communication means</a:t>
            </a:r>
          </a:p>
          <a:p>
            <a:pPr>
              <a:lnSpc>
                <a:spcPct val="110000"/>
              </a:lnSpc>
              <a:buClr>
                <a:srgbClr val="674EA7"/>
              </a:buClr>
              <a:buSzPts val="4000"/>
            </a:pPr>
            <a:r>
              <a:rPr lang="en-US" sz="2800" b="1" i="0" u="none" strike="noStrike" cap="none" dirty="0">
                <a:solidFill>
                  <a:schemeClr val="dk1"/>
                </a:solidFill>
                <a:latin typeface="Calibri"/>
                <a:ea typeface="Calibri"/>
                <a:cs typeface="Calibri"/>
                <a:sym typeface="Calibri"/>
              </a:rPr>
              <a:t>Chapter 5. Social interactions</a:t>
            </a:r>
            <a:endParaRPr lang="es-ES" sz="2800" b="1" dirty="0">
              <a:solidFill>
                <a:schemeClr val="dk1"/>
              </a:solidFill>
            </a:endParaRPr>
          </a:p>
          <a:p>
            <a:pPr marL="0" lvl="0" indent="0" algn="l" rtl="0">
              <a:lnSpc>
                <a:spcPct val="110000"/>
              </a:lnSpc>
              <a:spcBef>
                <a:spcPts val="0"/>
              </a:spcBef>
              <a:spcAft>
                <a:spcPts val="0"/>
              </a:spcAft>
              <a:buClr>
                <a:srgbClr val="674EA7"/>
              </a:buClr>
              <a:buSzPts val="4000"/>
              <a:buFont typeface="Calibri"/>
              <a:buNone/>
            </a:pPr>
            <a:endParaRPr sz="500" dirty="0"/>
          </a:p>
        </p:txBody>
      </p:sp>
      <p:pic>
        <p:nvPicPr>
          <p:cNvPr id="3" name="Image 2" descr="Une image contenant mammifère, chevreuil, faune, Chevreuil&#10;&#10;Description générée automatiquement">
            <a:extLst>
              <a:ext uri="{FF2B5EF4-FFF2-40B4-BE49-F238E27FC236}">
                <a16:creationId xmlns:a16="http://schemas.microsoft.com/office/drawing/2014/main" id="{E5542144-4FD0-4711-A006-6970C4B4CF3F}"/>
              </a:ext>
            </a:extLst>
          </p:cNvPr>
          <p:cNvPicPr>
            <a:picLocks noChangeAspect="1"/>
          </p:cNvPicPr>
          <p:nvPr/>
        </p:nvPicPr>
        <p:blipFill>
          <a:blip r:embed="rId5"/>
          <a:stretch>
            <a:fillRect/>
          </a:stretch>
        </p:blipFill>
        <p:spPr>
          <a:xfrm>
            <a:off x="7008795" y="1804990"/>
            <a:ext cx="3060000" cy="2880000"/>
          </a:xfrm>
          <a:prstGeom prst="rect">
            <a:avLst/>
          </a:prstGeom>
        </p:spPr>
      </p:pic>
      <p:pic>
        <p:nvPicPr>
          <p:cNvPr id="12" name="Image 11" descr="Une image contenant clipart, croquis, dessin humoristique, illustration&#10;&#10;Description générée automatiquement">
            <a:extLst>
              <a:ext uri="{FF2B5EF4-FFF2-40B4-BE49-F238E27FC236}">
                <a16:creationId xmlns:a16="http://schemas.microsoft.com/office/drawing/2014/main" id="{214DCCEB-5769-43BB-82E9-8D0FA18AB116}"/>
              </a:ext>
            </a:extLst>
          </p:cNvPr>
          <p:cNvPicPr>
            <a:picLocks noChangeAspect="1"/>
          </p:cNvPicPr>
          <p:nvPr/>
        </p:nvPicPr>
        <p:blipFill>
          <a:blip r:embed="rId6"/>
          <a:stretch>
            <a:fillRect/>
          </a:stretch>
        </p:blipFill>
        <p:spPr>
          <a:xfrm>
            <a:off x="192341" y="3540679"/>
            <a:ext cx="2378242" cy="1584000"/>
          </a:xfrm>
          <a:prstGeom prst="rect">
            <a:avLst/>
          </a:prstGeom>
        </p:spPr>
      </p:pic>
      <p:sp>
        <p:nvSpPr>
          <p:cNvPr id="13" name="Bulle narrative : ronde 12">
            <a:extLst>
              <a:ext uri="{FF2B5EF4-FFF2-40B4-BE49-F238E27FC236}">
                <a16:creationId xmlns:a16="http://schemas.microsoft.com/office/drawing/2014/main" id="{55511444-231D-4E87-ADA9-342651998CA2}"/>
              </a:ext>
            </a:extLst>
          </p:cNvPr>
          <p:cNvSpPr/>
          <p:nvPr/>
        </p:nvSpPr>
        <p:spPr>
          <a:xfrm>
            <a:off x="1126126" y="1952682"/>
            <a:ext cx="2907001" cy="1476317"/>
          </a:xfrm>
          <a:prstGeom prst="wedgeEllipseCallout">
            <a:avLst>
              <a:gd name="adj1" fmla="val -76451"/>
              <a:gd name="adj2" fmla="val 72678"/>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fr-FR" sz="2400" dirty="0">
                <a:latin typeface="Calibri" panose="020F0502020204030204" pitchFamily="34" charset="0"/>
                <a:cs typeface="Calibri" panose="020F0502020204030204" pitchFamily="34" charset="0"/>
              </a:rPr>
              <a:t>Oh, look ! A </a:t>
            </a:r>
            <a:r>
              <a:rPr lang="fr-FR" sz="2400" dirty="0" err="1">
                <a:latin typeface="Calibri" panose="020F0502020204030204" pitchFamily="34" charset="0"/>
                <a:cs typeface="Calibri" panose="020F0502020204030204" pitchFamily="34" charset="0"/>
              </a:rPr>
              <a:t>deer</a:t>
            </a:r>
            <a:r>
              <a:rPr lang="fr-FR" sz="2400" dirty="0">
                <a:latin typeface="Calibri" panose="020F0502020204030204" pitchFamily="34" charset="0"/>
                <a:cs typeface="Calibri" panose="020F0502020204030204" pitchFamily="34" charset="0"/>
              </a:rPr>
              <a:t>!</a:t>
            </a:r>
          </a:p>
        </p:txBody>
      </p:sp>
    </p:spTree>
    <p:extLst>
      <p:ext uri="{BB962C8B-B14F-4D97-AF65-F5344CB8AC3E}">
        <p14:creationId xmlns:p14="http://schemas.microsoft.com/office/powerpoint/2010/main" val="143399598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pic>
        <p:nvPicPr>
          <p:cNvPr id="120" name="Google Shape;120;p3"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21" name="Google Shape;121;p3" descr="A group of people with a infinity symbol&#10;&#10;Description automatically generated"/>
          <p:cNvPicPr preferRelativeResize="0"/>
          <p:nvPr/>
        </p:nvPicPr>
        <p:blipFill rotWithShape="1">
          <a:blip r:embed="rId4">
            <a:alphaModFix/>
          </a:blip>
          <a:srcRect/>
          <a:stretch/>
        </p:blipFill>
        <p:spPr>
          <a:xfrm>
            <a:off x="388360" y="219050"/>
            <a:ext cx="1595740" cy="1194625"/>
          </a:xfrm>
          <a:prstGeom prst="rect">
            <a:avLst/>
          </a:prstGeom>
          <a:noFill/>
          <a:ln>
            <a:noFill/>
          </a:ln>
        </p:spPr>
      </p:pic>
      <p:sp>
        <p:nvSpPr>
          <p:cNvPr id="122" name="Google Shape;122;p3"/>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Erasmus+ 2021-1-FR01-KA220-VET-000033251</a:t>
            </a:r>
            <a:endParaRPr/>
          </a:p>
        </p:txBody>
      </p:sp>
      <p:sp>
        <p:nvSpPr>
          <p:cNvPr id="123" name="Google Shape;123;p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8</a:t>
            </a:fld>
            <a:endParaRPr/>
          </a:p>
        </p:txBody>
      </p:sp>
      <p:sp>
        <p:nvSpPr>
          <p:cNvPr id="124" name="Google Shape;124;p3"/>
          <p:cNvSpPr txBox="1"/>
          <p:nvPr/>
        </p:nvSpPr>
        <p:spPr>
          <a:xfrm>
            <a:off x="2251143" y="262935"/>
            <a:ext cx="7209000" cy="752400"/>
          </a:xfrm>
          <a:prstGeom prst="rect">
            <a:avLst/>
          </a:prstGeom>
          <a:noFill/>
          <a:ln>
            <a:noFill/>
          </a:ln>
        </p:spPr>
        <p:txBody>
          <a:bodyPr spcFirstLastPara="1" wrap="square" lIns="91425" tIns="45700" rIns="91425" bIns="45700" anchor="b" anchorCtr="0">
            <a:normAutofit/>
          </a:bodyPr>
          <a:lstStyle/>
          <a:p>
            <a:pPr marL="0" marR="0" lvl="0" indent="0" algn="ctr" rtl="0">
              <a:lnSpc>
                <a:spcPct val="110000"/>
              </a:lnSpc>
              <a:spcBef>
                <a:spcPts val="0"/>
              </a:spcBef>
              <a:spcAft>
                <a:spcPts val="0"/>
              </a:spcAft>
              <a:buClr>
                <a:srgbClr val="674EA7"/>
              </a:buClr>
              <a:buSzPts val="4000"/>
              <a:buFont typeface="Calibri"/>
              <a:buNone/>
            </a:pPr>
            <a:r>
              <a:rPr lang="en-US" sz="3200" b="1" cap="none">
                <a:solidFill>
                  <a:srgbClr val="674EA7"/>
                </a:solidFill>
                <a:latin typeface="Calibri"/>
                <a:ea typeface="Calibri"/>
                <a:cs typeface="Calibri"/>
                <a:sym typeface="Calibri"/>
              </a:rPr>
              <a:t> </a:t>
            </a:r>
            <a:endParaRPr sz="3200" b="1" cap="none">
              <a:solidFill>
                <a:schemeClr val="dk2"/>
              </a:solidFill>
              <a:latin typeface="Calibri"/>
              <a:ea typeface="Calibri"/>
              <a:cs typeface="Calibri"/>
              <a:sym typeface="Calibri"/>
            </a:endParaRPr>
          </a:p>
        </p:txBody>
      </p:sp>
      <p:sp>
        <p:nvSpPr>
          <p:cNvPr id="125" name="Google Shape;125;p3"/>
          <p:cNvSpPr txBox="1"/>
          <p:nvPr/>
        </p:nvSpPr>
        <p:spPr>
          <a:xfrm>
            <a:off x="2410000" y="1016000"/>
            <a:ext cx="7044600" cy="3078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b="1"/>
          </a:p>
        </p:txBody>
      </p:sp>
      <p:sp>
        <p:nvSpPr>
          <p:cNvPr id="131" name="Google Shape;131;p3"/>
          <p:cNvSpPr/>
          <p:nvPr/>
        </p:nvSpPr>
        <p:spPr>
          <a:xfrm>
            <a:off x="2144200" y="349013"/>
            <a:ext cx="7310400" cy="1064662"/>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a:lnSpc>
                <a:spcPct val="110000"/>
              </a:lnSpc>
              <a:buClr>
                <a:srgbClr val="674EA7"/>
              </a:buClr>
              <a:buSzPts val="4000"/>
            </a:pPr>
            <a:r>
              <a:rPr lang="en-US" sz="3100" b="1" dirty="0">
                <a:solidFill>
                  <a:srgbClr val="674EA7"/>
                </a:solidFill>
                <a:latin typeface="Calibri"/>
                <a:ea typeface="Calibri"/>
                <a:cs typeface="Calibri"/>
                <a:sym typeface="Calibri"/>
              </a:rPr>
              <a:t>Module 6. Complex communication means</a:t>
            </a:r>
          </a:p>
          <a:p>
            <a:pPr>
              <a:lnSpc>
                <a:spcPct val="110000"/>
              </a:lnSpc>
              <a:buClr>
                <a:srgbClr val="674EA7"/>
              </a:buClr>
              <a:buSzPts val="4000"/>
            </a:pPr>
            <a:r>
              <a:rPr lang="en-US" sz="2800" b="1" i="0" u="none" strike="noStrike" cap="none" dirty="0">
                <a:solidFill>
                  <a:schemeClr val="dk1"/>
                </a:solidFill>
                <a:latin typeface="Calibri"/>
                <a:ea typeface="Calibri"/>
                <a:cs typeface="Calibri"/>
                <a:sym typeface="Calibri"/>
              </a:rPr>
              <a:t>Chapter 5. Social interactions</a:t>
            </a:r>
            <a:endParaRPr lang="es-ES" sz="2800" b="1" dirty="0">
              <a:solidFill>
                <a:schemeClr val="dk1"/>
              </a:solidFill>
            </a:endParaRPr>
          </a:p>
          <a:p>
            <a:pPr marL="0" lvl="0" indent="0" algn="l" rtl="0">
              <a:lnSpc>
                <a:spcPct val="110000"/>
              </a:lnSpc>
              <a:spcBef>
                <a:spcPts val="0"/>
              </a:spcBef>
              <a:spcAft>
                <a:spcPts val="0"/>
              </a:spcAft>
              <a:buClr>
                <a:srgbClr val="674EA7"/>
              </a:buClr>
              <a:buSzPts val="4000"/>
              <a:buFont typeface="Calibri"/>
              <a:buNone/>
            </a:pPr>
            <a:endParaRPr sz="500" dirty="0"/>
          </a:p>
        </p:txBody>
      </p:sp>
      <p:pic>
        <p:nvPicPr>
          <p:cNvPr id="3" name="Image 2" descr="Une image contenant mammifère, chevreuil, faune, Chevreuil&#10;&#10;Description générée automatiquement">
            <a:extLst>
              <a:ext uri="{FF2B5EF4-FFF2-40B4-BE49-F238E27FC236}">
                <a16:creationId xmlns:a16="http://schemas.microsoft.com/office/drawing/2014/main" id="{E5542144-4FD0-4711-A006-6970C4B4CF3F}"/>
              </a:ext>
            </a:extLst>
          </p:cNvPr>
          <p:cNvPicPr>
            <a:picLocks noChangeAspect="1"/>
          </p:cNvPicPr>
          <p:nvPr/>
        </p:nvPicPr>
        <p:blipFill>
          <a:blip r:embed="rId5"/>
          <a:stretch>
            <a:fillRect/>
          </a:stretch>
        </p:blipFill>
        <p:spPr>
          <a:xfrm>
            <a:off x="7008795" y="1804990"/>
            <a:ext cx="3060000" cy="2880000"/>
          </a:xfrm>
          <a:prstGeom prst="rect">
            <a:avLst/>
          </a:prstGeom>
        </p:spPr>
      </p:pic>
      <p:pic>
        <p:nvPicPr>
          <p:cNvPr id="12" name="Image 11" descr="Une image contenant clipart, croquis, dessin humoristique, illustration&#10;&#10;Description générée automatiquement">
            <a:extLst>
              <a:ext uri="{FF2B5EF4-FFF2-40B4-BE49-F238E27FC236}">
                <a16:creationId xmlns:a16="http://schemas.microsoft.com/office/drawing/2014/main" id="{214DCCEB-5769-43BB-82E9-8D0FA18AB116}"/>
              </a:ext>
            </a:extLst>
          </p:cNvPr>
          <p:cNvPicPr>
            <a:picLocks noChangeAspect="1"/>
          </p:cNvPicPr>
          <p:nvPr/>
        </p:nvPicPr>
        <p:blipFill>
          <a:blip r:embed="rId6"/>
          <a:stretch>
            <a:fillRect/>
          </a:stretch>
        </p:blipFill>
        <p:spPr>
          <a:xfrm>
            <a:off x="192341" y="3540679"/>
            <a:ext cx="2378242" cy="1584000"/>
          </a:xfrm>
          <a:prstGeom prst="rect">
            <a:avLst/>
          </a:prstGeom>
        </p:spPr>
      </p:pic>
      <p:sp>
        <p:nvSpPr>
          <p:cNvPr id="13" name="Bulle narrative : ronde 12">
            <a:extLst>
              <a:ext uri="{FF2B5EF4-FFF2-40B4-BE49-F238E27FC236}">
                <a16:creationId xmlns:a16="http://schemas.microsoft.com/office/drawing/2014/main" id="{55511444-231D-4E87-ADA9-342651998CA2}"/>
              </a:ext>
            </a:extLst>
          </p:cNvPr>
          <p:cNvSpPr/>
          <p:nvPr/>
        </p:nvSpPr>
        <p:spPr>
          <a:xfrm>
            <a:off x="1126126" y="1952682"/>
            <a:ext cx="2907001" cy="1476317"/>
          </a:xfrm>
          <a:prstGeom prst="wedgeEllipseCallout">
            <a:avLst>
              <a:gd name="adj1" fmla="val -76451"/>
              <a:gd name="adj2" fmla="val 72678"/>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fr-FR" sz="2400" dirty="0">
                <a:latin typeface="Calibri" panose="020F0502020204030204" pitchFamily="34" charset="0"/>
                <a:cs typeface="Calibri" panose="020F0502020204030204" pitchFamily="34" charset="0"/>
              </a:rPr>
              <a:t>Oh, look ! A </a:t>
            </a:r>
            <a:r>
              <a:rPr lang="fr-FR" sz="2400" dirty="0" err="1">
                <a:latin typeface="Calibri" panose="020F0502020204030204" pitchFamily="34" charset="0"/>
                <a:cs typeface="Calibri" panose="020F0502020204030204" pitchFamily="34" charset="0"/>
              </a:rPr>
              <a:t>deer</a:t>
            </a:r>
            <a:r>
              <a:rPr lang="fr-FR" sz="2400" dirty="0">
                <a:latin typeface="Calibri" panose="020F0502020204030204" pitchFamily="34" charset="0"/>
                <a:cs typeface="Calibri" panose="020F0502020204030204" pitchFamily="34" charset="0"/>
              </a:rPr>
              <a:t>!</a:t>
            </a:r>
          </a:p>
        </p:txBody>
      </p:sp>
      <p:sp>
        <p:nvSpPr>
          <p:cNvPr id="2" name="ZoneTexte 1">
            <a:extLst>
              <a:ext uri="{FF2B5EF4-FFF2-40B4-BE49-F238E27FC236}">
                <a16:creationId xmlns:a16="http://schemas.microsoft.com/office/drawing/2014/main" id="{FF576054-96EC-4010-9C76-5BF649933E8D}"/>
              </a:ext>
            </a:extLst>
          </p:cNvPr>
          <p:cNvSpPr txBox="1"/>
          <p:nvPr/>
        </p:nvSpPr>
        <p:spPr>
          <a:xfrm>
            <a:off x="4359798" y="1804990"/>
            <a:ext cx="2353518" cy="400110"/>
          </a:xfrm>
          <a:prstGeom prst="rect">
            <a:avLst/>
          </a:prstGeom>
          <a:noFill/>
        </p:spPr>
        <p:txBody>
          <a:bodyPr wrap="square" rtlCol="0">
            <a:spAutoFit/>
          </a:bodyPr>
          <a:lstStyle/>
          <a:p>
            <a:pPr algn="ctr"/>
            <a:r>
              <a:rPr lang="fr-FR" sz="2000" dirty="0">
                <a:latin typeface="Calibri" panose="020F0502020204030204" pitchFamily="34" charset="0"/>
                <a:cs typeface="Calibri" panose="020F0502020204030204" pitchFamily="34" charset="0"/>
              </a:rPr>
              <a:t>Sharing attention</a:t>
            </a:r>
          </a:p>
        </p:txBody>
      </p:sp>
      <p:sp>
        <p:nvSpPr>
          <p:cNvPr id="14" name="ZoneTexte 13">
            <a:extLst>
              <a:ext uri="{FF2B5EF4-FFF2-40B4-BE49-F238E27FC236}">
                <a16:creationId xmlns:a16="http://schemas.microsoft.com/office/drawing/2014/main" id="{B06F34A3-F265-4978-987E-4F0F3DA48A6D}"/>
              </a:ext>
            </a:extLst>
          </p:cNvPr>
          <p:cNvSpPr txBox="1"/>
          <p:nvPr/>
        </p:nvSpPr>
        <p:spPr>
          <a:xfrm>
            <a:off x="8712356" y="1703711"/>
            <a:ext cx="2353518" cy="400110"/>
          </a:xfrm>
          <a:prstGeom prst="rect">
            <a:avLst/>
          </a:prstGeom>
          <a:noFill/>
        </p:spPr>
        <p:txBody>
          <a:bodyPr wrap="square" rtlCol="0">
            <a:spAutoFit/>
          </a:bodyPr>
          <a:lstStyle/>
          <a:p>
            <a:pPr algn="ctr"/>
            <a:r>
              <a:rPr lang="fr-FR" sz="2000" dirty="0" err="1">
                <a:latin typeface="Calibri" panose="020F0502020204030204" pitchFamily="34" charset="0"/>
                <a:cs typeface="Calibri" panose="020F0502020204030204" pitchFamily="34" charset="0"/>
              </a:rPr>
              <a:t>Spoken</a:t>
            </a:r>
            <a:r>
              <a:rPr lang="fr-FR" sz="2000" dirty="0">
                <a:latin typeface="Calibri" panose="020F0502020204030204" pitchFamily="34" charset="0"/>
                <a:cs typeface="Calibri" panose="020F0502020204030204" pitchFamily="34" charset="0"/>
              </a:rPr>
              <a:t> </a:t>
            </a:r>
            <a:r>
              <a:rPr lang="fr-FR" sz="2000" dirty="0" err="1">
                <a:latin typeface="Calibri" panose="020F0502020204030204" pitchFamily="34" charset="0"/>
                <a:cs typeface="Calibri" panose="020F0502020204030204" pitchFamily="34" charset="0"/>
              </a:rPr>
              <a:t>language</a:t>
            </a:r>
            <a:endParaRPr lang="fr-FR" sz="2000" dirty="0">
              <a:latin typeface="Calibri" panose="020F0502020204030204" pitchFamily="34" charset="0"/>
              <a:cs typeface="Calibri" panose="020F0502020204030204" pitchFamily="34" charset="0"/>
            </a:endParaRPr>
          </a:p>
        </p:txBody>
      </p:sp>
      <p:sp>
        <p:nvSpPr>
          <p:cNvPr id="15" name="ZoneTexte 14">
            <a:extLst>
              <a:ext uri="{FF2B5EF4-FFF2-40B4-BE49-F238E27FC236}">
                <a16:creationId xmlns:a16="http://schemas.microsoft.com/office/drawing/2014/main" id="{51EB14D6-9F62-4630-96FC-733326BA4F01}"/>
              </a:ext>
            </a:extLst>
          </p:cNvPr>
          <p:cNvSpPr txBox="1"/>
          <p:nvPr/>
        </p:nvSpPr>
        <p:spPr>
          <a:xfrm>
            <a:off x="3773348" y="3567896"/>
            <a:ext cx="2353518" cy="707886"/>
          </a:xfrm>
          <a:prstGeom prst="rect">
            <a:avLst/>
          </a:prstGeom>
          <a:noFill/>
        </p:spPr>
        <p:txBody>
          <a:bodyPr wrap="square" rtlCol="0">
            <a:spAutoFit/>
          </a:bodyPr>
          <a:lstStyle/>
          <a:p>
            <a:pPr algn="ctr"/>
            <a:r>
              <a:rPr lang="fr-FR" sz="2000" dirty="0" err="1">
                <a:latin typeface="Calibri" panose="020F0502020204030204" pitchFamily="34" charset="0"/>
                <a:cs typeface="Calibri" panose="020F0502020204030204" pitchFamily="34" charset="0"/>
              </a:rPr>
              <a:t>Executive</a:t>
            </a:r>
            <a:r>
              <a:rPr lang="fr-FR" sz="2000" dirty="0">
                <a:latin typeface="Calibri" panose="020F0502020204030204" pitchFamily="34" charset="0"/>
                <a:cs typeface="Calibri" panose="020F0502020204030204" pitchFamily="34" charset="0"/>
              </a:rPr>
              <a:t> </a:t>
            </a:r>
            <a:r>
              <a:rPr lang="fr-FR" sz="2000" dirty="0" err="1">
                <a:latin typeface="Calibri" panose="020F0502020204030204" pitchFamily="34" charset="0"/>
                <a:cs typeface="Calibri" panose="020F0502020204030204" pitchFamily="34" charset="0"/>
              </a:rPr>
              <a:t>functioning</a:t>
            </a:r>
            <a:endParaRPr lang="fr-FR" sz="2000" dirty="0">
              <a:latin typeface="Calibri" panose="020F0502020204030204" pitchFamily="34" charset="0"/>
              <a:cs typeface="Calibri" panose="020F0502020204030204" pitchFamily="34" charset="0"/>
            </a:endParaRPr>
          </a:p>
        </p:txBody>
      </p:sp>
      <p:cxnSp>
        <p:nvCxnSpPr>
          <p:cNvPr id="5" name="Connecteur droit avec flèche 4">
            <a:extLst>
              <a:ext uri="{FF2B5EF4-FFF2-40B4-BE49-F238E27FC236}">
                <a16:creationId xmlns:a16="http://schemas.microsoft.com/office/drawing/2014/main" id="{6E968659-1E50-4398-AC34-EFB58BC4753A}"/>
              </a:ext>
            </a:extLst>
          </p:cNvPr>
          <p:cNvCxnSpPr/>
          <p:nvPr/>
        </p:nvCxnSpPr>
        <p:spPr>
          <a:xfrm flipH="1">
            <a:off x="5183206" y="2349661"/>
            <a:ext cx="363045" cy="107933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5746536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pic>
        <p:nvPicPr>
          <p:cNvPr id="120" name="Google Shape;120;p3"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21" name="Google Shape;121;p3" descr="A group of people with a infinity symbol&#10;&#10;Description automatically generated"/>
          <p:cNvPicPr preferRelativeResize="0"/>
          <p:nvPr/>
        </p:nvPicPr>
        <p:blipFill rotWithShape="1">
          <a:blip r:embed="rId4">
            <a:alphaModFix/>
          </a:blip>
          <a:srcRect/>
          <a:stretch/>
        </p:blipFill>
        <p:spPr>
          <a:xfrm>
            <a:off x="388360" y="219050"/>
            <a:ext cx="1595740" cy="1194625"/>
          </a:xfrm>
          <a:prstGeom prst="rect">
            <a:avLst/>
          </a:prstGeom>
          <a:noFill/>
          <a:ln>
            <a:noFill/>
          </a:ln>
        </p:spPr>
      </p:pic>
      <p:sp>
        <p:nvSpPr>
          <p:cNvPr id="122" name="Google Shape;122;p3"/>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Erasmus+ 2021-1-FR01-KA220-VET-000033251</a:t>
            </a:r>
            <a:endParaRPr/>
          </a:p>
        </p:txBody>
      </p:sp>
      <p:sp>
        <p:nvSpPr>
          <p:cNvPr id="123" name="Google Shape;123;p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9</a:t>
            </a:fld>
            <a:endParaRPr/>
          </a:p>
        </p:txBody>
      </p:sp>
      <p:sp>
        <p:nvSpPr>
          <p:cNvPr id="124" name="Google Shape;124;p3"/>
          <p:cNvSpPr txBox="1"/>
          <p:nvPr/>
        </p:nvSpPr>
        <p:spPr>
          <a:xfrm>
            <a:off x="2251143" y="262935"/>
            <a:ext cx="7209000" cy="752400"/>
          </a:xfrm>
          <a:prstGeom prst="rect">
            <a:avLst/>
          </a:prstGeom>
          <a:noFill/>
          <a:ln>
            <a:noFill/>
          </a:ln>
        </p:spPr>
        <p:txBody>
          <a:bodyPr spcFirstLastPara="1" wrap="square" lIns="91425" tIns="45700" rIns="91425" bIns="45700" anchor="b" anchorCtr="0">
            <a:normAutofit/>
          </a:bodyPr>
          <a:lstStyle/>
          <a:p>
            <a:pPr marL="0" marR="0" lvl="0" indent="0" algn="ctr" rtl="0">
              <a:lnSpc>
                <a:spcPct val="110000"/>
              </a:lnSpc>
              <a:spcBef>
                <a:spcPts val="0"/>
              </a:spcBef>
              <a:spcAft>
                <a:spcPts val="0"/>
              </a:spcAft>
              <a:buClr>
                <a:srgbClr val="674EA7"/>
              </a:buClr>
              <a:buSzPts val="4000"/>
              <a:buFont typeface="Calibri"/>
              <a:buNone/>
            </a:pPr>
            <a:r>
              <a:rPr lang="en-US" sz="3200" b="1" cap="none">
                <a:solidFill>
                  <a:srgbClr val="674EA7"/>
                </a:solidFill>
                <a:latin typeface="Calibri"/>
                <a:ea typeface="Calibri"/>
                <a:cs typeface="Calibri"/>
                <a:sym typeface="Calibri"/>
              </a:rPr>
              <a:t> </a:t>
            </a:r>
            <a:endParaRPr sz="3200" b="1" cap="none">
              <a:solidFill>
                <a:schemeClr val="dk2"/>
              </a:solidFill>
              <a:latin typeface="Calibri"/>
              <a:ea typeface="Calibri"/>
              <a:cs typeface="Calibri"/>
              <a:sym typeface="Calibri"/>
            </a:endParaRPr>
          </a:p>
        </p:txBody>
      </p:sp>
      <p:sp>
        <p:nvSpPr>
          <p:cNvPr id="125" name="Google Shape;125;p3"/>
          <p:cNvSpPr txBox="1"/>
          <p:nvPr/>
        </p:nvSpPr>
        <p:spPr>
          <a:xfrm>
            <a:off x="2410000" y="1016000"/>
            <a:ext cx="7044600" cy="3078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b="1"/>
          </a:p>
        </p:txBody>
      </p:sp>
      <p:sp>
        <p:nvSpPr>
          <p:cNvPr id="131" name="Google Shape;131;p3"/>
          <p:cNvSpPr/>
          <p:nvPr/>
        </p:nvSpPr>
        <p:spPr>
          <a:xfrm>
            <a:off x="2144200" y="349013"/>
            <a:ext cx="7310400" cy="1064662"/>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a:lnSpc>
                <a:spcPct val="110000"/>
              </a:lnSpc>
              <a:buClr>
                <a:srgbClr val="674EA7"/>
              </a:buClr>
              <a:buSzPts val="4000"/>
            </a:pPr>
            <a:r>
              <a:rPr lang="en-US" sz="3100" b="1" dirty="0">
                <a:solidFill>
                  <a:srgbClr val="674EA7"/>
                </a:solidFill>
                <a:latin typeface="Calibri"/>
                <a:ea typeface="Calibri"/>
                <a:cs typeface="Calibri"/>
                <a:sym typeface="Calibri"/>
              </a:rPr>
              <a:t>Module 6. Complex communication means</a:t>
            </a:r>
          </a:p>
          <a:p>
            <a:pPr>
              <a:lnSpc>
                <a:spcPct val="110000"/>
              </a:lnSpc>
              <a:buClr>
                <a:srgbClr val="674EA7"/>
              </a:buClr>
              <a:buSzPts val="4000"/>
            </a:pPr>
            <a:r>
              <a:rPr lang="en-US" sz="2800" b="1" i="0" u="none" strike="noStrike" cap="none" dirty="0">
                <a:solidFill>
                  <a:schemeClr val="dk1"/>
                </a:solidFill>
                <a:latin typeface="Calibri"/>
                <a:ea typeface="Calibri"/>
                <a:cs typeface="Calibri"/>
                <a:sym typeface="Calibri"/>
              </a:rPr>
              <a:t>Chapter 5. Social interactions</a:t>
            </a:r>
            <a:endParaRPr lang="es-ES" sz="2800" b="1" dirty="0">
              <a:solidFill>
                <a:schemeClr val="dk1"/>
              </a:solidFill>
            </a:endParaRPr>
          </a:p>
          <a:p>
            <a:pPr marL="0" lvl="0" indent="0" algn="l" rtl="0">
              <a:lnSpc>
                <a:spcPct val="110000"/>
              </a:lnSpc>
              <a:spcBef>
                <a:spcPts val="0"/>
              </a:spcBef>
              <a:spcAft>
                <a:spcPts val="0"/>
              </a:spcAft>
              <a:buClr>
                <a:srgbClr val="674EA7"/>
              </a:buClr>
              <a:buSzPts val="4000"/>
              <a:buFont typeface="Calibri"/>
              <a:buNone/>
            </a:pPr>
            <a:endParaRPr sz="500" dirty="0"/>
          </a:p>
        </p:txBody>
      </p:sp>
      <p:grpSp>
        <p:nvGrpSpPr>
          <p:cNvPr id="14" name="Groupe 13">
            <a:extLst>
              <a:ext uri="{FF2B5EF4-FFF2-40B4-BE49-F238E27FC236}">
                <a16:creationId xmlns:a16="http://schemas.microsoft.com/office/drawing/2014/main" id="{26666354-B002-4BDC-978E-4FCFD4B5CCDF}"/>
              </a:ext>
            </a:extLst>
          </p:cNvPr>
          <p:cNvGrpSpPr/>
          <p:nvPr/>
        </p:nvGrpSpPr>
        <p:grpSpPr>
          <a:xfrm>
            <a:off x="780916" y="758813"/>
            <a:ext cx="8128000" cy="5750174"/>
            <a:chOff x="780916" y="758813"/>
            <a:chExt cx="8128000" cy="5750174"/>
          </a:xfrm>
        </p:grpSpPr>
        <p:graphicFrame>
          <p:nvGraphicFramePr>
            <p:cNvPr id="15" name="Diagramme 14">
              <a:extLst>
                <a:ext uri="{FF2B5EF4-FFF2-40B4-BE49-F238E27FC236}">
                  <a16:creationId xmlns:a16="http://schemas.microsoft.com/office/drawing/2014/main" id="{724D2AAB-B3BE-40BE-8049-562957782759}"/>
                </a:ext>
              </a:extLst>
            </p:cNvPr>
            <p:cNvGraphicFramePr/>
            <p:nvPr>
              <p:extLst>
                <p:ext uri="{D42A27DB-BD31-4B8C-83A1-F6EECF244321}">
                  <p14:modId xmlns:p14="http://schemas.microsoft.com/office/powerpoint/2010/main" val="1833040221"/>
                </p:ext>
              </p:extLst>
            </p:nvPr>
          </p:nvGraphicFramePr>
          <p:xfrm>
            <a:off x="780916" y="758813"/>
            <a:ext cx="8128000" cy="5418667"/>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pic>
          <p:nvPicPr>
            <p:cNvPr id="16" name="Image 15" descr="Une image contenant jouet, dessin humoristique, Animation, figurine&#10;&#10;Description générée automatiquement">
              <a:extLst>
                <a:ext uri="{FF2B5EF4-FFF2-40B4-BE49-F238E27FC236}">
                  <a16:creationId xmlns:a16="http://schemas.microsoft.com/office/drawing/2014/main" id="{9FCB5178-C021-429D-B192-4CA55276622F}"/>
                </a:ext>
              </a:extLst>
            </p:cNvPr>
            <p:cNvPicPr>
              <a:picLocks noChangeAspect="1"/>
            </p:cNvPicPr>
            <p:nvPr/>
          </p:nvPicPr>
          <p:blipFill>
            <a:blip r:embed="rId10"/>
            <a:stretch>
              <a:fillRect/>
            </a:stretch>
          </p:blipFill>
          <p:spPr>
            <a:xfrm>
              <a:off x="1015542" y="3664987"/>
              <a:ext cx="3740697" cy="2844000"/>
            </a:xfrm>
            <a:prstGeom prst="rect">
              <a:avLst/>
            </a:prstGeom>
          </p:spPr>
        </p:pic>
      </p:grpSp>
      <p:graphicFrame>
        <p:nvGraphicFramePr>
          <p:cNvPr id="4" name="Diagramme 3">
            <a:extLst>
              <a:ext uri="{FF2B5EF4-FFF2-40B4-BE49-F238E27FC236}">
                <a16:creationId xmlns:a16="http://schemas.microsoft.com/office/drawing/2014/main" id="{57E2A834-C9C8-4FD1-8BBB-DE2FB1A0B73D}"/>
              </a:ext>
            </a:extLst>
          </p:cNvPr>
          <p:cNvGraphicFramePr/>
          <p:nvPr>
            <p:extLst>
              <p:ext uri="{D42A27DB-BD31-4B8C-83A1-F6EECF244321}">
                <p14:modId xmlns:p14="http://schemas.microsoft.com/office/powerpoint/2010/main" val="3671753521"/>
              </p:ext>
            </p:extLst>
          </p:nvPr>
        </p:nvGraphicFramePr>
        <p:xfrm>
          <a:off x="6792145" y="2104044"/>
          <a:ext cx="2509327" cy="2583838"/>
        </p:xfrm>
        <a:graphic>
          <a:graphicData uri="http://schemas.openxmlformats.org/drawingml/2006/diagram">
            <dgm:relIds xmlns:dgm="http://schemas.openxmlformats.org/drawingml/2006/diagram" xmlns:r="http://schemas.openxmlformats.org/officeDocument/2006/relationships" r:dm="rId11" r:lo="rId12" r:qs="rId13" r:cs="rId14"/>
          </a:graphicData>
        </a:graphic>
      </p:graphicFrame>
      <p:sp>
        <p:nvSpPr>
          <p:cNvPr id="7" name="Flèche : droite 6">
            <a:extLst>
              <a:ext uri="{FF2B5EF4-FFF2-40B4-BE49-F238E27FC236}">
                <a16:creationId xmlns:a16="http://schemas.microsoft.com/office/drawing/2014/main" id="{77DF1B27-138F-44D5-8634-76C6E39B4009}"/>
              </a:ext>
            </a:extLst>
          </p:cNvPr>
          <p:cNvSpPr/>
          <p:nvPr/>
        </p:nvSpPr>
        <p:spPr>
          <a:xfrm>
            <a:off x="4308211" y="2847371"/>
            <a:ext cx="2183290" cy="345641"/>
          </a:xfrm>
          <a:prstGeom prst="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 name="Légende : double flèche courbée 8">
            <a:extLst>
              <a:ext uri="{FF2B5EF4-FFF2-40B4-BE49-F238E27FC236}">
                <a16:creationId xmlns:a16="http://schemas.microsoft.com/office/drawing/2014/main" id="{84B6DEF5-7D82-4380-82E5-D1AE4DB71F74}"/>
              </a:ext>
            </a:extLst>
          </p:cNvPr>
          <p:cNvSpPr/>
          <p:nvPr/>
        </p:nvSpPr>
        <p:spPr>
          <a:xfrm rot="16200000">
            <a:off x="6270783" y="1585997"/>
            <a:ext cx="3077438" cy="3427004"/>
          </a:xfrm>
          <a:prstGeom prst="borderCallout3">
            <a:avLst>
              <a:gd name="adj1" fmla="val 18750"/>
              <a:gd name="adj2" fmla="val -8333"/>
              <a:gd name="adj3" fmla="val 18750"/>
              <a:gd name="adj4" fmla="val -16667"/>
              <a:gd name="adj5" fmla="val 26449"/>
              <a:gd name="adj6" fmla="val -16667"/>
              <a:gd name="adj7" fmla="val 62238"/>
              <a:gd name="adj8" fmla="val -12270"/>
            </a:avLst>
          </a:prstGeom>
          <a:noFill/>
          <a:ln w="3492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 name="ZoneTexte 9">
            <a:extLst>
              <a:ext uri="{FF2B5EF4-FFF2-40B4-BE49-F238E27FC236}">
                <a16:creationId xmlns:a16="http://schemas.microsoft.com/office/drawing/2014/main" id="{21FFB23C-E215-410F-9A1D-629A0104CC96}"/>
              </a:ext>
            </a:extLst>
          </p:cNvPr>
          <p:cNvSpPr txBox="1"/>
          <p:nvPr/>
        </p:nvSpPr>
        <p:spPr>
          <a:xfrm>
            <a:off x="8354251" y="5195669"/>
            <a:ext cx="2745897" cy="646331"/>
          </a:xfrm>
          <a:prstGeom prst="rect">
            <a:avLst/>
          </a:prstGeom>
          <a:noFill/>
        </p:spPr>
        <p:txBody>
          <a:bodyPr wrap="square" rtlCol="0">
            <a:spAutoFit/>
          </a:bodyPr>
          <a:lstStyle/>
          <a:p>
            <a:pPr algn="ctr"/>
            <a:r>
              <a:rPr lang="fr-FR" sz="1800" dirty="0" err="1">
                <a:latin typeface="Calibri" panose="020F0502020204030204" pitchFamily="34" charset="0"/>
                <a:cs typeface="Calibri" panose="020F0502020204030204" pitchFamily="34" charset="0"/>
              </a:rPr>
              <a:t>Defined</a:t>
            </a:r>
            <a:r>
              <a:rPr lang="fr-FR" sz="1800" dirty="0">
                <a:latin typeface="Calibri" panose="020F0502020204030204" pitchFamily="34" charset="0"/>
                <a:cs typeface="Calibri" panose="020F0502020204030204" pitchFamily="34" charset="0"/>
              </a:rPr>
              <a:t> by a set of cultural and social </a:t>
            </a:r>
            <a:r>
              <a:rPr lang="fr-FR" sz="1800" dirty="0" err="1">
                <a:latin typeface="Calibri" panose="020F0502020204030204" pitchFamily="34" charset="0"/>
                <a:cs typeface="Calibri" panose="020F0502020204030204" pitchFamily="34" charset="0"/>
              </a:rPr>
              <a:t>circumstances</a:t>
            </a:r>
            <a:endParaRPr lang="fr-FR" sz="18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865898269"/>
      </p:ext>
    </p:extLst>
  </p:cSld>
  <p:clrMapOvr>
    <a:masterClrMapping/>
  </p:clrMapOvr>
</p:sld>
</file>

<file path=ppt/theme/theme1.xml><?xml version="1.0" encoding="utf-8"?>
<a:theme xmlns:a="http://schemas.openxmlformats.org/drawingml/2006/main" name="AdornVTI">
  <a:themeElements>
    <a:clrScheme name="GC1">
      <a:dk1>
        <a:srgbClr val="000000"/>
      </a:dk1>
      <a:lt1>
        <a:srgbClr val="FFFFFF"/>
      </a:lt1>
      <a:dk2>
        <a:srgbClr val="2C2830"/>
      </a:dk2>
      <a:lt2>
        <a:srgbClr val="E0DCE1"/>
      </a:lt2>
      <a:accent1>
        <a:srgbClr val="908193"/>
      </a:accent1>
      <a:accent2>
        <a:srgbClr val="A08889"/>
      </a:accent2>
      <a:accent3>
        <a:srgbClr val="B48C7E"/>
      </a:accent3>
      <a:accent4>
        <a:srgbClr val="809C9B"/>
      </a:accent4>
      <a:accent5>
        <a:srgbClr val="899F91"/>
      </a:accent5>
      <a:accent6>
        <a:srgbClr val="728274"/>
      </a:accent6>
      <a:hlink>
        <a:srgbClr val="837585"/>
      </a:hlink>
      <a:folHlink>
        <a:srgbClr val="677E83"/>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FEB5839759C3754EA665FAF15703D35E" ma:contentTypeVersion="18" ma:contentTypeDescription="Crée un document." ma:contentTypeScope="" ma:versionID="9aa131ede40c40720ba52900d1631b23">
  <xsd:schema xmlns:xsd="http://www.w3.org/2001/XMLSchema" xmlns:xs="http://www.w3.org/2001/XMLSchema" xmlns:p="http://schemas.microsoft.com/office/2006/metadata/properties" xmlns:ns2="833f7f52-ca37-4ad5-a460-7ba203df2864" xmlns:ns3="7a866126-7c09-4654-844e-0d48a974f41d" targetNamespace="http://schemas.microsoft.com/office/2006/metadata/properties" ma:root="true" ma:fieldsID="1ea870961917295b23ab75fabc61b51a" ns2:_="" ns3:_="">
    <xsd:import namespace="833f7f52-ca37-4ad5-a460-7ba203df2864"/>
    <xsd:import namespace="7a866126-7c09-4654-844e-0d48a974f41d"/>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LengthInSeconds" minOccurs="0"/>
                <xsd:element ref="ns2:MediaServiceGenerationTime" minOccurs="0"/>
                <xsd:element ref="ns2:MediaServiceEventHashCode" minOccurs="0"/>
                <xsd:element ref="ns3:SharedWithUsers" minOccurs="0"/>
                <xsd:element ref="ns3:SharedWithDetails" minOccurs="0"/>
                <xsd:element ref="ns2:MediaServiceOCR" minOccurs="0"/>
                <xsd:element ref="ns2:lcf76f155ced4ddcb4097134ff3c332f" minOccurs="0"/>
                <xsd:element ref="ns3:TaxCatchAll" minOccurs="0"/>
                <xsd:element ref="ns2:MediaServiceLocation"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33f7f52-ca37-4ad5-a460-7ba203df286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LengthInSeconds" ma:index="14" nillable="true" ma:displayName="MediaLengthInSeconds" ma:hidden="true" ma:internalName="MediaLengthInSeconds" ma:readOnly="true">
      <xsd:simpleType>
        <xsd:restriction base="dms:Unknow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OCR" ma:index="19" nillable="true" ma:displayName="Extracted Text" ma:internalName="MediaServiceOCR" ma:readOnly="true">
      <xsd:simpleType>
        <xsd:restriction base="dms:Note">
          <xsd:maxLength value="255"/>
        </xsd:restriction>
      </xsd:simpleType>
    </xsd:element>
    <xsd:element name="lcf76f155ced4ddcb4097134ff3c332f" ma:index="21" nillable="true" ma:taxonomy="true" ma:internalName="lcf76f155ced4ddcb4097134ff3c332f" ma:taxonomyFieldName="MediaServiceImageTags" ma:displayName="Balises d’images" ma:readOnly="false" ma:fieldId="{5cf76f15-5ced-4ddc-b409-7134ff3c332f}" ma:taxonomyMulti="true" ma:sspId="9463c496-16f3-45e4-b326-2a1a88d7a9d1" ma:termSetId="09814cd3-568e-fe90-9814-8d621ff8fb84" ma:anchorId="fba54fb3-c3e1-fe81-a776-ca4b69148c4d" ma:open="true" ma:isKeyword="false">
      <xsd:complexType>
        <xsd:sequence>
          <xsd:element ref="pc:Terms" minOccurs="0" maxOccurs="1"/>
        </xsd:sequence>
      </xsd:complexType>
    </xsd:element>
    <xsd:element name="MediaServiceLocation" ma:index="23" nillable="true" ma:displayName="Location" ma:internalName="MediaServiceLocation" ma:readOnly="true">
      <xsd:simpleType>
        <xsd:restriction base="dms:Text"/>
      </xsd:simple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7a866126-7c09-4654-844e-0d48a974f41d" elementFormDefault="qualified">
    <xsd:import namespace="http://schemas.microsoft.com/office/2006/documentManagement/types"/>
    <xsd:import namespace="http://schemas.microsoft.com/office/infopath/2007/PartnerControls"/>
    <xsd:element name="SharedWithUsers" ma:index="17" nillable="true" ma:displayName="Partagé avec"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Partagé avec détails" ma:internalName="SharedWithDetails" ma:readOnly="true">
      <xsd:simpleType>
        <xsd:restriction base="dms:Note">
          <xsd:maxLength value="255"/>
        </xsd:restriction>
      </xsd:simpleType>
    </xsd:element>
    <xsd:element name="TaxCatchAll" ma:index="22" nillable="true" ma:displayName="Taxonomy Catch All Column" ma:hidden="true" ma:list="{19474f2f-4944-4388-b4b2-2aa20f81b265}" ma:internalName="TaxCatchAll" ma:showField="CatchAllData" ma:web="7a866126-7c09-4654-844e-0d48a974f41d">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833f7f52-ca37-4ad5-a460-7ba203df2864">
      <Terms xmlns="http://schemas.microsoft.com/office/infopath/2007/PartnerControls"/>
    </lcf76f155ced4ddcb4097134ff3c332f>
    <TaxCatchAll xmlns="7a866126-7c09-4654-844e-0d48a974f41d" xsi:nil="true"/>
  </documentManagement>
</p:properties>
</file>

<file path=customXml/itemProps1.xml><?xml version="1.0" encoding="utf-8"?>
<ds:datastoreItem xmlns:ds="http://schemas.openxmlformats.org/officeDocument/2006/customXml" ds:itemID="{C5762A7B-51AC-4118-85BC-912A4F849B7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33f7f52-ca37-4ad5-a460-7ba203df2864"/>
    <ds:schemaRef ds:uri="7a866126-7c09-4654-844e-0d48a974f41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F6EE3F76-5F07-4A06-AB32-E189D240DE73}">
  <ds:schemaRefs>
    <ds:schemaRef ds:uri="http://schemas.microsoft.com/sharepoint/v3/contenttype/forms"/>
  </ds:schemaRefs>
</ds:datastoreItem>
</file>

<file path=customXml/itemProps3.xml><?xml version="1.0" encoding="utf-8"?>
<ds:datastoreItem xmlns:ds="http://schemas.openxmlformats.org/officeDocument/2006/customXml" ds:itemID="{152B3263-EF49-4234-9689-D9203774EBA0}">
  <ds:schemaRefs>
    <ds:schemaRef ds:uri="http://schemas.microsoft.com/office/2006/metadata/properties"/>
    <ds:schemaRef ds:uri="http://schemas.microsoft.com/office/infopath/2007/PartnerControls"/>
    <ds:schemaRef ds:uri="833f7f52-ca37-4ad5-a460-7ba203df2864"/>
    <ds:schemaRef ds:uri="7a866126-7c09-4654-844e-0d48a974f41d"/>
  </ds:schemaRefs>
</ds:datastoreItem>
</file>

<file path=docProps/app.xml><?xml version="1.0" encoding="utf-8"?>
<Properties xmlns="http://schemas.openxmlformats.org/officeDocument/2006/extended-properties" xmlns:vt="http://schemas.openxmlformats.org/officeDocument/2006/docPropsVTypes">
  <TotalTime>430</TotalTime>
  <Words>1167</Words>
  <Application>Microsoft Office PowerPoint</Application>
  <PresentationFormat>Grand écran</PresentationFormat>
  <Paragraphs>120</Paragraphs>
  <Slides>10</Slides>
  <Notes>10</Notes>
  <HiddenSlides>0</HiddenSlides>
  <MMClips>0</MMClips>
  <ScaleCrop>false</ScaleCrop>
  <HeadingPairs>
    <vt:vector size="6" baseType="variant">
      <vt:variant>
        <vt:lpstr>Polices utilisées</vt:lpstr>
      </vt:variant>
      <vt:variant>
        <vt:i4>4</vt:i4>
      </vt:variant>
      <vt:variant>
        <vt:lpstr>Thème</vt:lpstr>
      </vt:variant>
      <vt:variant>
        <vt:i4>1</vt:i4>
      </vt:variant>
      <vt:variant>
        <vt:lpstr>Titres des diapositives</vt:lpstr>
      </vt:variant>
      <vt:variant>
        <vt:i4>10</vt:i4>
      </vt:variant>
    </vt:vector>
  </HeadingPairs>
  <TitlesOfParts>
    <vt:vector size="15" baseType="lpstr">
      <vt:lpstr>Aptos</vt:lpstr>
      <vt:lpstr>Arial</vt:lpstr>
      <vt:lpstr>Calibri</vt:lpstr>
      <vt:lpstr>Times New Roman</vt:lpstr>
      <vt:lpstr>AdornVTI</vt:lpstr>
      <vt:lpstr> </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title>
  <dc:creator>Kalianne  Farren [EASPD]</dc:creator>
  <cp:lastModifiedBy>CHRISTELLE DECLERCQ</cp:lastModifiedBy>
  <cp:revision>170</cp:revision>
  <dcterms:created xsi:type="dcterms:W3CDTF">2023-11-23T08:37:25Z</dcterms:created>
  <dcterms:modified xsi:type="dcterms:W3CDTF">2024-11-28T10:25:44Z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0x010100FEB5839759C3754EA665FAF15703D35E</vt:lpwstr>
  </property>
  <property fmtid="{D5CDD505-2E9C-101B-9397-08002B2CF9AE}" pid="3" name="MediaServiceImageTags">
    <vt:lpwstr/>
  </property>
</Properties>
</file>