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0"/>
  </p:notesMasterIdLst>
  <p:sldIdLst>
    <p:sldId id="256" r:id="rId5"/>
    <p:sldId id="265" r:id="rId6"/>
    <p:sldId id="261" r:id="rId7"/>
    <p:sldId id="284" r:id="rId8"/>
    <p:sldId id="285" r:id="rId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 id="265"/>
            <p14:sldId id="261"/>
            <p14:sldId id="284"/>
            <p14:sldId id="285"/>
          </p14:sldIdLst>
        </p14:section>
      </p14:sectionLst>
    </p:ext>
    <p:ext uri="{EFAFB233-063F-42B5-8137-9DF3F51BA10A}">
      <p15:sldGuideLst xmlns:p15="http://schemas.microsoft.com/office/powerpoint/2012/main"/>
    </p:ext>
    <p:ext uri="GoogleSlidesCustomDataVersion2">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30"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6F6F"/>
    <a:srgbClr val="346A8C"/>
    <a:srgbClr val="D9EBEF"/>
    <a:srgbClr val="254C55"/>
    <a:srgbClr val="D8E7F0"/>
    <a:srgbClr val="5597BF"/>
    <a:srgbClr val="4184AD"/>
    <a:srgbClr val="468FA0"/>
    <a:srgbClr val="4F7CC5"/>
    <a:srgbClr val="60B4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4883" autoAdjust="0"/>
  </p:normalViewPr>
  <p:slideViewPr>
    <p:cSldViewPr snapToGrid="0">
      <p:cViewPr varScale="1">
        <p:scale>
          <a:sx n="46" d="100"/>
          <a:sy n="46" d="100"/>
        </p:scale>
        <p:origin x="58" y="91"/>
      </p:cViewPr>
      <p:guideLst/>
    </p:cSldViewPr>
  </p:slideViewPr>
  <p:notesTextViewPr>
    <p:cViewPr>
      <p:scale>
        <a:sx n="1" d="1"/>
        <a:sy n="1" d="1"/>
      </p:scale>
      <p:origin x="0" y="-744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3" Type="http://schemas.openxmlformats.org/officeDocument/2006/relationships/customXml" Target="../customXml/item3.xml"/><Relationship Id="rId34" Type="http://schemas.openxmlformats.org/officeDocument/2006/relationships/tableStyles" Target="tableStyles.xml"/><Relationship Id="rId7" Type="http://schemas.openxmlformats.org/officeDocument/2006/relationships/slide" Target="slides/slide3.xml"/><Relationship Id="rId33"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32"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notesMaster" Target="notesMasters/notesMaster1.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30" Type="http://customschemas.google.com/relationships/presentationmetadata" Target="metadata"/><Relationship Id="rId35"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S::christelle.declercq@univ-reims.fr::6105ae43-a600-46e8-812e-1762419aa502" providerId="AD" clId="Web-{12F20A0B-9342-4AD7-80A4-9675F8B1FD60}"/>
    <pc:docChg chg="modSld">
      <pc:chgData name="CHRISTELLE DECLERCQ" userId="S::christelle.declercq@univ-reims.fr::6105ae43-a600-46e8-812e-1762419aa502" providerId="AD" clId="Web-{12F20A0B-9342-4AD7-80A4-9675F8B1FD60}" dt="2024-02-07T20:57:44.998" v="21" actId="14100"/>
      <pc:docMkLst>
        <pc:docMk/>
      </pc:docMkLst>
      <pc:sldChg chg="modSp">
        <pc:chgData name="CHRISTELLE DECLERCQ" userId="S::christelle.declercq@univ-reims.fr::6105ae43-a600-46e8-812e-1762419aa502" providerId="AD" clId="Web-{12F20A0B-9342-4AD7-80A4-9675F8B1FD60}" dt="2024-02-07T20:56:56.262" v="19" actId="20577"/>
        <pc:sldMkLst>
          <pc:docMk/>
          <pc:sldMk cId="1453582975" sldId="284"/>
        </pc:sldMkLst>
        <pc:spChg chg="mod">
          <ac:chgData name="CHRISTELLE DECLERCQ" userId="S::christelle.declercq@univ-reims.fr::6105ae43-a600-46e8-812e-1762419aa502" providerId="AD" clId="Web-{12F20A0B-9342-4AD7-80A4-9675F8B1FD60}" dt="2024-02-07T20:54:58.570" v="16" actId="14100"/>
          <ac:spMkLst>
            <pc:docMk/>
            <pc:sldMk cId="1453582975" sldId="284"/>
            <ac:spMk id="16" creationId="{2BBE6D7A-E2F5-4AE6-A371-F06A9BC3DD6C}"/>
          </ac:spMkLst>
        </pc:spChg>
        <pc:spChg chg="mod">
          <ac:chgData name="CHRISTELLE DECLERCQ" userId="S::christelle.declercq@univ-reims.fr::6105ae43-a600-46e8-812e-1762419aa502" providerId="AD" clId="Web-{12F20A0B-9342-4AD7-80A4-9675F8B1FD60}" dt="2024-02-07T20:56:56.262" v="19" actId="20577"/>
          <ac:spMkLst>
            <pc:docMk/>
            <pc:sldMk cId="1453582975" sldId="284"/>
            <ac:spMk id="28" creationId="{5CF96320-2962-429A-970A-49DA452D6A88}"/>
          </ac:spMkLst>
        </pc:spChg>
      </pc:sldChg>
      <pc:sldChg chg="modSp">
        <pc:chgData name="CHRISTELLE DECLERCQ" userId="S::christelle.declercq@univ-reims.fr::6105ae43-a600-46e8-812e-1762419aa502" providerId="AD" clId="Web-{12F20A0B-9342-4AD7-80A4-9675F8B1FD60}" dt="2024-02-07T20:57:44.998" v="21" actId="14100"/>
        <pc:sldMkLst>
          <pc:docMk/>
          <pc:sldMk cId="3391313534" sldId="285"/>
        </pc:sldMkLst>
        <pc:graphicFrameChg chg="mod">
          <ac:chgData name="CHRISTELLE DECLERCQ" userId="S::christelle.declercq@univ-reims.fr::6105ae43-a600-46e8-812e-1762419aa502" providerId="AD" clId="Web-{12F20A0B-9342-4AD7-80A4-9675F8B1FD60}" dt="2024-02-07T20:57:44.998" v="21" actId="14100"/>
          <ac:graphicFrameMkLst>
            <pc:docMk/>
            <pc:sldMk cId="3391313534" sldId="285"/>
            <ac:graphicFrameMk id="2" creationId="{B206DB72-F032-48D9-B4D2-88A12CDE8192}"/>
          </ac:graphicFrameMkLst>
        </pc:graphicFrameChg>
      </pc:sldChg>
    </pc:docChg>
  </pc:docChgLst>
  <pc:docChgLst>
    <pc:chgData name="CHRISTELLE DECLERCQ" userId="S::christelle.declercq@univ-reims.fr::6105ae43-a600-46e8-812e-1762419aa502" providerId="AD" clId="Web-{30FEDC45-3776-4B8B-984B-6D38B6CD93F9}"/>
    <pc:docChg chg="delSld modSection">
      <pc:chgData name="CHRISTELLE DECLERCQ" userId="S::christelle.declercq@univ-reims.fr::6105ae43-a600-46e8-812e-1762419aa502" providerId="AD" clId="Web-{30FEDC45-3776-4B8B-984B-6D38B6CD93F9}" dt="2024-02-03T17:34:23.775" v="0"/>
      <pc:docMkLst>
        <pc:docMk/>
      </pc:docMkLst>
    </pc:docChg>
  </pc:docChgLst>
  <pc:docChgLst>
    <pc:chgData name="CHRISTELLE DECLERCQ" userId="6105ae43-a600-46e8-812e-1762419aa502" providerId="ADAL" clId="{BA3D96C2-C19D-445A-989A-AD385CB71AB1}"/>
    <pc:docChg chg="undo redo custSel addSld delSld modSld delSection modSection">
      <pc:chgData name="CHRISTELLE DECLERCQ" userId="6105ae43-a600-46e8-812e-1762419aa502" providerId="ADAL" clId="{BA3D96C2-C19D-445A-989A-AD385CB71AB1}" dt="2024-02-03T19:03:45.190" v="3796"/>
      <pc:docMkLst>
        <pc:docMk/>
      </pc:docMkLst>
      <pc:sldChg chg="addSp delSp modSp modNotesTx">
        <pc:chgData name="CHRISTELLE DECLERCQ" userId="6105ae43-a600-46e8-812e-1762419aa502" providerId="ADAL" clId="{BA3D96C2-C19D-445A-989A-AD385CB71AB1}" dt="2024-02-03T18:52:57.255" v="3237" actId="1036"/>
        <pc:sldMkLst>
          <pc:docMk/>
          <pc:sldMk cId="1453582975" sldId="284"/>
        </pc:sldMkLst>
        <pc:spChg chg="del">
          <ac:chgData name="CHRISTELLE DECLERCQ" userId="6105ae43-a600-46e8-812e-1762419aa502" providerId="ADAL" clId="{BA3D96C2-C19D-445A-989A-AD385CB71AB1}" dt="2024-02-03T18:23:18.431" v="2552" actId="478"/>
          <ac:spMkLst>
            <pc:docMk/>
            <pc:sldMk cId="1453582975" sldId="284"/>
            <ac:spMk id="11" creationId="{486FF68C-AE95-49BA-9F17-3ACAEEB5661E}"/>
          </ac:spMkLst>
        </pc:spChg>
        <pc:spChg chg="add del mod">
          <ac:chgData name="CHRISTELLE DECLERCQ" userId="6105ae43-a600-46e8-812e-1762419aa502" providerId="ADAL" clId="{BA3D96C2-C19D-445A-989A-AD385CB71AB1}" dt="2024-02-03T18:10:25.781" v="2039" actId="478"/>
          <ac:spMkLst>
            <pc:docMk/>
            <pc:sldMk cId="1453582975" sldId="284"/>
            <ac:spMk id="14" creationId="{FABC4071-AFB8-430A-8C82-FAD52D9A00FA}"/>
          </ac:spMkLst>
        </pc:spChg>
        <pc:spChg chg="add mod">
          <ac:chgData name="CHRISTELLE DECLERCQ" userId="6105ae43-a600-46e8-812e-1762419aa502" providerId="ADAL" clId="{BA3D96C2-C19D-445A-989A-AD385CB71AB1}" dt="2024-02-03T18:52:51.865" v="3233" actId="164"/>
          <ac:spMkLst>
            <pc:docMk/>
            <pc:sldMk cId="1453582975" sldId="284"/>
            <ac:spMk id="15" creationId="{921F729A-DE7C-475F-96A6-66C5EEA4CFC6}"/>
          </ac:spMkLst>
        </pc:spChg>
        <pc:spChg chg="add mod">
          <ac:chgData name="CHRISTELLE DECLERCQ" userId="6105ae43-a600-46e8-812e-1762419aa502" providerId="ADAL" clId="{BA3D96C2-C19D-445A-989A-AD385CB71AB1}" dt="2024-02-03T18:52:51.865" v="3233" actId="164"/>
          <ac:spMkLst>
            <pc:docMk/>
            <pc:sldMk cId="1453582975" sldId="284"/>
            <ac:spMk id="16" creationId="{2BBE6D7A-E2F5-4AE6-A371-F06A9BC3DD6C}"/>
          </ac:spMkLst>
        </pc:spChg>
        <pc:spChg chg="add mod">
          <ac:chgData name="CHRISTELLE DECLERCQ" userId="6105ae43-a600-46e8-812e-1762419aa502" providerId="ADAL" clId="{BA3D96C2-C19D-445A-989A-AD385CB71AB1}" dt="2024-02-03T18:52:51.865" v="3233" actId="164"/>
          <ac:spMkLst>
            <pc:docMk/>
            <pc:sldMk cId="1453582975" sldId="284"/>
            <ac:spMk id="17" creationId="{D663DACE-EF1D-4EA5-97B0-BF83FB80142D}"/>
          </ac:spMkLst>
        </pc:spChg>
        <pc:spChg chg="add mod">
          <ac:chgData name="CHRISTELLE DECLERCQ" userId="6105ae43-a600-46e8-812e-1762419aa502" providerId="ADAL" clId="{BA3D96C2-C19D-445A-989A-AD385CB71AB1}" dt="2024-02-03T18:52:51.865" v="3233" actId="164"/>
          <ac:spMkLst>
            <pc:docMk/>
            <pc:sldMk cId="1453582975" sldId="284"/>
            <ac:spMk id="18" creationId="{1F1D3E07-633B-4DE1-AE84-0B47FB9796E4}"/>
          </ac:spMkLst>
        </pc:spChg>
        <pc:spChg chg="add del mod">
          <ac:chgData name="CHRISTELLE DECLERCQ" userId="6105ae43-a600-46e8-812e-1762419aa502" providerId="ADAL" clId="{BA3D96C2-C19D-445A-989A-AD385CB71AB1}" dt="2024-02-03T18:29:32.747" v="2629" actId="478"/>
          <ac:spMkLst>
            <pc:docMk/>
            <pc:sldMk cId="1453582975" sldId="284"/>
            <ac:spMk id="19" creationId="{B24F3788-8779-4785-8B7B-2C276DB41F74}"/>
          </ac:spMkLst>
        </pc:spChg>
        <pc:spChg chg="add mod">
          <ac:chgData name="CHRISTELLE DECLERCQ" userId="6105ae43-a600-46e8-812e-1762419aa502" providerId="ADAL" clId="{BA3D96C2-C19D-445A-989A-AD385CB71AB1}" dt="2024-02-03T18:52:51.865" v="3233" actId="164"/>
          <ac:spMkLst>
            <pc:docMk/>
            <pc:sldMk cId="1453582975" sldId="284"/>
            <ac:spMk id="20" creationId="{EAB4344B-57E6-45B2-9463-30E15E919BD9}"/>
          </ac:spMkLst>
        </pc:spChg>
        <pc:spChg chg="add mod">
          <ac:chgData name="CHRISTELLE DECLERCQ" userId="6105ae43-a600-46e8-812e-1762419aa502" providerId="ADAL" clId="{BA3D96C2-C19D-445A-989A-AD385CB71AB1}" dt="2024-02-03T18:52:51.865" v="3233" actId="164"/>
          <ac:spMkLst>
            <pc:docMk/>
            <pc:sldMk cId="1453582975" sldId="284"/>
            <ac:spMk id="21" creationId="{4EE152CA-2AFB-45F8-829D-4AF0D38FE818}"/>
          </ac:spMkLst>
        </pc:spChg>
        <pc:spChg chg="add mod">
          <ac:chgData name="CHRISTELLE DECLERCQ" userId="6105ae43-a600-46e8-812e-1762419aa502" providerId="ADAL" clId="{BA3D96C2-C19D-445A-989A-AD385CB71AB1}" dt="2024-02-03T18:52:51.865" v="3233" actId="164"/>
          <ac:spMkLst>
            <pc:docMk/>
            <pc:sldMk cId="1453582975" sldId="284"/>
            <ac:spMk id="22" creationId="{6CE7E309-A3E4-43CB-86F8-6826B0CFF880}"/>
          </ac:spMkLst>
        </pc:spChg>
        <pc:spChg chg="add mod">
          <ac:chgData name="CHRISTELLE DECLERCQ" userId="6105ae43-a600-46e8-812e-1762419aa502" providerId="ADAL" clId="{BA3D96C2-C19D-445A-989A-AD385CB71AB1}" dt="2024-02-03T18:52:51.865" v="3233" actId="164"/>
          <ac:spMkLst>
            <pc:docMk/>
            <pc:sldMk cId="1453582975" sldId="284"/>
            <ac:spMk id="23" creationId="{457909E4-7ADF-4EF8-9366-968C710A2116}"/>
          </ac:spMkLst>
        </pc:spChg>
        <pc:spChg chg="add mod">
          <ac:chgData name="CHRISTELLE DECLERCQ" userId="6105ae43-a600-46e8-812e-1762419aa502" providerId="ADAL" clId="{BA3D96C2-C19D-445A-989A-AD385CB71AB1}" dt="2024-02-03T18:52:51.865" v="3233" actId="164"/>
          <ac:spMkLst>
            <pc:docMk/>
            <pc:sldMk cId="1453582975" sldId="284"/>
            <ac:spMk id="24" creationId="{D7F8D755-B2E5-4D68-8D1C-897E6F7CA987}"/>
          </ac:spMkLst>
        </pc:spChg>
        <pc:spChg chg="add mod">
          <ac:chgData name="CHRISTELLE DECLERCQ" userId="6105ae43-a600-46e8-812e-1762419aa502" providerId="ADAL" clId="{BA3D96C2-C19D-445A-989A-AD385CB71AB1}" dt="2024-02-03T18:52:51.865" v="3233" actId="164"/>
          <ac:spMkLst>
            <pc:docMk/>
            <pc:sldMk cId="1453582975" sldId="284"/>
            <ac:spMk id="25" creationId="{7AB5786A-D419-4E67-8F5E-FBF6311B9EDC}"/>
          </ac:spMkLst>
        </pc:spChg>
        <pc:spChg chg="add mod">
          <ac:chgData name="CHRISTELLE DECLERCQ" userId="6105ae43-a600-46e8-812e-1762419aa502" providerId="ADAL" clId="{BA3D96C2-C19D-445A-989A-AD385CB71AB1}" dt="2024-02-03T18:52:51.865" v="3233" actId="164"/>
          <ac:spMkLst>
            <pc:docMk/>
            <pc:sldMk cId="1453582975" sldId="284"/>
            <ac:spMk id="26" creationId="{5585F2A9-D14C-4AF1-908B-9A1E1E8B54FB}"/>
          </ac:spMkLst>
        </pc:spChg>
        <pc:spChg chg="add mod">
          <ac:chgData name="CHRISTELLE DECLERCQ" userId="6105ae43-a600-46e8-812e-1762419aa502" providerId="ADAL" clId="{BA3D96C2-C19D-445A-989A-AD385CB71AB1}" dt="2024-02-03T18:52:51.865" v="3233" actId="164"/>
          <ac:spMkLst>
            <pc:docMk/>
            <pc:sldMk cId="1453582975" sldId="284"/>
            <ac:spMk id="27" creationId="{A2BC9515-BCDF-4911-8F72-8A5E730C848B}"/>
          </ac:spMkLst>
        </pc:spChg>
        <pc:spChg chg="add mod">
          <ac:chgData name="CHRISTELLE DECLERCQ" userId="6105ae43-a600-46e8-812e-1762419aa502" providerId="ADAL" clId="{BA3D96C2-C19D-445A-989A-AD385CB71AB1}" dt="2024-02-03T18:52:51.865" v="3233" actId="164"/>
          <ac:spMkLst>
            <pc:docMk/>
            <pc:sldMk cId="1453582975" sldId="284"/>
            <ac:spMk id="28" creationId="{5CF96320-2962-429A-970A-49DA452D6A88}"/>
          </ac:spMkLst>
        </pc:spChg>
        <pc:spChg chg="add mod">
          <ac:chgData name="CHRISTELLE DECLERCQ" userId="6105ae43-a600-46e8-812e-1762419aa502" providerId="ADAL" clId="{BA3D96C2-C19D-445A-989A-AD385CB71AB1}" dt="2024-02-03T18:49:54.387" v="3201" actId="403"/>
          <ac:spMkLst>
            <pc:docMk/>
            <pc:sldMk cId="1453582975" sldId="284"/>
            <ac:spMk id="29" creationId="{705DF82A-9344-4752-86AE-C488880EAAC8}"/>
          </ac:spMkLst>
        </pc:spChg>
        <pc:spChg chg="add mod">
          <ac:chgData name="CHRISTELLE DECLERCQ" userId="6105ae43-a600-46e8-812e-1762419aa502" providerId="ADAL" clId="{BA3D96C2-C19D-445A-989A-AD385CB71AB1}" dt="2024-02-03T18:37:46.022" v="2842" actId="571"/>
          <ac:spMkLst>
            <pc:docMk/>
            <pc:sldMk cId="1453582975" sldId="284"/>
            <ac:spMk id="33" creationId="{F862F921-704C-45DE-A672-BD4E926D9E18}"/>
          </ac:spMkLst>
        </pc:spChg>
        <pc:spChg chg="add mod">
          <ac:chgData name="CHRISTELLE DECLERCQ" userId="6105ae43-a600-46e8-812e-1762419aa502" providerId="ADAL" clId="{BA3D96C2-C19D-445A-989A-AD385CB71AB1}" dt="2024-02-03T18:37:46.022" v="2842" actId="571"/>
          <ac:spMkLst>
            <pc:docMk/>
            <pc:sldMk cId="1453582975" sldId="284"/>
            <ac:spMk id="34" creationId="{D891D875-A732-42A3-A84E-2B239E905650}"/>
          </ac:spMkLst>
        </pc:spChg>
        <pc:spChg chg="add mod">
          <ac:chgData name="CHRISTELLE DECLERCQ" userId="6105ae43-a600-46e8-812e-1762419aa502" providerId="ADAL" clId="{BA3D96C2-C19D-445A-989A-AD385CB71AB1}" dt="2024-02-03T18:37:46.022" v="2842" actId="571"/>
          <ac:spMkLst>
            <pc:docMk/>
            <pc:sldMk cId="1453582975" sldId="284"/>
            <ac:spMk id="35" creationId="{BA04031F-5897-4C58-A13E-71580D2F30AA}"/>
          </ac:spMkLst>
        </pc:spChg>
        <pc:spChg chg="add mod">
          <ac:chgData name="CHRISTELLE DECLERCQ" userId="6105ae43-a600-46e8-812e-1762419aa502" providerId="ADAL" clId="{BA3D96C2-C19D-445A-989A-AD385CB71AB1}" dt="2024-02-03T18:37:46.022" v="2842" actId="571"/>
          <ac:spMkLst>
            <pc:docMk/>
            <pc:sldMk cId="1453582975" sldId="284"/>
            <ac:spMk id="36" creationId="{4A2A4D6D-9F86-4F72-AA3B-E31B3B1064AB}"/>
          </ac:spMkLst>
        </pc:spChg>
        <pc:spChg chg="add">
          <ac:chgData name="CHRISTELLE DECLERCQ" userId="6105ae43-a600-46e8-812e-1762419aa502" providerId="ADAL" clId="{BA3D96C2-C19D-445A-989A-AD385CB71AB1}" dt="2024-02-03T18:44:25.459" v="2998"/>
          <ac:spMkLst>
            <pc:docMk/>
            <pc:sldMk cId="1453582975" sldId="284"/>
            <ac:spMk id="37" creationId="{DD5F6CBA-A3A1-4747-85B1-53EF44A22622}"/>
          </ac:spMkLst>
        </pc:spChg>
        <pc:grpChg chg="mod">
          <ac:chgData name="CHRISTELLE DECLERCQ" userId="6105ae43-a600-46e8-812e-1762419aa502" providerId="ADAL" clId="{BA3D96C2-C19D-445A-989A-AD385CB71AB1}" dt="2024-02-03T17:59:41.451" v="1126" actId="18245"/>
          <ac:grpSpMkLst>
            <pc:docMk/>
            <pc:sldMk cId="1453582975" sldId="284"/>
            <ac:grpSpMk id="3" creationId="{75197BDD-CC8D-41C9-9B7F-3703A3E4F5A4}"/>
          </ac:grpSpMkLst>
        </pc:grpChg>
        <pc:grpChg chg="add mod">
          <ac:chgData name="CHRISTELLE DECLERCQ" userId="6105ae43-a600-46e8-812e-1762419aa502" providerId="ADAL" clId="{BA3D96C2-C19D-445A-989A-AD385CB71AB1}" dt="2024-02-03T18:52:57.255" v="3237" actId="1036"/>
          <ac:grpSpMkLst>
            <pc:docMk/>
            <pc:sldMk cId="1453582975" sldId="284"/>
            <ac:grpSpMk id="30" creationId="{3F0E0C4E-6AE4-4054-A4F9-E46AFCB48ECB}"/>
          </ac:grpSpMkLst>
        </pc:grpChg>
        <pc:graphicFrameChg chg="add del mod">
          <ac:chgData name="CHRISTELLE DECLERCQ" userId="6105ae43-a600-46e8-812e-1762419aa502" providerId="ADAL" clId="{BA3D96C2-C19D-445A-989A-AD385CB71AB1}" dt="2024-02-03T17:59:47.411" v="1127" actId="11529"/>
          <ac:graphicFrameMkLst>
            <pc:docMk/>
            <pc:sldMk cId="1453582975" sldId="284"/>
            <ac:graphicFrameMk id="2" creationId="{FDA73EE1-BF9E-4F6F-8146-741B5F74D29F}"/>
          </ac:graphicFrameMkLst>
        </pc:graphicFrameChg>
        <pc:picChg chg="mod">
          <ac:chgData name="CHRISTELLE DECLERCQ" userId="6105ae43-a600-46e8-812e-1762419aa502" providerId="ADAL" clId="{BA3D96C2-C19D-445A-989A-AD385CB71AB1}" dt="2024-02-03T17:59:37.410" v="1124" actId="1076"/>
          <ac:picMkLst>
            <pc:docMk/>
            <pc:sldMk cId="1453582975" sldId="284"/>
            <ac:picMk id="111" creationId="{00000000-0000-0000-0000-000000000000}"/>
          </ac:picMkLst>
        </pc:picChg>
      </pc:sldChg>
      <pc:sldChg chg="addSp delSp modSp add modNotesTx">
        <pc:chgData name="CHRISTELLE DECLERCQ" userId="6105ae43-a600-46e8-812e-1762419aa502" providerId="ADAL" clId="{BA3D96C2-C19D-445A-989A-AD385CB71AB1}" dt="2024-02-03T19:03:45.190" v="3796"/>
        <pc:sldMkLst>
          <pc:docMk/>
          <pc:sldMk cId="3391313534" sldId="285"/>
        </pc:sldMkLst>
        <pc:spChg chg="del">
          <ac:chgData name="CHRISTELLE DECLERCQ" userId="6105ae43-a600-46e8-812e-1762419aa502" providerId="ADAL" clId="{BA3D96C2-C19D-445A-989A-AD385CB71AB1}" dt="2024-02-03T18:52:13.176" v="3229" actId="478"/>
          <ac:spMkLst>
            <pc:docMk/>
            <pc:sldMk cId="3391313534" sldId="285"/>
            <ac:spMk id="15" creationId="{921F729A-DE7C-475F-96A6-66C5EEA4CFC6}"/>
          </ac:spMkLst>
        </pc:spChg>
        <pc:spChg chg="del">
          <ac:chgData name="CHRISTELLE DECLERCQ" userId="6105ae43-a600-46e8-812e-1762419aa502" providerId="ADAL" clId="{BA3D96C2-C19D-445A-989A-AD385CB71AB1}" dt="2024-02-03T18:52:13.176" v="3229" actId="478"/>
          <ac:spMkLst>
            <pc:docMk/>
            <pc:sldMk cId="3391313534" sldId="285"/>
            <ac:spMk id="16" creationId="{2BBE6D7A-E2F5-4AE6-A371-F06A9BC3DD6C}"/>
          </ac:spMkLst>
        </pc:spChg>
        <pc:spChg chg="del">
          <ac:chgData name="CHRISTELLE DECLERCQ" userId="6105ae43-a600-46e8-812e-1762419aa502" providerId="ADAL" clId="{BA3D96C2-C19D-445A-989A-AD385CB71AB1}" dt="2024-02-03T18:52:13.176" v="3229" actId="478"/>
          <ac:spMkLst>
            <pc:docMk/>
            <pc:sldMk cId="3391313534" sldId="285"/>
            <ac:spMk id="17" creationId="{D663DACE-EF1D-4EA5-97B0-BF83FB80142D}"/>
          </ac:spMkLst>
        </pc:spChg>
        <pc:spChg chg="del">
          <ac:chgData name="CHRISTELLE DECLERCQ" userId="6105ae43-a600-46e8-812e-1762419aa502" providerId="ADAL" clId="{BA3D96C2-C19D-445A-989A-AD385CB71AB1}" dt="2024-02-03T18:52:13.176" v="3229" actId="478"/>
          <ac:spMkLst>
            <pc:docMk/>
            <pc:sldMk cId="3391313534" sldId="285"/>
            <ac:spMk id="18" creationId="{1F1D3E07-633B-4DE1-AE84-0B47FB9796E4}"/>
          </ac:spMkLst>
        </pc:spChg>
        <pc:spChg chg="del">
          <ac:chgData name="CHRISTELLE DECLERCQ" userId="6105ae43-a600-46e8-812e-1762419aa502" providerId="ADAL" clId="{BA3D96C2-C19D-445A-989A-AD385CB71AB1}" dt="2024-02-03T18:52:13.176" v="3229" actId="478"/>
          <ac:spMkLst>
            <pc:docMk/>
            <pc:sldMk cId="3391313534" sldId="285"/>
            <ac:spMk id="20" creationId="{EAB4344B-57E6-45B2-9463-30E15E919BD9}"/>
          </ac:spMkLst>
        </pc:spChg>
        <pc:spChg chg="del">
          <ac:chgData name="CHRISTELLE DECLERCQ" userId="6105ae43-a600-46e8-812e-1762419aa502" providerId="ADAL" clId="{BA3D96C2-C19D-445A-989A-AD385CB71AB1}" dt="2024-02-03T18:52:13.176" v="3229" actId="478"/>
          <ac:spMkLst>
            <pc:docMk/>
            <pc:sldMk cId="3391313534" sldId="285"/>
            <ac:spMk id="21" creationId="{4EE152CA-2AFB-45F8-829D-4AF0D38FE818}"/>
          </ac:spMkLst>
        </pc:spChg>
        <pc:spChg chg="del">
          <ac:chgData name="CHRISTELLE DECLERCQ" userId="6105ae43-a600-46e8-812e-1762419aa502" providerId="ADAL" clId="{BA3D96C2-C19D-445A-989A-AD385CB71AB1}" dt="2024-02-03T18:52:21.304" v="3230" actId="478"/>
          <ac:spMkLst>
            <pc:docMk/>
            <pc:sldMk cId="3391313534" sldId="285"/>
            <ac:spMk id="22" creationId="{6CE7E309-A3E4-43CB-86F8-6826B0CFF880}"/>
          </ac:spMkLst>
        </pc:spChg>
        <pc:spChg chg="del">
          <ac:chgData name="CHRISTELLE DECLERCQ" userId="6105ae43-a600-46e8-812e-1762419aa502" providerId="ADAL" clId="{BA3D96C2-C19D-445A-989A-AD385CB71AB1}" dt="2024-02-03T18:52:23.413" v="3231" actId="478"/>
          <ac:spMkLst>
            <pc:docMk/>
            <pc:sldMk cId="3391313534" sldId="285"/>
            <ac:spMk id="23" creationId="{457909E4-7ADF-4EF8-9366-968C710A2116}"/>
          </ac:spMkLst>
        </pc:spChg>
        <pc:spChg chg="del">
          <ac:chgData name="CHRISTELLE DECLERCQ" userId="6105ae43-a600-46e8-812e-1762419aa502" providerId="ADAL" clId="{BA3D96C2-C19D-445A-989A-AD385CB71AB1}" dt="2024-02-03T18:52:25.046" v="3232" actId="478"/>
          <ac:spMkLst>
            <pc:docMk/>
            <pc:sldMk cId="3391313534" sldId="285"/>
            <ac:spMk id="24" creationId="{D7F8D755-B2E5-4D68-8D1C-897E6F7CA987}"/>
          </ac:spMkLst>
        </pc:spChg>
        <pc:spChg chg="del">
          <ac:chgData name="CHRISTELLE DECLERCQ" userId="6105ae43-a600-46e8-812e-1762419aa502" providerId="ADAL" clId="{BA3D96C2-C19D-445A-989A-AD385CB71AB1}" dt="2024-02-03T18:52:21.304" v="3230" actId="478"/>
          <ac:spMkLst>
            <pc:docMk/>
            <pc:sldMk cId="3391313534" sldId="285"/>
            <ac:spMk id="25" creationId="{7AB5786A-D419-4E67-8F5E-FBF6311B9EDC}"/>
          </ac:spMkLst>
        </pc:spChg>
        <pc:spChg chg="del">
          <ac:chgData name="CHRISTELLE DECLERCQ" userId="6105ae43-a600-46e8-812e-1762419aa502" providerId="ADAL" clId="{BA3D96C2-C19D-445A-989A-AD385CB71AB1}" dt="2024-02-03T18:52:21.304" v="3230" actId="478"/>
          <ac:spMkLst>
            <pc:docMk/>
            <pc:sldMk cId="3391313534" sldId="285"/>
            <ac:spMk id="26" creationId="{5585F2A9-D14C-4AF1-908B-9A1E1E8B54FB}"/>
          </ac:spMkLst>
        </pc:spChg>
        <pc:spChg chg="del">
          <ac:chgData name="CHRISTELLE DECLERCQ" userId="6105ae43-a600-46e8-812e-1762419aa502" providerId="ADAL" clId="{BA3D96C2-C19D-445A-989A-AD385CB71AB1}" dt="2024-02-03T18:52:21.304" v="3230" actId="478"/>
          <ac:spMkLst>
            <pc:docMk/>
            <pc:sldMk cId="3391313534" sldId="285"/>
            <ac:spMk id="27" creationId="{A2BC9515-BCDF-4911-8F72-8A5E730C848B}"/>
          </ac:spMkLst>
        </pc:spChg>
        <pc:spChg chg="del">
          <ac:chgData name="CHRISTELLE DECLERCQ" userId="6105ae43-a600-46e8-812e-1762419aa502" providerId="ADAL" clId="{BA3D96C2-C19D-445A-989A-AD385CB71AB1}" dt="2024-02-03T18:52:21.304" v="3230" actId="478"/>
          <ac:spMkLst>
            <pc:docMk/>
            <pc:sldMk cId="3391313534" sldId="285"/>
            <ac:spMk id="28" creationId="{5CF96320-2962-429A-970A-49DA452D6A88}"/>
          </ac:spMkLst>
        </pc:spChg>
        <pc:spChg chg="del">
          <ac:chgData name="CHRISTELLE DECLERCQ" userId="6105ae43-a600-46e8-812e-1762419aa502" providerId="ADAL" clId="{BA3D96C2-C19D-445A-989A-AD385CB71AB1}" dt="2024-02-03T19:01:58.843" v="3769" actId="478"/>
          <ac:spMkLst>
            <pc:docMk/>
            <pc:sldMk cId="3391313534" sldId="285"/>
            <ac:spMk id="29" creationId="{705DF82A-9344-4752-86AE-C488880EAAC8}"/>
          </ac:spMkLst>
        </pc:spChg>
        <pc:spChg chg="add del mod">
          <ac:chgData name="CHRISTELLE DECLERCQ" userId="6105ae43-a600-46e8-812e-1762419aa502" providerId="ADAL" clId="{BA3D96C2-C19D-445A-989A-AD385CB71AB1}" dt="2024-02-03T18:52:07.543" v="3228" actId="478"/>
          <ac:spMkLst>
            <pc:docMk/>
            <pc:sldMk cId="3391313534" sldId="285"/>
            <ac:spMk id="30" creationId="{CA331BC3-804F-476D-BE6B-EC011079AC7D}"/>
          </ac:spMkLst>
        </pc:spChg>
        <pc:spChg chg="add del mod">
          <ac:chgData name="CHRISTELLE DECLERCQ" userId="6105ae43-a600-46e8-812e-1762419aa502" providerId="ADAL" clId="{BA3D96C2-C19D-445A-989A-AD385CB71AB1}" dt="2024-02-03T18:52:07.543" v="3228" actId="478"/>
          <ac:spMkLst>
            <pc:docMk/>
            <pc:sldMk cId="3391313534" sldId="285"/>
            <ac:spMk id="31" creationId="{4989A610-431E-408A-A4A7-605A8F8E1366}"/>
          </ac:spMkLst>
        </pc:spChg>
        <pc:spChg chg="add del mod">
          <ac:chgData name="CHRISTELLE DECLERCQ" userId="6105ae43-a600-46e8-812e-1762419aa502" providerId="ADAL" clId="{BA3D96C2-C19D-445A-989A-AD385CB71AB1}" dt="2024-02-03T18:52:07.543" v="3228" actId="478"/>
          <ac:spMkLst>
            <pc:docMk/>
            <pc:sldMk cId="3391313534" sldId="285"/>
            <ac:spMk id="32" creationId="{9590AAB7-5009-4909-BBBE-B89917FDDC86}"/>
          </ac:spMkLst>
        </pc:spChg>
        <pc:spChg chg="add del mod">
          <ac:chgData name="CHRISTELLE DECLERCQ" userId="6105ae43-a600-46e8-812e-1762419aa502" providerId="ADAL" clId="{BA3D96C2-C19D-445A-989A-AD385CB71AB1}" dt="2024-02-03T18:52:07.543" v="3228" actId="478"/>
          <ac:spMkLst>
            <pc:docMk/>
            <pc:sldMk cId="3391313534" sldId="285"/>
            <ac:spMk id="33" creationId="{C24C25FF-0C6B-4E41-867F-20D2852CC2EE}"/>
          </ac:spMkLst>
        </pc:spChg>
        <pc:spChg chg="add del mod">
          <ac:chgData name="CHRISTELLE DECLERCQ" userId="6105ae43-a600-46e8-812e-1762419aa502" providerId="ADAL" clId="{BA3D96C2-C19D-445A-989A-AD385CB71AB1}" dt="2024-02-03T18:52:07.543" v="3228" actId="478"/>
          <ac:spMkLst>
            <pc:docMk/>
            <pc:sldMk cId="3391313534" sldId="285"/>
            <ac:spMk id="34" creationId="{C9A52C4B-BC0B-4316-8B2F-5F9F4E05B9E4}"/>
          </ac:spMkLst>
        </pc:spChg>
        <pc:spChg chg="add del mod">
          <ac:chgData name="CHRISTELLE DECLERCQ" userId="6105ae43-a600-46e8-812e-1762419aa502" providerId="ADAL" clId="{BA3D96C2-C19D-445A-989A-AD385CB71AB1}" dt="2024-02-03T18:52:07.543" v="3228" actId="478"/>
          <ac:spMkLst>
            <pc:docMk/>
            <pc:sldMk cId="3391313534" sldId="285"/>
            <ac:spMk id="35" creationId="{656D6A97-0FA8-4F55-9754-034351AAF8E4}"/>
          </ac:spMkLst>
        </pc:spChg>
        <pc:graphicFrameChg chg="add mod">
          <ac:chgData name="CHRISTELLE DECLERCQ" userId="6105ae43-a600-46e8-812e-1762419aa502" providerId="ADAL" clId="{BA3D96C2-C19D-445A-989A-AD385CB71AB1}" dt="2024-02-03T19:03:45.190" v="3796"/>
          <ac:graphicFrameMkLst>
            <pc:docMk/>
            <pc:sldMk cId="3391313534" sldId="285"/>
            <ac:graphicFrameMk id="2" creationId="{B206DB72-F032-48D9-B4D2-88A12CDE8192}"/>
          </ac:graphicFrameMkLst>
        </pc:graphicFrameChg>
        <pc:graphicFrameChg chg="add del mod">
          <ac:chgData name="CHRISTELLE DECLERCQ" userId="6105ae43-a600-46e8-812e-1762419aa502" providerId="ADAL" clId="{BA3D96C2-C19D-445A-989A-AD385CB71AB1}" dt="2024-02-03T19:01:03.603" v="3754" actId="478"/>
          <ac:graphicFrameMkLst>
            <pc:docMk/>
            <pc:sldMk cId="3391313534" sldId="285"/>
            <ac:graphicFrameMk id="3" creationId="{652BFF73-0E0C-444D-A30A-4B3C718D3EC7}"/>
          </ac:graphicFrameMkLst>
        </pc:graphicFrameChg>
      </pc:sldChg>
    </pc:docChg>
  </pc:docChgLst>
  <pc:docChgLst>
    <pc:chgData name="CHRISTELLE DECLERCQ" userId="6105ae43-a600-46e8-812e-1762419aa502" providerId="ADAL" clId="{1F424586-2B34-466A-A29C-281EF598E273}"/>
    <pc:docChg chg="custSel modSld">
      <pc:chgData name="CHRISTELLE DECLERCQ" userId="6105ae43-a600-46e8-812e-1762419aa502" providerId="ADAL" clId="{1F424586-2B34-466A-A29C-281EF598E273}" dt="2024-11-28T10:14:31.637" v="2"/>
      <pc:docMkLst>
        <pc:docMk/>
      </pc:docMkLst>
      <pc:sldChg chg="addSp delSp modSp mod">
        <pc:chgData name="CHRISTELLE DECLERCQ" userId="6105ae43-a600-46e8-812e-1762419aa502" providerId="ADAL" clId="{1F424586-2B34-466A-A29C-281EF598E273}" dt="2024-11-28T10:14:31.637" v="2"/>
        <pc:sldMkLst>
          <pc:docMk/>
          <pc:sldMk cId="0" sldId="256"/>
        </pc:sldMkLst>
        <pc:spChg chg="add del mod">
          <ac:chgData name="CHRISTELLE DECLERCQ" userId="6105ae43-a600-46e8-812e-1762419aa502" providerId="ADAL" clId="{1F424586-2B34-466A-A29C-281EF598E273}" dt="2024-11-28T10:14:30.663" v="1" actId="478"/>
          <ac:spMkLst>
            <pc:docMk/>
            <pc:sldMk cId="0" sldId="256"/>
            <ac:spMk id="14" creationId="{7A2D9A53-5D25-4422-8B6D-19707AAA6AC4}"/>
          </ac:spMkLst>
        </pc:spChg>
        <pc:spChg chg="add mod">
          <ac:chgData name="CHRISTELLE DECLERCQ" userId="6105ae43-a600-46e8-812e-1762419aa502" providerId="ADAL" clId="{1F424586-2B34-466A-A29C-281EF598E273}" dt="2024-11-28T10:14:31.637" v="2"/>
          <ac:spMkLst>
            <pc:docMk/>
            <pc:sldMk cId="0" sldId="256"/>
            <ac:spMk id="15" creationId="{6A916ED6-1276-429B-AF75-37FE2F597522}"/>
          </ac:spMkLst>
        </pc:spChg>
        <pc:picChg chg="add mod">
          <ac:chgData name="CHRISTELLE DECLERCQ" userId="6105ae43-a600-46e8-812e-1762419aa502" providerId="ADAL" clId="{1F424586-2B34-466A-A29C-281EF598E273}" dt="2024-11-25T13:14:22.391" v="0"/>
          <ac:picMkLst>
            <pc:docMk/>
            <pc:sldMk cId="0" sldId="256"/>
            <ac:picMk id="13" creationId="{5D6F89C1-CD39-493E-A5C3-2294B148FD4A}"/>
          </ac:picMkLst>
        </pc:picChg>
      </pc:sldChg>
    </pc:docChg>
  </pc:docChgLst>
  <pc:docChgLst>
    <pc:chgData name="FRANCOIS DELAPLACE" userId="073a64d4-92e5-40e9-b2d6-be1ce8effc52" providerId="ADAL" clId="{432449E8-AAD9-48D2-B30F-0688256A9EA5}"/>
    <pc:docChg chg="undo custSel modSld">
      <pc:chgData name="FRANCOIS DELAPLACE" userId="073a64d4-92e5-40e9-b2d6-be1ce8effc52" providerId="ADAL" clId="{432449E8-AAD9-48D2-B30F-0688256A9EA5}" dt="2024-12-06T13:09:29.498" v="1" actId="20577"/>
      <pc:docMkLst>
        <pc:docMk/>
      </pc:docMkLst>
      <pc:sldChg chg="modNotesTx">
        <pc:chgData name="FRANCOIS DELAPLACE" userId="073a64d4-92e5-40e9-b2d6-be1ce8effc52" providerId="ADAL" clId="{432449E8-AAD9-48D2-B30F-0688256A9EA5}" dt="2024-12-06T13:09:29.498" v="1" actId="20577"/>
        <pc:sldMkLst>
          <pc:docMk/>
          <pc:sldMk cId="0" sldId="265"/>
        </pc:sldMkLst>
      </pc:sldChg>
    </pc:docChg>
  </pc:docChgLst>
  <pc:docChgLst>
    <pc:chgData name="CHRISTELLE DECLERCQ" userId="6105ae43-a600-46e8-812e-1762419aa502" providerId="ADAL" clId="{DFCF9E85-CBA0-4AF2-BA57-7FD078403720}"/>
    <pc:docChg chg="undo custSel modSld">
      <pc:chgData name="CHRISTELLE DECLERCQ" userId="6105ae43-a600-46e8-812e-1762419aa502" providerId="ADAL" clId="{DFCF9E85-CBA0-4AF2-BA57-7FD078403720}" dt="2024-02-07T21:06:43.939" v="526" actId="20577"/>
      <pc:docMkLst>
        <pc:docMk/>
      </pc:docMkLst>
      <pc:sldChg chg="modSp modNotesTx">
        <pc:chgData name="CHRISTELLE DECLERCQ" userId="6105ae43-a600-46e8-812e-1762419aa502" providerId="ADAL" clId="{DFCF9E85-CBA0-4AF2-BA57-7FD078403720}" dt="2024-02-07T21:06:43.939" v="526" actId="20577"/>
        <pc:sldMkLst>
          <pc:docMk/>
          <pc:sldMk cId="3391313534" sldId="285"/>
        </pc:sldMkLst>
        <pc:graphicFrameChg chg="mod">
          <ac:chgData name="CHRISTELLE DECLERCQ" userId="6105ae43-a600-46e8-812e-1762419aa502" providerId="ADAL" clId="{DFCF9E85-CBA0-4AF2-BA57-7FD078403720}" dt="2024-02-07T21:06:43.939" v="526" actId="20577"/>
          <ac:graphicFrameMkLst>
            <pc:docMk/>
            <pc:sldMk cId="3391313534" sldId="285"/>
            <ac:graphicFrameMk id="2" creationId="{B206DB72-F032-48D9-B4D2-88A12CDE8192}"/>
          </ac:graphicFrameMkLst>
        </pc:graphicFrameChg>
      </pc:sldChg>
    </pc:docChg>
  </pc:docChgLst>
  <pc:docChgLst>
    <pc:chgData name="CHRISTELLE DECLERCQ" userId="6105ae43-a600-46e8-812e-1762419aa502" providerId="ADAL" clId="{D5852A92-8198-4894-8421-9FB2AD0302DB}"/>
    <pc:docChg chg="undo custSel addSld delSld modSld modSection">
      <pc:chgData name="CHRISTELLE DECLERCQ" userId="6105ae43-a600-46e8-812e-1762419aa502" providerId="ADAL" clId="{D5852A92-8198-4894-8421-9FB2AD0302DB}" dt="2024-02-02T21:49:18.413" v="1108" actId="5793"/>
      <pc:docMkLst>
        <pc:docMk/>
      </pc:docMkLst>
      <pc:sldChg chg="modSp">
        <pc:chgData name="CHRISTELLE DECLERCQ" userId="6105ae43-a600-46e8-812e-1762419aa502" providerId="ADAL" clId="{D5852A92-8198-4894-8421-9FB2AD0302DB}" dt="2024-02-02T21:19:38.169" v="110" actId="20577"/>
        <pc:sldMkLst>
          <pc:docMk/>
          <pc:sldMk cId="0" sldId="256"/>
        </pc:sldMkLst>
        <pc:spChg chg="mod">
          <ac:chgData name="CHRISTELLE DECLERCQ" userId="6105ae43-a600-46e8-812e-1762419aa502" providerId="ADAL" clId="{D5852A92-8198-4894-8421-9FB2AD0302DB}" dt="2024-02-02T21:19:38.169" v="110" actId="20577"/>
          <ac:spMkLst>
            <pc:docMk/>
            <pc:sldMk cId="0" sldId="256"/>
            <ac:spMk id="99" creationId="{00000000-0000-0000-0000-000000000000}"/>
          </ac:spMkLst>
        </pc:spChg>
      </pc:sldChg>
      <pc:sldChg chg="addSp delSp modSp modNotesTx">
        <pc:chgData name="CHRISTELLE DECLERCQ" userId="6105ae43-a600-46e8-812e-1762419aa502" providerId="ADAL" clId="{D5852A92-8198-4894-8421-9FB2AD0302DB}" dt="2024-02-02T21:48:29.618" v="1088" actId="5793"/>
        <pc:sldMkLst>
          <pc:docMk/>
          <pc:sldMk cId="1608186336" sldId="261"/>
        </pc:sldMkLst>
        <pc:spChg chg="del">
          <ac:chgData name="CHRISTELLE DECLERCQ" userId="6105ae43-a600-46e8-812e-1762419aa502" providerId="ADAL" clId="{D5852A92-8198-4894-8421-9FB2AD0302DB}" dt="2024-02-02T21:27:23.649" v="390" actId="478"/>
          <ac:spMkLst>
            <pc:docMk/>
            <pc:sldMk cId="1608186336" sldId="261"/>
            <ac:spMk id="9" creationId="{987CD383-02C2-440D-9A4D-287CEC20463F}"/>
          </ac:spMkLst>
        </pc:spChg>
        <pc:spChg chg="del">
          <ac:chgData name="CHRISTELLE DECLERCQ" userId="6105ae43-a600-46e8-812e-1762419aa502" providerId="ADAL" clId="{D5852A92-8198-4894-8421-9FB2AD0302DB}" dt="2024-02-02T21:27:11.718" v="388" actId="478"/>
          <ac:spMkLst>
            <pc:docMk/>
            <pc:sldMk cId="1608186336" sldId="261"/>
            <ac:spMk id="10" creationId="{80CAD999-F6EA-65F6-0817-5F188F64C5F7}"/>
          </ac:spMkLst>
        </pc:spChg>
        <pc:spChg chg="add">
          <ac:chgData name="CHRISTELLE DECLERCQ" userId="6105ae43-a600-46e8-812e-1762419aa502" providerId="ADAL" clId="{D5852A92-8198-4894-8421-9FB2AD0302DB}" dt="2024-02-02T21:27:24.467" v="391"/>
          <ac:spMkLst>
            <pc:docMk/>
            <pc:sldMk cId="1608186336" sldId="261"/>
            <ac:spMk id="11" creationId="{486FF68C-AE95-49BA-9F17-3ACAEEB5661E}"/>
          </ac:spMkLst>
        </pc:spChg>
        <pc:spChg chg="del">
          <ac:chgData name="CHRISTELLE DECLERCQ" userId="6105ae43-a600-46e8-812e-1762419aa502" providerId="ADAL" clId="{D5852A92-8198-4894-8421-9FB2AD0302DB}" dt="2024-02-02T21:27:13.463" v="389" actId="478"/>
          <ac:spMkLst>
            <pc:docMk/>
            <pc:sldMk cId="1608186336" sldId="261"/>
            <ac:spMk id="13" creationId="{4AFB8E46-F25C-24F4-A5AE-77D5D65E24CB}"/>
          </ac:spMkLst>
        </pc:spChg>
        <pc:graphicFrameChg chg="add mod">
          <ac:chgData name="CHRISTELLE DECLERCQ" userId="6105ae43-a600-46e8-812e-1762419aa502" providerId="ADAL" clId="{D5852A92-8198-4894-8421-9FB2AD0302DB}" dt="2024-02-02T21:48:03.924" v="1083" actId="207"/>
          <ac:graphicFrameMkLst>
            <pc:docMk/>
            <pc:sldMk cId="1608186336" sldId="261"/>
            <ac:graphicFrameMk id="2" creationId="{FDA73EE1-BF9E-4F6F-8146-741B5F74D29F}"/>
          </ac:graphicFrameMkLst>
        </pc:graphicFrameChg>
      </pc:sldChg>
      <pc:sldChg chg="addSp delSp modSp add del modNotesTx">
        <pc:chgData name="CHRISTELLE DECLERCQ" userId="6105ae43-a600-46e8-812e-1762419aa502" providerId="ADAL" clId="{D5852A92-8198-4894-8421-9FB2AD0302DB}" dt="2024-02-02T21:27:06.815" v="387" actId="1076"/>
        <pc:sldMkLst>
          <pc:docMk/>
          <pc:sldMk cId="0" sldId="265"/>
        </pc:sldMkLst>
        <pc:spChg chg="mod">
          <ac:chgData name="CHRISTELLE DECLERCQ" userId="6105ae43-a600-46e8-812e-1762419aa502" providerId="ADAL" clId="{D5852A92-8198-4894-8421-9FB2AD0302DB}" dt="2024-02-02T21:23:28.148" v="162" actId="20577"/>
          <ac:spMkLst>
            <pc:docMk/>
            <pc:sldMk cId="0" sldId="265"/>
            <ac:spMk id="8" creationId="{C2A08571-DAD0-4340-A5D4-409AA8F96667}"/>
          </ac:spMkLst>
        </pc:spChg>
        <pc:spChg chg="add del mod">
          <ac:chgData name="CHRISTELLE DECLERCQ" userId="6105ae43-a600-46e8-812e-1762419aa502" providerId="ADAL" clId="{D5852A92-8198-4894-8421-9FB2AD0302DB}" dt="2024-02-02T21:27:06.815" v="387" actId="1076"/>
          <ac:spMkLst>
            <pc:docMk/>
            <pc:sldMk cId="0" sldId="265"/>
            <ac:spMk id="115" creationId="{00000000-0000-0000-0000-000000000000}"/>
          </ac:spMkLst>
        </pc:spChg>
      </pc:sldChg>
      <pc:sldChg chg="add modNotesTx">
        <pc:chgData name="CHRISTELLE DECLERCQ" userId="6105ae43-a600-46e8-812e-1762419aa502" providerId="ADAL" clId="{D5852A92-8198-4894-8421-9FB2AD0302DB}" dt="2024-02-02T21:49:18.413" v="1108" actId="5793"/>
        <pc:sldMkLst>
          <pc:docMk/>
          <pc:sldMk cId="1453582975" sldId="284"/>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E8CEB8-D04E-4294-953A-6C7E1B4C42D6}" type="doc">
      <dgm:prSet loTypeId="urn:microsoft.com/office/officeart/2008/layout/HorizontalMultiLevelHierarchy" loCatId="hierarchy" qsTypeId="urn:microsoft.com/office/officeart/2005/8/quickstyle/simple1" qsCatId="simple" csTypeId="urn:microsoft.com/office/officeart/2005/8/colors/colorful5" csCatId="colorful" phldr="1"/>
      <dgm:spPr/>
      <dgm:t>
        <a:bodyPr/>
        <a:lstStyle/>
        <a:p>
          <a:endParaRPr lang="fr-FR"/>
        </a:p>
      </dgm:t>
    </dgm:pt>
    <dgm:pt modelId="{5EAAE770-9464-491F-A6F5-9D66FCA11F91}">
      <dgm:prSet phldrT="[Texte]" custT="1"/>
      <dgm:spPr>
        <a:solidFill>
          <a:srgbClr val="4184AD"/>
        </a:solidFill>
      </dgm:spPr>
      <dgm:t>
        <a:bodyPr/>
        <a:lstStyle/>
        <a:p>
          <a:r>
            <a:rPr lang="fr-FR" sz="1800" dirty="0" err="1"/>
            <a:t>Individualized</a:t>
          </a:r>
          <a:r>
            <a:rPr lang="fr-FR" sz="1800" dirty="0"/>
            <a:t> support plan</a:t>
          </a:r>
        </a:p>
      </dgm:t>
    </dgm:pt>
    <dgm:pt modelId="{C457A998-9790-4DEC-BAFB-83A959C33E34}" type="parTrans" cxnId="{C571F7C1-4C9B-4479-9934-EECFD5C45DF9}">
      <dgm:prSet/>
      <dgm:spPr/>
      <dgm:t>
        <a:bodyPr/>
        <a:lstStyle/>
        <a:p>
          <a:endParaRPr lang="fr-FR" sz="1800"/>
        </a:p>
      </dgm:t>
    </dgm:pt>
    <dgm:pt modelId="{233A0DE7-147D-4F7F-BF50-2F52E28BCD63}" type="sibTrans" cxnId="{C571F7C1-4C9B-4479-9934-EECFD5C45DF9}">
      <dgm:prSet/>
      <dgm:spPr/>
      <dgm:t>
        <a:bodyPr/>
        <a:lstStyle/>
        <a:p>
          <a:endParaRPr lang="fr-FR" sz="1800"/>
        </a:p>
      </dgm:t>
    </dgm:pt>
    <dgm:pt modelId="{8D44C6B6-CF04-43F9-9441-8A72D8583F3D}">
      <dgm:prSet phldrT="[Texte]" custT="1"/>
      <dgm:spPr>
        <a:solidFill>
          <a:srgbClr val="4184AD"/>
        </a:solidFill>
      </dgm:spPr>
      <dgm:t>
        <a:bodyPr lIns="180000" tIns="144000" rIns="72000"/>
        <a:lstStyle/>
        <a:p>
          <a:pPr algn="l"/>
          <a:r>
            <a:rPr lang="fr-FR" sz="1800" dirty="0" err="1"/>
            <a:t>Consider</a:t>
          </a:r>
          <a:r>
            <a:rPr lang="fr-FR" sz="1800" dirty="0"/>
            <a:t> the </a:t>
          </a:r>
          <a:r>
            <a:rPr lang="fr-FR" sz="1800" dirty="0" err="1"/>
            <a:t>individual’s</a:t>
          </a:r>
          <a:r>
            <a:rPr lang="fr-FR" sz="1800" dirty="0"/>
            <a:t> </a:t>
          </a:r>
          <a:r>
            <a:rPr lang="fr-FR" sz="1800" dirty="0" err="1"/>
            <a:t>strengths</a:t>
          </a:r>
          <a:r>
            <a:rPr lang="fr-FR" sz="1800" dirty="0"/>
            <a:t>, </a:t>
          </a:r>
          <a:r>
            <a:rPr lang="fr-FR" sz="1800" dirty="0" err="1"/>
            <a:t>weaknesses</a:t>
          </a:r>
          <a:r>
            <a:rPr lang="fr-FR" sz="1800" dirty="0"/>
            <a:t>, </a:t>
          </a:r>
          <a:r>
            <a:rPr lang="fr-FR" sz="1800" dirty="0" err="1"/>
            <a:t>interests</a:t>
          </a:r>
          <a:r>
            <a:rPr lang="fr-FR" sz="1800" dirty="0"/>
            <a:t>, </a:t>
          </a:r>
          <a:r>
            <a:rPr lang="fr-FR" sz="1800" dirty="0" err="1"/>
            <a:t>learning</a:t>
          </a:r>
          <a:r>
            <a:rPr lang="fr-FR" sz="1800" dirty="0"/>
            <a:t> styles</a:t>
          </a:r>
        </a:p>
      </dgm:t>
    </dgm:pt>
    <dgm:pt modelId="{EDF4DC26-2666-46D5-918A-9E5CD1B7109B}" type="parTrans" cxnId="{A13E719B-0E5D-479B-BB72-D6D9BD9E2779}">
      <dgm:prSet/>
      <dgm:spPr/>
      <dgm:t>
        <a:bodyPr/>
        <a:lstStyle/>
        <a:p>
          <a:endParaRPr lang="fr-FR" sz="1800"/>
        </a:p>
      </dgm:t>
    </dgm:pt>
    <dgm:pt modelId="{D104ABD3-7E26-4C85-80D3-3989752C721B}" type="sibTrans" cxnId="{A13E719B-0E5D-479B-BB72-D6D9BD9E2779}">
      <dgm:prSet/>
      <dgm:spPr/>
      <dgm:t>
        <a:bodyPr/>
        <a:lstStyle/>
        <a:p>
          <a:endParaRPr lang="fr-FR" sz="1800"/>
        </a:p>
      </dgm:t>
    </dgm:pt>
    <dgm:pt modelId="{8AB6A834-3237-432A-9DBF-B558439D0D60}">
      <dgm:prSet phldrT="[Texte]" custT="1"/>
      <dgm:spPr>
        <a:solidFill>
          <a:srgbClr val="4184AD"/>
        </a:solidFill>
      </dgm:spPr>
      <dgm:t>
        <a:bodyPr lIns="180000" tIns="144000" rIns="72000" bIns="72000"/>
        <a:lstStyle/>
        <a:p>
          <a:pPr algn="l"/>
          <a:r>
            <a:rPr lang="fr-FR" sz="1800" dirty="0"/>
            <a:t>Roadmap for </a:t>
          </a:r>
          <a:r>
            <a:rPr lang="fr-FR" sz="1800" dirty="0" err="1"/>
            <a:t>their</a:t>
          </a:r>
          <a:r>
            <a:rPr lang="fr-FR" sz="1800" dirty="0"/>
            <a:t> </a:t>
          </a:r>
          <a:r>
            <a:rPr lang="fr-FR" sz="1800" dirty="0" err="1"/>
            <a:t>progress</a:t>
          </a:r>
          <a:endParaRPr lang="fr-FR" sz="1800" dirty="0"/>
        </a:p>
      </dgm:t>
    </dgm:pt>
    <dgm:pt modelId="{062294F6-92D7-4AB1-9693-F429DAB9C0CD}" type="parTrans" cxnId="{5AA4214B-8BBD-4D6A-880F-A399D2412ED8}">
      <dgm:prSet/>
      <dgm:spPr/>
      <dgm:t>
        <a:bodyPr/>
        <a:lstStyle/>
        <a:p>
          <a:endParaRPr lang="fr-FR" sz="1800"/>
        </a:p>
      </dgm:t>
    </dgm:pt>
    <dgm:pt modelId="{F7651442-C1DF-434D-A35D-4998DD88C45F}" type="sibTrans" cxnId="{5AA4214B-8BBD-4D6A-880F-A399D2412ED8}">
      <dgm:prSet/>
      <dgm:spPr/>
      <dgm:t>
        <a:bodyPr/>
        <a:lstStyle/>
        <a:p>
          <a:endParaRPr lang="fr-FR" sz="1800"/>
        </a:p>
      </dgm:t>
    </dgm:pt>
    <dgm:pt modelId="{069351A2-36D5-4944-961D-1BB77F1DB5E2}">
      <dgm:prSet phldrT="[Texte]" custT="1"/>
      <dgm:spPr>
        <a:solidFill>
          <a:srgbClr val="4184AD"/>
        </a:solidFill>
      </dgm:spPr>
      <dgm:t>
        <a:bodyPr lIns="180000"/>
        <a:lstStyle/>
        <a:p>
          <a:pPr algn="l"/>
          <a:r>
            <a:rPr lang="fr-FR" sz="1800" dirty="0" err="1"/>
            <a:t>Should</a:t>
          </a:r>
          <a:r>
            <a:rPr lang="fr-FR" sz="1800" dirty="0"/>
            <a:t> </a:t>
          </a:r>
          <a:r>
            <a:rPr lang="fr-FR" sz="1800" dirty="0" err="1"/>
            <a:t>be</a:t>
          </a:r>
          <a:r>
            <a:rPr lang="fr-FR" sz="1800" dirty="0"/>
            <a:t> </a:t>
          </a:r>
          <a:r>
            <a:rPr lang="fr-FR" sz="1800" dirty="0" err="1"/>
            <a:t>defined</a:t>
          </a:r>
          <a:r>
            <a:rPr lang="fr-FR" sz="1800" dirty="0"/>
            <a:t> and </a:t>
          </a:r>
          <a:r>
            <a:rPr lang="fr-FR" sz="1800" dirty="0" err="1"/>
            <a:t>shared</a:t>
          </a:r>
          <a:r>
            <a:rPr lang="fr-FR" sz="1800" dirty="0"/>
            <a:t> </a:t>
          </a:r>
          <a:r>
            <a:rPr lang="fr-FR" sz="1800" dirty="0" err="1"/>
            <a:t>with</a:t>
          </a:r>
          <a:r>
            <a:rPr lang="fr-FR" sz="1800" dirty="0"/>
            <a:t> the </a:t>
          </a:r>
          <a:r>
            <a:rPr lang="fr-FR" sz="1800" dirty="0" err="1"/>
            <a:t>target</a:t>
          </a:r>
          <a:r>
            <a:rPr lang="fr-FR" sz="1800" dirty="0"/>
            <a:t> </a:t>
          </a:r>
          <a:r>
            <a:rPr lang="fr-FR" sz="1800" dirty="0" err="1"/>
            <a:t>person</a:t>
          </a:r>
          <a:r>
            <a:rPr lang="fr-FR" sz="1800" dirty="0"/>
            <a:t> and </a:t>
          </a:r>
          <a:r>
            <a:rPr lang="fr-FR" sz="1800" dirty="0" err="1"/>
            <a:t>their</a:t>
          </a:r>
          <a:r>
            <a:rPr lang="fr-FR" sz="1800" dirty="0"/>
            <a:t> </a:t>
          </a:r>
          <a:r>
            <a:rPr lang="fr-FR" sz="1800" dirty="0" err="1"/>
            <a:t>family</a:t>
          </a:r>
          <a:endParaRPr lang="fr-FR" sz="1800" dirty="0"/>
        </a:p>
      </dgm:t>
    </dgm:pt>
    <dgm:pt modelId="{8D0DF12E-620B-446E-8F56-B70C4FA0A656}" type="parTrans" cxnId="{0EF03275-DC47-4CA5-9984-F9BEC33A5963}">
      <dgm:prSet/>
      <dgm:spPr/>
      <dgm:t>
        <a:bodyPr/>
        <a:lstStyle/>
        <a:p>
          <a:endParaRPr lang="fr-FR" sz="1800"/>
        </a:p>
      </dgm:t>
    </dgm:pt>
    <dgm:pt modelId="{B8357BB2-8885-4B8B-B9B9-B4ACB5A114CE}" type="sibTrans" cxnId="{0EF03275-DC47-4CA5-9984-F9BEC33A5963}">
      <dgm:prSet/>
      <dgm:spPr/>
      <dgm:t>
        <a:bodyPr/>
        <a:lstStyle/>
        <a:p>
          <a:endParaRPr lang="fr-FR" sz="1800"/>
        </a:p>
      </dgm:t>
    </dgm:pt>
    <dgm:pt modelId="{4906EBDD-7031-40AF-802A-80A24EE7E5CC}">
      <dgm:prSet phldrT="[Texte]" custT="1"/>
      <dgm:spPr>
        <a:solidFill>
          <a:srgbClr val="4184AD"/>
        </a:solidFill>
      </dgm:spPr>
      <dgm:t>
        <a:bodyPr lIns="180000" tIns="144000" rIns="72000" bIns="180000"/>
        <a:lstStyle/>
        <a:p>
          <a:pPr algn="l"/>
          <a:r>
            <a:rPr lang="fr-FR" sz="1800" dirty="0" err="1"/>
            <a:t>Customized</a:t>
          </a:r>
          <a:r>
            <a:rPr lang="fr-FR" sz="1800" dirty="0"/>
            <a:t> plan </a:t>
          </a:r>
          <a:r>
            <a:rPr lang="fr-FR" sz="1800" dirty="0" err="1"/>
            <a:t>designed</a:t>
          </a:r>
          <a:r>
            <a:rPr lang="fr-FR" sz="1800" dirty="0"/>
            <a:t> to </a:t>
          </a:r>
          <a:r>
            <a:rPr lang="fr-FR" sz="1800" dirty="0" err="1"/>
            <a:t>meet</a:t>
          </a:r>
          <a:r>
            <a:rPr lang="fr-FR" sz="1800" dirty="0"/>
            <a:t> the unique </a:t>
          </a:r>
          <a:r>
            <a:rPr lang="fr-FR" sz="1800" dirty="0" err="1"/>
            <a:t>needs</a:t>
          </a:r>
          <a:r>
            <a:rPr lang="fr-FR" sz="1800" dirty="0"/>
            <a:t> and goals of a </a:t>
          </a:r>
          <a:r>
            <a:rPr lang="fr-FR" sz="1800" dirty="0" err="1"/>
            <a:t>specific</a:t>
          </a:r>
          <a:r>
            <a:rPr lang="fr-FR" sz="1800" dirty="0"/>
            <a:t> </a:t>
          </a:r>
          <a:r>
            <a:rPr lang="fr-FR" sz="1800" dirty="0" err="1"/>
            <a:t>individual</a:t>
          </a:r>
          <a:endParaRPr lang="fr-FR" sz="1800" dirty="0"/>
        </a:p>
      </dgm:t>
    </dgm:pt>
    <dgm:pt modelId="{4CF93A7C-3AE1-4E91-B778-089C7C9A20E4}" type="parTrans" cxnId="{B1C94711-284C-4D9C-8B79-2A1BA6294F82}">
      <dgm:prSet/>
      <dgm:spPr/>
      <dgm:t>
        <a:bodyPr/>
        <a:lstStyle/>
        <a:p>
          <a:endParaRPr lang="fr-FR"/>
        </a:p>
      </dgm:t>
    </dgm:pt>
    <dgm:pt modelId="{219FEA6A-ABC5-428B-80A5-FEAD95275A2E}" type="sibTrans" cxnId="{B1C94711-284C-4D9C-8B79-2A1BA6294F82}">
      <dgm:prSet/>
      <dgm:spPr/>
      <dgm:t>
        <a:bodyPr/>
        <a:lstStyle/>
        <a:p>
          <a:endParaRPr lang="fr-FR"/>
        </a:p>
      </dgm:t>
    </dgm:pt>
    <dgm:pt modelId="{E02C7E10-EA8E-4049-9508-FE18CC2CF22A}" type="pres">
      <dgm:prSet presAssocID="{53E8CEB8-D04E-4294-953A-6C7E1B4C42D6}" presName="Name0" presStyleCnt="0">
        <dgm:presLayoutVars>
          <dgm:chPref val="1"/>
          <dgm:dir/>
          <dgm:animOne val="branch"/>
          <dgm:animLvl val="lvl"/>
          <dgm:resizeHandles val="exact"/>
        </dgm:presLayoutVars>
      </dgm:prSet>
      <dgm:spPr/>
    </dgm:pt>
    <dgm:pt modelId="{9181C603-BBDF-4EAD-BC0A-2D1E88671BBC}" type="pres">
      <dgm:prSet presAssocID="{5EAAE770-9464-491F-A6F5-9D66FCA11F91}" presName="root1" presStyleCnt="0"/>
      <dgm:spPr/>
    </dgm:pt>
    <dgm:pt modelId="{00181418-EAFB-487E-A100-2B2FD94941CA}" type="pres">
      <dgm:prSet presAssocID="{5EAAE770-9464-491F-A6F5-9D66FCA11F91}" presName="LevelOneTextNode" presStyleLbl="node0" presStyleIdx="0" presStyleCnt="1">
        <dgm:presLayoutVars>
          <dgm:chPref val="3"/>
        </dgm:presLayoutVars>
      </dgm:prSet>
      <dgm:spPr/>
    </dgm:pt>
    <dgm:pt modelId="{13C5000E-2BBD-4D59-8901-233AC1E0BF44}" type="pres">
      <dgm:prSet presAssocID="{5EAAE770-9464-491F-A6F5-9D66FCA11F91}" presName="level2hierChild" presStyleCnt="0"/>
      <dgm:spPr/>
    </dgm:pt>
    <dgm:pt modelId="{507F5AC5-1349-4655-B8CD-38C443B95A03}" type="pres">
      <dgm:prSet presAssocID="{4CF93A7C-3AE1-4E91-B778-089C7C9A20E4}" presName="conn2-1" presStyleLbl="parChTrans1D2" presStyleIdx="0" presStyleCnt="4"/>
      <dgm:spPr/>
    </dgm:pt>
    <dgm:pt modelId="{851F19A1-573E-40C4-B3B3-D1CF1F783026}" type="pres">
      <dgm:prSet presAssocID="{4CF93A7C-3AE1-4E91-B778-089C7C9A20E4}" presName="connTx" presStyleLbl="parChTrans1D2" presStyleIdx="0" presStyleCnt="4"/>
      <dgm:spPr/>
    </dgm:pt>
    <dgm:pt modelId="{1D4B51CE-9BE9-4136-A20E-9A2972961C04}" type="pres">
      <dgm:prSet presAssocID="{4906EBDD-7031-40AF-802A-80A24EE7E5CC}" presName="root2" presStyleCnt="0"/>
      <dgm:spPr/>
    </dgm:pt>
    <dgm:pt modelId="{333193E2-F755-4706-9F3F-21169C5B734C}" type="pres">
      <dgm:prSet presAssocID="{4906EBDD-7031-40AF-802A-80A24EE7E5CC}" presName="LevelTwoTextNode" presStyleLbl="node2" presStyleIdx="0" presStyleCnt="4" custScaleX="378336">
        <dgm:presLayoutVars>
          <dgm:chPref val="3"/>
        </dgm:presLayoutVars>
      </dgm:prSet>
      <dgm:spPr/>
    </dgm:pt>
    <dgm:pt modelId="{2F572D18-EA3E-4F93-8735-75FAE060A245}" type="pres">
      <dgm:prSet presAssocID="{4906EBDD-7031-40AF-802A-80A24EE7E5CC}" presName="level3hierChild" presStyleCnt="0"/>
      <dgm:spPr/>
    </dgm:pt>
    <dgm:pt modelId="{4CF9EF31-3605-44CB-A416-96676048886E}" type="pres">
      <dgm:prSet presAssocID="{EDF4DC26-2666-46D5-918A-9E5CD1B7109B}" presName="conn2-1" presStyleLbl="parChTrans1D2" presStyleIdx="1" presStyleCnt="4"/>
      <dgm:spPr/>
    </dgm:pt>
    <dgm:pt modelId="{708C9B0A-0ACD-48FF-89EA-5CED3EF46123}" type="pres">
      <dgm:prSet presAssocID="{EDF4DC26-2666-46D5-918A-9E5CD1B7109B}" presName="connTx" presStyleLbl="parChTrans1D2" presStyleIdx="1" presStyleCnt="4"/>
      <dgm:spPr/>
    </dgm:pt>
    <dgm:pt modelId="{BA7DCA56-D522-4586-83F0-4097194BB933}" type="pres">
      <dgm:prSet presAssocID="{8D44C6B6-CF04-43F9-9441-8A72D8583F3D}" presName="root2" presStyleCnt="0"/>
      <dgm:spPr/>
    </dgm:pt>
    <dgm:pt modelId="{FEC0048A-B414-4C95-B290-9400B1DFAEA6}" type="pres">
      <dgm:prSet presAssocID="{8D44C6B6-CF04-43F9-9441-8A72D8583F3D}" presName="LevelTwoTextNode" presStyleLbl="node2" presStyleIdx="1" presStyleCnt="4" custScaleX="378336">
        <dgm:presLayoutVars>
          <dgm:chPref val="3"/>
        </dgm:presLayoutVars>
      </dgm:prSet>
      <dgm:spPr/>
    </dgm:pt>
    <dgm:pt modelId="{C225A537-0E33-4ADE-A448-F8E89D1A5C13}" type="pres">
      <dgm:prSet presAssocID="{8D44C6B6-CF04-43F9-9441-8A72D8583F3D}" presName="level3hierChild" presStyleCnt="0"/>
      <dgm:spPr/>
    </dgm:pt>
    <dgm:pt modelId="{A467FD7E-E777-480B-A5C1-342C38BAAFAE}" type="pres">
      <dgm:prSet presAssocID="{062294F6-92D7-4AB1-9693-F429DAB9C0CD}" presName="conn2-1" presStyleLbl="parChTrans1D2" presStyleIdx="2" presStyleCnt="4"/>
      <dgm:spPr/>
    </dgm:pt>
    <dgm:pt modelId="{C0414726-6AB1-4130-9DA4-8F963DC57319}" type="pres">
      <dgm:prSet presAssocID="{062294F6-92D7-4AB1-9693-F429DAB9C0CD}" presName="connTx" presStyleLbl="parChTrans1D2" presStyleIdx="2" presStyleCnt="4"/>
      <dgm:spPr/>
    </dgm:pt>
    <dgm:pt modelId="{3246CFB6-6D93-4D08-8011-946DD39B8584}" type="pres">
      <dgm:prSet presAssocID="{8AB6A834-3237-432A-9DBF-B558439D0D60}" presName="root2" presStyleCnt="0"/>
      <dgm:spPr/>
    </dgm:pt>
    <dgm:pt modelId="{D2BD90F8-5F8A-4E86-A038-6CFFF54C30EB}" type="pres">
      <dgm:prSet presAssocID="{8AB6A834-3237-432A-9DBF-B558439D0D60}" presName="LevelTwoTextNode" presStyleLbl="node2" presStyleIdx="2" presStyleCnt="4" custScaleX="377475">
        <dgm:presLayoutVars>
          <dgm:chPref val="3"/>
        </dgm:presLayoutVars>
      </dgm:prSet>
      <dgm:spPr/>
    </dgm:pt>
    <dgm:pt modelId="{995E3B48-1FCF-4265-9657-27256369CB2C}" type="pres">
      <dgm:prSet presAssocID="{8AB6A834-3237-432A-9DBF-B558439D0D60}" presName="level3hierChild" presStyleCnt="0"/>
      <dgm:spPr/>
    </dgm:pt>
    <dgm:pt modelId="{6E742198-DD25-4A0C-BF11-0A523CEADAC4}" type="pres">
      <dgm:prSet presAssocID="{8D0DF12E-620B-446E-8F56-B70C4FA0A656}" presName="conn2-1" presStyleLbl="parChTrans1D2" presStyleIdx="3" presStyleCnt="4"/>
      <dgm:spPr/>
    </dgm:pt>
    <dgm:pt modelId="{41D798E2-80C3-4365-8FE4-9BB28F8E7168}" type="pres">
      <dgm:prSet presAssocID="{8D0DF12E-620B-446E-8F56-B70C4FA0A656}" presName="connTx" presStyleLbl="parChTrans1D2" presStyleIdx="3" presStyleCnt="4"/>
      <dgm:spPr/>
    </dgm:pt>
    <dgm:pt modelId="{5E9CE8B1-1734-4CB0-914E-D6E874E7B1EB}" type="pres">
      <dgm:prSet presAssocID="{069351A2-36D5-4944-961D-1BB77F1DB5E2}" presName="root2" presStyleCnt="0"/>
      <dgm:spPr/>
    </dgm:pt>
    <dgm:pt modelId="{AC5F67EC-5BF0-41AD-85A1-BE6C3FE3D740}" type="pres">
      <dgm:prSet presAssocID="{069351A2-36D5-4944-961D-1BB77F1DB5E2}" presName="LevelTwoTextNode" presStyleLbl="node2" presStyleIdx="3" presStyleCnt="4" custScaleX="376999">
        <dgm:presLayoutVars>
          <dgm:chPref val="3"/>
        </dgm:presLayoutVars>
      </dgm:prSet>
      <dgm:spPr/>
    </dgm:pt>
    <dgm:pt modelId="{B81021E0-FC83-4D92-A62B-E9360EEF26BF}" type="pres">
      <dgm:prSet presAssocID="{069351A2-36D5-4944-961D-1BB77F1DB5E2}" presName="level3hierChild" presStyleCnt="0"/>
      <dgm:spPr/>
    </dgm:pt>
  </dgm:ptLst>
  <dgm:cxnLst>
    <dgm:cxn modelId="{837FC500-3E7E-4474-9AE8-26E42BE95D10}" type="presOf" srcId="{062294F6-92D7-4AB1-9693-F429DAB9C0CD}" destId="{C0414726-6AB1-4130-9DA4-8F963DC57319}" srcOrd="1" destOrd="0" presId="urn:microsoft.com/office/officeart/2008/layout/HorizontalMultiLevelHierarchy"/>
    <dgm:cxn modelId="{B1C94711-284C-4D9C-8B79-2A1BA6294F82}" srcId="{5EAAE770-9464-491F-A6F5-9D66FCA11F91}" destId="{4906EBDD-7031-40AF-802A-80A24EE7E5CC}" srcOrd="0" destOrd="0" parTransId="{4CF93A7C-3AE1-4E91-B778-089C7C9A20E4}" sibTransId="{219FEA6A-ABC5-428B-80A5-FEAD95275A2E}"/>
    <dgm:cxn modelId="{1DD6EE2E-32FA-49A6-A46F-D3E6DBCFFC20}" type="presOf" srcId="{EDF4DC26-2666-46D5-918A-9E5CD1B7109B}" destId="{708C9B0A-0ACD-48FF-89EA-5CED3EF46123}" srcOrd="1" destOrd="0" presId="urn:microsoft.com/office/officeart/2008/layout/HorizontalMultiLevelHierarchy"/>
    <dgm:cxn modelId="{3FA27032-AED9-4DB8-9B68-2C189708E2EA}" type="presOf" srcId="{8D44C6B6-CF04-43F9-9441-8A72D8583F3D}" destId="{FEC0048A-B414-4C95-B290-9400B1DFAEA6}" srcOrd="0" destOrd="0" presId="urn:microsoft.com/office/officeart/2008/layout/HorizontalMultiLevelHierarchy"/>
    <dgm:cxn modelId="{28AC573B-2467-4B11-A9D1-953C17B0D9DB}" type="presOf" srcId="{5EAAE770-9464-491F-A6F5-9D66FCA11F91}" destId="{00181418-EAFB-487E-A100-2B2FD94941CA}" srcOrd="0" destOrd="0" presId="urn:microsoft.com/office/officeart/2008/layout/HorizontalMultiLevelHierarchy"/>
    <dgm:cxn modelId="{A925625B-92A2-4C19-B09E-F8AC058EE826}" type="presOf" srcId="{4CF93A7C-3AE1-4E91-B778-089C7C9A20E4}" destId="{851F19A1-573E-40C4-B3B3-D1CF1F783026}" srcOrd="1" destOrd="0" presId="urn:microsoft.com/office/officeart/2008/layout/HorizontalMultiLevelHierarchy"/>
    <dgm:cxn modelId="{DC7E4964-917C-4491-AA0C-8B845E34E0B0}" type="presOf" srcId="{062294F6-92D7-4AB1-9693-F429DAB9C0CD}" destId="{A467FD7E-E777-480B-A5C1-342C38BAAFAE}" srcOrd="0" destOrd="0" presId="urn:microsoft.com/office/officeart/2008/layout/HorizontalMultiLevelHierarchy"/>
    <dgm:cxn modelId="{B7D15846-ABDB-4567-A811-E77355ADAD17}" type="presOf" srcId="{8D0DF12E-620B-446E-8F56-B70C4FA0A656}" destId="{41D798E2-80C3-4365-8FE4-9BB28F8E7168}" srcOrd="1" destOrd="0" presId="urn:microsoft.com/office/officeart/2008/layout/HorizontalMultiLevelHierarchy"/>
    <dgm:cxn modelId="{5AA4214B-8BBD-4D6A-880F-A399D2412ED8}" srcId="{5EAAE770-9464-491F-A6F5-9D66FCA11F91}" destId="{8AB6A834-3237-432A-9DBF-B558439D0D60}" srcOrd="2" destOrd="0" parTransId="{062294F6-92D7-4AB1-9693-F429DAB9C0CD}" sibTransId="{F7651442-C1DF-434D-A35D-4998DD88C45F}"/>
    <dgm:cxn modelId="{0EF03275-DC47-4CA5-9984-F9BEC33A5963}" srcId="{5EAAE770-9464-491F-A6F5-9D66FCA11F91}" destId="{069351A2-36D5-4944-961D-1BB77F1DB5E2}" srcOrd="3" destOrd="0" parTransId="{8D0DF12E-620B-446E-8F56-B70C4FA0A656}" sibTransId="{B8357BB2-8885-4B8B-B9B9-B4ACB5A114CE}"/>
    <dgm:cxn modelId="{9F101C58-F7C4-427B-8527-018DE62C8AC8}" type="presOf" srcId="{069351A2-36D5-4944-961D-1BB77F1DB5E2}" destId="{AC5F67EC-5BF0-41AD-85A1-BE6C3FE3D740}" srcOrd="0" destOrd="0" presId="urn:microsoft.com/office/officeart/2008/layout/HorizontalMultiLevelHierarchy"/>
    <dgm:cxn modelId="{A13E719B-0E5D-479B-BB72-D6D9BD9E2779}" srcId="{5EAAE770-9464-491F-A6F5-9D66FCA11F91}" destId="{8D44C6B6-CF04-43F9-9441-8A72D8583F3D}" srcOrd="1" destOrd="0" parTransId="{EDF4DC26-2666-46D5-918A-9E5CD1B7109B}" sibTransId="{D104ABD3-7E26-4C85-80D3-3989752C721B}"/>
    <dgm:cxn modelId="{7CF97EB3-2B59-44CA-91E8-D9699BDC0E5D}" type="presOf" srcId="{4906EBDD-7031-40AF-802A-80A24EE7E5CC}" destId="{333193E2-F755-4706-9F3F-21169C5B734C}" srcOrd="0" destOrd="0" presId="urn:microsoft.com/office/officeart/2008/layout/HorizontalMultiLevelHierarchy"/>
    <dgm:cxn modelId="{03621ABD-976E-405E-B461-7CE349E0F497}" type="presOf" srcId="{53E8CEB8-D04E-4294-953A-6C7E1B4C42D6}" destId="{E02C7E10-EA8E-4049-9508-FE18CC2CF22A}" srcOrd="0" destOrd="0" presId="urn:microsoft.com/office/officeart/2008/layout/HorizontalMultiLevelHierarchy"/>
    <dgm:cxn modelId="{C571F7C1-4C9B-4479-9934-EECFD5C45DF9}" srcId="{53E8CEB8-D04E-4294-953A-6C7E1B4C42D6}" destId="{5EAAE770-9464-491F-A6F5-9D66FCA11F91}" srcOrd="0" destOrd="0" parTransId="{C457A998-9790-4DEC-BAFB-83A959C33E34}" sibTransId="{233A0DE7-147D-4F7F-BF50-2F52E28BCD63}"/>
    <dgm:cxn modelId="{E1E386EC-FC17-4AC7-AA3A-0B5EBE407E68}" type="presOf" srcId="{8D0DF12E-620B-446E-8F56-B70C4FA0A656}" destId="{6E742198-DD25-4A0C-BF11-0A523CEADAC4}" srcOrd="0" destOrd="0" presId="urn:microsoft.com/office/officeart/2008/layout/HorizontalMultiLevelHierarchy"/>
    <dgm:cxn modelId="{60FB0CF1-6F56-4D6D-BBAF-9AC4ED5D62A7}" type="presOf" srcId="{EDF4DC26-2666-46D5-918A-9E5CD1B7109B}" destId="{4CF9EF31-3605-44CB-A416-96676048886E}" srcOrd="0" destOrd="0" presId="urn:microsoft.com/office/officeart/2008/layout/HorizontalMultiLevelHierarchy"/>
    <dgm:cxn modelId="{CF4201F5-B0E1-4B50-A4CE-7BDC5BD0CF19}" type="presOf" srcId="{4CF93A7C-3AE1-4E91-B778-089C7C9A20E4}" destId="{507F5AC5-1349-4655-B8CD-38C443B95A03}" srcOrd="0" destOrd="0" presId="urn:microsoft.com/office/officeart/2008/layout/HorizontalMultiLevelHierarchy"/>
    <dgm:cxn modelId="{F43130F9-6916-41AD-8D51-6247020D55FC}" type="presOf" srcId="{8AB6A834-3237-432A-9DBF-B558439D0D60}" destId="{D2BD90F8-5F8A-4E86-A038-6CFFF54C30EB}" srcOrd="0" destOrd="0" presId="urn:microsoft.com/office/officeart/2008/layout/HorizontalMultiLevelHierarchy"/>
    <dgm:cxn modelId="{75A52B53-7501-4784-AEB4-48A6759D645A}" type="presParOf" srcId="{E02C7E10-EA8E-4049-9508-FE18CC2CF22A}" destId="{9181C603-BBDF-4EAD-BC0A-2D1E88671BBC}" srcOrd="0" destOrd="0" presId="urn:microsoft.com/office/officeart/2008/layout/HorizontalMultiLevelHierarchy"/>
    <dgm:cxn modelId="{1F344DDA-8E9D-4D92-93D9-C49049D197C5}" type="presParOf" srcId="{9181C603-BBDF-4EAD-BC0A-2D1E88671BBC}" destId="{00181418-EAFB-487E-A100-2B2FD94941CA}" srcOrd="0" destOrd="0" presId="urn:microsoft.com/office/officeart/2008/layout/HorizontalMultiLevelHierarchy"/>
    <dgm:cxn modelId="{174A5D2B-20BD-40B6-89F9-CD1219B5DDAD}" type="presParOf" srcId="{9181C603-BBDF-4EAD-BC0A-2D1E88671BBC}" destId="{13C5000E-2BBD-4D59-8901-233AC1E0BF44}" srcOrd="1" destOrd="0" presId="urn:microsoft.com/office/officeart/2008/layout/HorizontalMultiLevelHierarchy"/>
    <dgm:cxn modelId="{E240EE12-E910-4856-A911-083A3F9347D8}" type="presParOf" srcId="{13C5000E-2BBD-4D59-8901-233AC1E0BF44}" destId="{507F5AC5-1349-4655-B8CD-38C443B95A03}" srcOrd="0" destOrd="0" presId="urn:microsoft.com/office/officeart/2008/layout/HorizontalMultiLevelHierarchy"/>
    <dgm:cxn modelId="{305B82EC-FB90-4B8D-9FBD-E8099E32F183}" type="presParOf" srcId="{507F5AC5-1349-4655-B8CD-38C443B95A03}" destId="{851F19A1-573E-40C4-B3B3-D1CF1F783026}" srcOrd="0" destOrd="0" presId="urn:microsoft.com/office/officeart/2008/layout/HorizontalMultiLevelHierarchy"/>
    <dgm:cxn modelId="{A646BE69-8BF3-4C39-803E-9E6E5DD062B2}" type="presParOf" srcId="{13C5000E-2BBD-4D59-8901-233AC1E0BF44}" destId="{1D4B51CE-9BE9-4136-A20E-9A2972961C04}" srcOrd="1" destOrd="0" presId="urn:microsoft.com/office/officeart/2008/layout/HorizontalMultiLevelHierarchy"/>
    <dgm:cxn modelId="{B0BA0384-0D36-4F47-B5F9-B9DD16D3D5E6}" type="presParOf" srcId="{1D4B51CE-9BE9-4136-A20E-9A2972961C04}" destId="{333193E2-F755-4706-9F3F-21169C5B734C}" srcOrd="0" destOrd="0" presId="urn:microsoft.com/office/officeart/2008/layout/HorizontalMultiLevelHierarchy"/>
    <dgm:cxn modelId="{778252D8-3FC4-410A-A05D-2DCFA91FDBA2}" type="presParOf" srcId="{1D4B51CE-9BE9-4136-A20E-9A2972961C04}" destId="{2F572D18-EA3E-4F93-8735-75FAE060A245}" srcOrd="1" destOrd="0" presId="urn:microsoft.com/office/officeart/2008/layout/HorizontalMultiLevelHierarchy"/>
    <dgm:cxn modelId="{4080FA9D-5A2C-44F4-9856-229F278D98F9}" type="presParOf" srcId="{13C5000E-2BBD-4D59-8901-233AC1E0BF44}" destId="{4CF9EF31-3605-44CB-A416-96676048886E}" srcOrd="2" destOrd="0" presId="urn:microsoft.com/office/officeart/2008/layout/HorizontalMultiLevelHierarchy"/>
    <dgm:cxn modelId="{D6BBDF75-47E5-408D-8CB2-DA9A3E9D14E1}" type="presParOf" srcId="{4CF9EF31-3605-44CB-A416-96676048886E}" destId="{708C9B0A-0ACD-48FF-89EA-5CED3EF46123}" srcOrd="0" destOrd="0" presId="urn:microsoft.com/office/officeart/2008/layout/HorizontalMultiLevelHierarchy"/>
    <dgm:cxn modelId="{4F08C921-517E-4CD4-9745-947D184B329B}" type="presParOf" srcId="{13C5000E-2BBD-4D59-8901-233AC1E0BF44}" destId="{BA7DCA56-D522-4586-83F0-4097194BB933}" srcOrd="3" destOrd="0" presId="urn:microsoft.com/office/officeart/2008/layout/HorizontalMultiLevelHierarchy"/>
    <dgm:cxn modelId="{B23357CD-8F01-4A98-8815-3E40C6DDF150}" type="presParOf" srcId="{BA7DCA56-D522-4586-83F0-4097194BB933}" destId="{FEC0048A-B414-4C95-B290-9400B1DFAEA6}" srcOrd="0" destOrd="0" presId="urn:microsoft.com/office/officeart/2008/layout/HorizontalMultiLevelHierarchy"/>
    <dgm:cxn modelId="{FE40F34C-9CD4-419C-BB6B-CDA45FEC325C}" type="presParOf" srcId="{BA7DCA56-D522-4586-83F0-4097194BB933}" destId="{C225A537-0E33-4ADE-A448-F8E89D1A5C13}" srcOrd="1" destOrd="0" presId="urn:microsoft.com/office/officeart/2008/layout/HorizontalMultiLevelHierarchy"/>
    <dgm:cxn modelId="{0E106D1C-F09F-4162-BACD-13A521957A86}" type="presParOf" srcId="{13C5000E-2BBD-4D59-8901-233AC1E0BF44}" destId="{A467FD7E-E777-480B-A5C1-342C38BAAFAE}" srcOrd="4" destOrd="0" presId="urn:microsoft.com/office/officeart/2008/layout/HorizontalMultiLevelHierarchy"/>
    <dgm:cxn modelId="{B550E7C1-3382-43F7-A6E1-170DC1AB3490}" type="presParOf" srcId="{A467FD7E-E777-480B-A5C1-342C38BAAFAE}" destId="{C0414726-6AB1-4130-9DA4-8F963DC57319}" srcOrd="0" destOrd="0" presId="urn:microsoft.com/office/officeart/2008/layout/HorizontalMultiLevelHierarchy"/>
    <dgm:cxn modelId="{568E59AE-5022-42EC-BA49-15E18A7C1BFB}" type="presParOf" srcId="{13C5000E-2BBD-4D59-8901-233AC1E0BF44}" destId="{3246CFB6-6D93-4D08-8011-946DD39B8584}" srcOrd="5" destOrd="0" presId="urn:microsoft.com/office/officeart/2008/layout/HorizontalMultiLevelHierarchy"/>
    <dgm:cxn modelId="{B32F03E3-146E-4AAD-8278-2F980DB88618}" type="presParOf" srcId="{3246CFB6-6D93-4D08-8011-946DD39B8584}" destId="{D2BD90F8-5F8A-4E86-A038-6CFFF54C30EB}" srcOrd="0" destOrd="0" presId="urn:microsoft.com/office/officeart/2008/layout/HorizontalMultiLevelHierarchy"/>
    <dgm:cxn modelId="{1AF97DA6-BBB4-4B07-9714-8E51ADC55F87}" type="presParOf" srcId="{3246CFB6-6D93-4D08-8011-946DD39B8584}" destId="{995E3B48-1FCF-4265-9657-27256369CB2C}" srcOrd="1" destOrd="0" presId="urn:microsoft.com/office/officeart/2008/layout/HorizontalMultiLevelHierarchy"/>
    <dgm:cxn modelId="{1F2DB467-BA69-4547-B455-FD4718D38C6F}" type="presParOf" srcId="{13C5000E-2BBD-4D59-8901-233AC1E0BF44}" destId="{6E742198-DD25-4A0C-BF11-0A523CEADAC4}" srcOrd="6" destOrd="0" presId="urn:microsoft.com/office/officeart/2008/layout/HorizontalMultiLevelHierarchy"/>
    <dgm:cxn modelId="{833AABAA-5CAC-4BFC-82FE-DB5D78B72A12}" type="presParOf" srcId="{6E742198-DD25-4A0C-BF11-0A523CEADAC4}" destId="{41D798E2-80C3-4365-8FE4-9BB28F8E7168}" srcOrd="0" destOrd="0" presId="urn:microsoft.com/office/officeart/2008/layout/HorizontalMultiLevelHierarchy"/>
    <dgm:cxn modelId="{B45CE14E-B498-4915-B51D-AC5A325AFE47}" type="presParOf" srcId="{13C5000E-2BBD-4D59-8901-233AC1E0BF44}" destId="{5E9CE8B1-1734-4CB0-914E-D6E874E7B1EB}" srcOrd="7" destOrd="0" presId="urn:microsoft.com/office/officeart/2008/layout/HorizontalMultiLevelHierarchy"/>
    <dgm:cxn modelId="{0E981044-8E0E-41B3-8F0F-42CB2C8210F1}" type="presParOf" srcId="{5E9CE8B1-1734-4CB0-914E-D6E874E7B1EB}" destId="{AC5F67EC-5BF0-41AD-85A1-BE6C3FE3D740}" srcOrd="0" destOrd="0" presId="urn:microsoft.com/office/officeart/2008/layout/HorizontalMultiLevelHierarchy"/>
    <dgm:cxn modelId="{644C9CB7-6D91-4AC7-8914-B39A0ECB0A2F}" type="presParOf" srcId="{5E9CE8B1-1734-4CB0-914E-D6E874E7B1EB}" destId="{B81021E0-FC83-4D92-A62B-E9360EEF26BF}" srcOrd="1" destOrd="0" presId="urn:microsoft.com/office/officeart/2008/layout/HorizontalMultiLevelHierarchy"/>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92C8048-FF27-4859-BECC-690B2862336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fr-FR"/>
        </a:p>
      </dgm:t>
    </dgm:pt>
    <dgm:pt modelId="{7453F5CF-D78C-41FF-B4FD-399C6A1A91B8}">
      <dgm:prSet phldrT="[Texte]" custT="1"/>
      <dgm:spPr>
        <a:solidFill>
          <a:srgbClr val="0B6F6F"/>
        </a:solidFill>
      </dgm:spPr>
      <dgm:t>
        <a:bodyPr/>
        <a:lstStyle/>
        <a:p>
          <a:r>
            <a:rPr lang="fr-FR" sz="2400" dirty="0"/>
            <a:t>ASHA Guidelines, </a:t>
          </a:r>
          <a:r>
            <a:rPr lang="fr-FR" sz="2000" dirty="0"/>
            <a:t>The </a:t>
          </a:r>
          <a:r>
            <a:rPr lang="fr-FR" sz="2000" dirty="0" err="1"/>
            <a:t>assessment</a:t>
          </a:r>
          <a:r>
            <a:rPr lang="fr-FR" sz="2000" dirty="0"/>
            <a:t> </a:t>
          </a:r>
          <a:r>
            <a:rPr lang="fr-FR" sz="2000" dirty="0" err="1"/>
            <a:t>should</a:t>
          </a:r>
          <a:r>
            <a:rPr lang="fr-FR" sz="2000" dirty="0"/>
            <a:t> </a:t>
          </a:r>
          <a:r>
            <a:rPr lang="fr-FR" sz="2000" dirty="0" err="1"/>
            <a:t>reflect</a:t>
          </a:r>
          <a:r>
            <a:rPr lang="fr-FR" sz="2000" dirty="0"/>
            <a:t> the </a:t>
          </a:r>
          <a:r>
            <a:rPr lang="fr-FR" sz="2000" dirty="0" err="1"/>
            <a:t>individual’s</a:t>
          </a:r>
          <a:r>
            <a:rPr lang="fr-FR" sz="2000" dirty="0"/>
            <a:t> </a:t>
          </a:r>
          <a:r>
            <a:rPr lang="fr-FR" sz="2000" dirty="0" err="1"/>
            <a:t>ability</a:t>
          </a:r>
          <a:r>
            <a:rPr lang="fr-FR" sz="2000" dirty="0"/>
            <a:t> to </a:t>
          </a:r>
          <a:r>
            <a:rPr lang="fr-FR" sz="2000" dirty="0" err="1"/>
            <a:t>intentionnally</a:t>
          </a:r>
          <a:r>
            <a:rPr lang="fr-FR" sz="2000" dirty="0"/>
            <a:t> engage </a:t>
          </a:r>
          <a:r>
            <a:rPr lang="fr-FR" sz="2000" dirty="0" err="1"/>
            <a:t>with</a:t>
          </a:r>
          <a:r>
            <a:rPr lang="fr-FR" sz="2000" dirty="0"/>
            <a:t> </a:t>
          </a:r>
          <a:r>
            <a:rPr lang="fr-FR" sz="2000" dirty="0" err="1"/>
            <a:t>their</a:t>
          </a:r>
          <a:r>
            <a:rPr lang="fr-FR" sz="2000" dirty="0"/>
            <a:t> </a:t>
          </a:r>
          <a:r>
            <a:rPr lang="fr-FR" sz="2000" dirty="0" err="1"/>
            <a:t>environment</a:t>
          </a:r>
          <a:endParaRPr lang="fr-FR" sz="2400" dirty="0"/>
        </a:p>
      </dgm:t>
    </dgm:pt>
    <dgm:pt modelId="{CE5E270F-8A66-473F-912C-1A091A4E92A9}" type="parTrans" cxnId="{1C248559-EF91-4722-9734-275ABE4FAE94}">
      <dgm:prSet/>
      <dgm:spPr/>
      <dgm:t>
        <a:bodyPr/>
        <a:lstStyle/>
        <a:p>
          <a:endParaRPr lang="fr-FR" sz="6600"/>
        </a:p>
      </dgm:t>
    </dgm:pt>
    <dgm:pt modelId="{75D61B3B-0BF0-4AFC-8020-5C894E844D59}" type="sibTrans" cxnId="{1C248559-EF91-4722-9734-275ABE4FAE94}">
      <dgm:prSet/>
      <dgm:spPr/>
      <dgm:t>
        <a:bodyPr/>
        <a:lstStyle/>
        <a:p>
          <a:endParaRPr lang="fr-FR" sz="6600"/>
        </a:p>
      </dgm:t>
    </dgm:pt>
    <dgm:pt modelId="{0B0C6FD2-944E-4CE4-9061-27496EEE16F6}">
      <dgm:prSet phldrT="[Texte]" custT="1"/>
      <dgm:spPr/>
      <dgm:t>
        <a:bodyPr/>
        <a:lstStyle/>
        <a:p>
          <a:r>
            <a:rPr lang="fr-FR" sz="2400" dirty="0" err="1"/>
            <a:t>precisely</a:t>
          </a:r>
          <a:r>
            <a:rPr lang="fr-FR" sz="2400" dirty="0"/>
            <a:t> </a:t>
          </a:r>
          <a:r>
            <a:rPr lang="fr-FR" sz="2400" dirty="0" err="1"/>
            <a:t>define</a:t>
          </a:r>
          <a:r>
            <a:rPr lang="fr-FR" sz="2400" dirty="0"/>
            <a:t> </a:t>
          </a:r>
          <a:r>
            <a:rPr lang="fr-FR" sz="2400" dirty="0" err="1"/>
            <a:t>their</a:t>
          </a:r>
          <a:r>
            <a:rPr lang="fr-FR" sz="2400" dirty="0"/>
            <a:t> communication </a:t>
          </a:r>
          <a:r>
            <a:rPr lang="fr-FR" sz="2400" dirty="0" err="1"/>
            <a:t>skills</a:t>
          </a:r>
          <a:endParaRPr lang="fr-FR" sz="2400" dirty="0"/>
        </a:p>
      </dgm:t>
    </dgm:pt>
    <dgm:pt modelId="{F9A110D5-DEC5-490F-AEC9-486D71934122}" type="parTrans" cxnId="{F5C61DEC-1A35-4A62-943C-8138732D6F20}">
      <dgm:prSet/>
      <dgm:spPr/>
      <dgm:t>
        <a:bodyPr/>
        <a:lstStyle/>
        <a:p>
          <a:endParaRPr lang="fr-FR" sz="6600"/>
        </a:p>
      </dgm:t>
    </dgm:pt>
    <dgm:pt modelId="{944013EB-9386-4EFA-BE69-07C27BB32473}" type="sibTrans" cxnId="{F5C61DEC-1A35-4A62-943C-8138732D6F20}">
      <dgm:prSet/>
      <dgm:spPr/>
      <dgm:t>
        <a:bodyPr/>
        <a:lstStyle/>
        <a:p>
          <a:endParaRPr lang="fr-FR" sz="6600"/>
        </a:p>
      </dgm:t>
    </dgm:pt>
    <dgm:pt modelId="{4D541F1A-1A02-46B2-B132-4153A8268A84}">
      <dgm:prSet phldrT="[Texte]" custT="1"/>
      <dgm:spPr/>
      <dgm:t>
        <a:bodyPr/>
        <a:lstStyle/>
        <a:p>
          <a:r>
            <a:rPr lang="fr-FR" sz="2400" dirty="0" err="1"/>
            <a:t>Across</a:t>
          </a:r>
          <a:r>
            <a:rPr lang="fr-FR" sz="2400" dirty="0"/>
            <a:t> </a:t>
          </a:r>
          <a:r>
            <a:rPr lang="fr-FR" sz="2400" dirty="0" err="1"/>
            <a:t>different</a:t>
          </a:r>
          <a:r>
            <a:rPr lang="fr-FR" sz="2400" dirty="0"/>
            <a:t> </a:t>
          </a:r>
          <a:r>
            <a:rPr lang="fr-FR" sz="2400" dirty="0" err="1"/>
            <a:t>environments</a:t>
          </a:r>
          <a:r>
            <a:rPr lang="fr-FR" sz="2400" dirty="0"/>
            <a:t> (</a:t>
          </a:r>
          <a:r>
            <a:rPr lang="fr-FR" sz="2400" dirty="0" err="1"/>
            <a:t>educational</a:t>
          </a:r>
          <a:r>
            <a:rPr lang="fr-FR" sz="2400" dirty="0"/>
            <a:t>, </a:t>
          </a:r>
          <a:r>
            <a:rPr lang="fr-FR" sz="2400" dirty="0" err="1"/>
            <a:t>leisure</a:t>
          </a:r>
          <a:r>
            <a:rPr lang="fr-FR" sz="2400" dirty="0"/>
            <a:t>, </a:t>
          </a:r>
          <a:r>
            <a:rPr lang="fr-FR" sz="2400" dirty="0" err="1"/>
            <a:t>residential</a:t>
          </a:r>
          <a:r>
            <a:rPr lang="fr-FR" sz="2400" dirty="0"/>
            <a:t>, </a:t>
          </a:r>
          <a:r>
            <a:rPr lang="fr-FR" sz="2400" dirty="0" err="1"/>
            <a:t>ocupational</a:t>
          </a:r>
          <a:r>
            <a:rPr lang="fr-FR" sz="2400" dirty="0"/>
            <a:t> settings)</a:t>
          </a:r>
        </a:p>
      </dgm:t>
    </dgm:pt>
    <dgm:pt modelId="{BA214891-5FC4-4EC7-96EC-9201552CE3E4}" type="parTrans" cxnId="{C029AF13-7681-40A6-8AAC-0A6CEFFCDD35}">
      <dgm:prSet/>
      <dgm:spPr/>
      <dgm:t>
        <a:bodyPr/>
        <a:lstStyle/>
        <a:p>
          <a:endParaRPr lang="fr-FR" sz="6600"/>
        </a:p>
      </dgm:t>
    </dgm:pt>
    <dgm:pt modelId="{2B72CC25-7ADC-40FD-B191-403214405DDA}" type="sibTrans" cxnId="{C029AF13-7681-40A6-8AAC-0A6CEFFCDD35}">
      <dgm:prSet/>
      <dgm:spPr/>
      <dgm:t>
        <a:bodyPr/>
        <a:lstStyle/>
        <a:p>
          <a:endParaRPr lang="fr-FR" sz="6600"/>
        </a:p>
      </dgm:t>
    </dgm:pt>
    <dgm:pt modelId="{A3EF8A2E-336B-42E9-8193-4CCB64E0E842}">
      <dgm:prSet phldrT="[Texte]" custT="1"/>
      <dgm:spPr/>
      <dgm:t>
        <a:bodyPr/>
        <a:lstStyle/>
        <a:p>
          <a:r>
            <a:rPr lang="fr-FR" sz="2400" dirty="0" err="1"/>
            <a:t>Assess</a:t>
          </a:r>
          <a:r>
            <a:rPr lang="fr-FR" sz="2400" dirty="0"/>
            <a:t> the </a:t>
          </a:r>
          <a:r>
            <a:rPr lang="fr-FR" sz="2400" dirty="0" err="1"/>
            <a:t>persons</a:t>
          </a:r>
          <a:r>
            <a:rPr lang="fr-FR" sz="2400" dirty="0"/>
            <a:t> </a:t>
          </a:r>
          <a:r>
            <a:rPr lang="fr-FR" sz="2400" dirty="0" err="1"/>
            <a:t>with</a:t>
          </a:r>
          <a:r>
            <a:rPr lang="fr-FR" sz="2400" dirty="0"/>
            <a:t> IDD and </a:t>
          </a:r>
          <a:r>
            <a:rPr lang="fr-FR" sz="2400" dirty="0" err="1"/>
            <a:t>their</a:t>
          </a:r>
          <a:r>
            <a:rPr lang="fr-FR" sz="2400" dirty="0"/>
            <a:t> </a:t>
          </a:r>
          <a:r>
            <a:rPr lang="fr-FR" sz="2400" dirty="0" err="1"/>
            <a:t>environment</a:t>
          </a:r>
          <a:endParaRPr lang="fr-FR" sz="2400" dirty="0"/>
        </a:p>
      </dgm:t>
    </dgm:pt>
    <dgm:pt modelId="{3F1676E0-6C48-4003-9881-91705C053139}" type="parTrans" cxnId="{82856771-457F-403D-B78E-0C9205A1F253}">
      <dgm:prSet/>
      <dgm:spPr/>
      <dgm:t>
        <a:bodyPr/>
        <a:lstStyle/>
        <a:p>
          <a:endParaRPr lang="fr-FR" sz="6600"/>
        </a:p>
      </dgm:t>
    </dgm:pt>
    <dgm:pt modelId="{6264CF8D-0D59-4ECF-9656-B3313D2618E9}" type="sibTrans" cxnId="{82856771-457F-403D-B78E-0C9205A1F253}">
      <dgm:prSet/>
      <dgm:spPr/>
      <dgm:t>
        <a:bodyPr/>
        <a:lstStyle/>
        <a:p>
          <a:endParaRPr lang="fr-FR" sz="6600"/>
        </a:p>
      </dgm:t>
    </dgm:pt>
    <dgm:pt modelId="{350989E1-00BF-4E2D-A45A-CAB67D20B939}">
      <dgm:prSet phldrT="[Texte]" custT="1"/>
      <dgm:spPr/>
      <dgm:t>
        <a:bodyPr/>
        <a:lstStyle/>
        <a:p>
          <a:r>
            <a:rPr lang="fr-FR" sz="2400" dirty="0" err="1"/>
            <a:t>indicate</a:t>
          </a:r>
          <a:r>
            <a:rPr lang="fr-FR" sz="2400" dirty="0"/>
            <a:t> the </a:t>
          </a:r>
          <a:r>
            <a:rPr lang="fr-FR" sz="2400" dirty="0" err="1"/>
            <a:t>degree</a:t>
          </a:r>
          <a:r>
            <a:rPr lang="fr-FR" sz="2400" dirty="0"/>
            <a:t> to </a:t>
          </a:r>
          <a:r>
            <a:rPr lang="fr-FR" sz="2400" dirty="0" err="1"/>
            <a:t>which</a:t>
          </a:r>
          <a:r>
            <a:rPr lang="fr-FR" sz="2400" dirty="0"/>
            <a:t> the </a:t>
          </a:r>
          <a:r>
            <a:rPr lang="fr-FR" sz="2400" dirty="0" err="1"/>
            <a:t>environment</a:t>
          </a:r>
          <a:r>
            <a:rPr lang="fr-FR" sz="2400" dirty="0"/>
            <a:t> </a:t>
          </a:r>
          <a:r>
            <a:rPr lang="fr-FR" sz="2400" dirty="0" err="1"/>
            <a:t>allow</a:t>
          </a:r>
          <a:r>
            <a:rPr lang="fr-FR" sz="2400" dirty="0"/>
            <a:t> effective communication</a:t>
          </a:r>
        </a:p>
      </dgm:t>
    </dgm:pt>
    <dgm:pt modelId="{67B4F053-ABD7-4111-A624-547AD021D09F}" type="parTrans" cxnId="{D9D8011E-5117-422D-8DBC-94A0198361D7}">
      <dgm:prSet/>
      <dgm:spPr/>
      <dgm:t>
        <a:bodyPr/>
        <a:lstStyle/>
        <a:p>
          <a:endParaRPr lang="fr-FR"/>
        </a:p>
      </dgm:t>
    </dgm:pt>
    <dgm:pt modelId="{62291CB6-8D0F-4721-88CC-D65ED8627E64}" type="sibTrans" cxnId="{D9D8011E-5117-422D-8DBC-94A0198361D7}">
      <dgm:prSet/>
      <dgm:spPr/>
      <dgm:t>
        <a:bodyPr/>
        <a:lstStyle/>
        <a:p>
          <a:endParaRPr lang="fr-FR"/>
        </a:p>
      </dgm:t>
    </dgm:pt>
    <dgm:pt modelId="{00AFFDA4-2BA4-4516-8CDD-DEC6F74AE9FE}">
      <dgm:prSet phldrT="[Texte]" custT="1"/>
      <dgm:spPr/>
      <dgm:t>
        <a:bodyPr/>
        <a:lstStyle/>
        <a:p>
          <a:r>
            <a:rPr lang="fr-FR" sz="2400" dirty="0"/>
            <a:t>Human, </a:t>
          </a:r>
          <a:r>
            <a:rPr lang="fr-FR" sz="2400" dirty="0" err="1"/>
            <a:t>financial</a:t>
          </a:r>
          <a:r>
            <a:rPr lang="fr-FR" sz="2400" dirty="0"/>
            <a:t> and </a:t>
          </a:r>
          <a:r>
            <a:rPr lang="fr-FR" sz="2400" dirty="0" err="1"/>
            <a:t>material</a:t>
          </a:r>
          <a:r>
            <a:rPr lang="fr-FR" sz="2400" dirty="0"/>
            <a:t> </a:t>
          </a:r>
          <a:r>
            <a:rPr lang="fr-FR" sz="2400" dirty="0" err="1"/>
            <a:t>resources</a:t>
          </a:r>
          <a:r>
            <a:rPr lang="fr-FR" sz="2400" dirty="0"/>
            <a:t>: the </a:t>
          </a:r>
          <a:r>
            <a:rPr lang="fr-FR" sz="2400" dirty="0" err="1"/>
            <a:t>role</a:t>
          </a:r>
          <a:r>
            <a:rPr lang="fr-FR" sz="2400" dirty="0"/>
            <a:t> of </a:t>
          </a:r>
          <a:r>
            <a:rPr lang="fr-FR" sz="2400" dirty="0" err="1"/>
            <a:t>governance</a:t>
          </a:r>
          <a:r>
            <a:rPr lang="fr-FR" sz="2400" dirty="0"/>
            <a:t> and management</a:t>
          </a:r>
        </a:p>
      </dgm:t>
    </dgm:pt>
    <dgm:pt modelId="{567A2D9C-90E0-47D1-A8CF-A57BBEE2F33C}" type="parTrans" cxnId="{8B4E0B42-06C6-4826-AB0A-EAEE3E31E3F3}">
      <dgm:prSet/>
      <dgm:spPr/>
      <dgm:t>
        <a:bodyPr/>
        <a:lstStyle/>
        <a:p>
          <a:endParaRPr lang="fr-FR"/>
        </a:p>
      </dgm:t>
    </dgm:pt>
    <dgm:pt modelId="{F7FB3F3D-64F5-4CC3-AAA4-5DF71334800F}" type="sibTrans" cxnId="{8B4E0B42-06C6-4826-AB0A-EAEE3E31E3F3}">
      <dgm:prSet/>
      <dgm:spPr/>
      <dgm:t>
        <a:bodyPr/>
        <a:lstStyle/>
        <a:p>
          <a:endParaRPr lang="fr-FR"/>
        </a:p>
      </dgm:t>
    </dgm:pt>
    <dgm:pt modelId="{EF342DB2-C852-4D63-96BA-452DBA9789FC}" type="pres">
      <dgm:prSet presAssocID="{492C8048-FF27-4859-BECC-690B2862336D}" presName="linear" presStyleCnt="0">
        <dgm:presLayoutVars>
          <dgm:animLvl val="lvl"/>
          <dgm:resizeHandles val="exact"/>
        </dgm:presLayoutVars>
      </dgm:prSet>
      <dgm:spPr/>
    </dgm:pt>
    <dgm:pt modelId="{233C5E7C-DA80-4A6A-B4E3-8A90B059713B}" type="pres">
      <dgm:prSet presAssocID="{7453F5CF-D78C-41FF-B4FD-399C6A1A91B8}" presName="parentText" presStyleLbl="node1" presStyleIdx="0" presStyleCnt="2" custScaleY="96636">
        <dgm:presLayoutVars>
          <dgm:chMax val="0"/>
          <dgm:bulletEnabled val="1"/>
        </dgm:presLayoutVars>
      </dgm:prSet>
      <dgm:spPr/>
    </dgm:pt>
    <dgm:pt modelId="{5EBA7342-F6BC-4EDD-83B7-99CA763D8EC8}" type="pres">
      <dgm:prSet presAssocID="{7453F5CF-D78C-41FF-B4FD-399C6A1A91B8}" presName="childText" presStyleLbl="revTx" presStyleIdx="0" presStyleCnt="1">
        <dgm:presLayoutVars>
          <dgm:bulletEnabled val="1"/>
        </dgm:presLayoutVars>
      </dgm:prSet>
      <dgm:spPr/>
    </dgm:pt>
    <dgm:pt modelId="{2469D8EA-FDCB-47E2-BD50-05819DDED3C2}" type="pres">
      <dgm:prSet presAssocID="{00AFFDA4-2BA4-4516-8CDD-DEC6F74AE9FE}" presName="parentText" presStyleLbl="node1" presStyleIdx="1" presStyleCnt="2">
        <dgm:presLayoutVars>
          <dgm:chMax val="0"/>
          <dgm:bulletEnabled val="1"/>
        </dgm:presLayoutVars>
      </dgm:prSet>
      <dgm:spPr/>
    </dgm:pt>
  </dgm:ptLst>
  <dgm:cxnLst>
    <dgm:cxn modelId="{18AAE112-2AC1-4087-9995-F9D2F05A458C}" type="presOf" srcId="{350989E1-00BF-4E2D-A45A-CAB67D20B939}" destId="{5EBA7342-F6BC-4EDD-83B7-99CA763D8EC8}" srcOrd="0" destOrd="3" presId="urn:microsoft.com/office/officeart/2005/8/layout/vList2"/>
    <dgm:cxn modelId="{C029AF13-7681-40A6-8AAC-0A6CEFFCDD35}" srcId="{0B0C6FD2-944E-4CE4-9061-27496EEE16F6}" destId="{4D541F1A-1A02-46B2-B132-4153A8268A84}" srcOrd="0" destOrd="0" parTransId="{BA214891-5FC4-4EC7-96EC-9201552CE3E4}" sibTransId="{2B72CC25-7ADC-40FD-B191-403214405DDA}"/>
    <dgm:cxn modelId="{D9D8011E-5117-422D-8DBC-94A0198361D7}" srcId="{A3EF8A2E-336B-42E9-8193-4CCB64E0E842}" destId="{350989E1-00BF-4E2D-A45A-CAB67D20B939}" srcOrd="0" destOrd="0" parTransId="{67B4F053-ABD7-4111-A624-547AD021D09F}" sibTransId="{62291CB6-8D0F-4721-88CC-D65ED8627E64}"/>
    <dgm:cxn modelId="{9B672833-0D24-49CB-ABB6-6A60DC37EFF8}" type="presOf" srcId="{7453F5CF-D78C-41FF-B4FD-399C6A1A91B8}" destId="{233C5E7C-DA80-4A6A-B4E3-8A90B059713B}" srcOrd="0" destOrd="0" presId="urn:microsoft.com/office/officeart/2005/8/layout/vList2"/>
    <dgm:cxn modelId="{22247137-AECC-4879-BC79-ABD2D49A9691}" type="presOf" srcId="{492C8048-FF27-4859-BECC-690B2862336D}" destId="{EF342DB2-C852-4D63-96BA-452DBA9789FC}" srcOrd="0" destOrd="0" presId="urn:microsoft.com/office/officeart/2005/8/layout/vList2"/>
    <dgm:cxn modelId="{91AEC861-F43E-4127-88A4-EC80B1D14450}" type="presOf" srcId="{00AFFDA4-2BA4-4516-8CDD-DEC6F74AE9FE}" destId="{2469D8EA-FDCB-47E2-BD50-05819DDED3C2}" srcOrd="0" destOrd="0" presId="urn:microsoft.com/office/officeart/2005/8/layout/vList2"/>
    <dgm:cxn modelId="{8B4E0B42-06C6-4826-AB0A-EAEE3E31E3F3}" srcId="{492C8048-FF27-4859-BECC-690B2862336D}" destId="{00AFFDA4-2BA4-4516-8CDD-DEC6F74AE9FE}" srcOrd="1" destOrd="0" parTransId="{567A2D9C-90E0-47D1-A8CF-A57BBEE2F33C}" sibTransId="{F7FB3F3D-64F5-4CC3-AAA4-5DF71334800F}"/>
    <dgm:cxn modelId="{82856771-457F-403D-B78E-0C9205A1F253}" srcId="{7453F5CF-D78C-41FF-B4FD-399C6A1A91B8}" destId="{A3EF8A2E-336B-42E9-8193-4CCB64E0E842}" srcOrd="1" destOrd="0" parTransId="{3F1676E0-6C48-4003-9881-91705C053139}" sibTransId="{6264CF8D-0D59-4ECF-9656-B3313D2618E9}"/>
    <dgm:cxn modelId="{1C248559-EF91-4722-9734-275ABE4FAE94}" srcId="{492C8048-FF27-4859-BECC-690B2862336D}" destId="{7453F5CF-D78C-41FF-B4FD-399C6A1A91B8}" srcOrd="0" destOrd="0" parTransId="{CE5E270F-8A66-473F-912C-1A091A4E92A9}" sibTransId="{75D61B3B-0BF0-4AFC-8020-5C894E844D59}"/>
    <dgm:cxn modelId="{A2A262AE-1781-4A0E-A912-7FBE8F8309F7}" type="presOf" srcId="{0B0C6FD2-944E-4CE4-9061-27496EEE16F6}" destId="{5EBA7342-F6BC-4EDD-83B7-99CA763D8EC8}" srcOrd="0" destOrd="0" presId="urn:microsoft.com/office/officeart/2005/8/layout/vList2"/>
    <dgm:cxn modelId="{25AC36DE-B6F0-4144-A9FD-902F68657965}" type="presOf" srcId="{4D541F1A-1A02-46B2-B132-4153A8268A84}" destId="{5EBA7342-F6BC-4EDD-83B7-99CA763D8EC8}" srcOrd="0" destOrd="1" presId="urn:microsoft.com/office/officeart/2005/8/layout/vList2"/>
    <dgm:cxn modelId="{C7B17FE0-A67F-4C5F-B2E8-3D439C39D5A7}" type="presOf" srcId="{A3EF8A2E-336B-42E9-8193-4CCB64E0E842}" destId="{5EBA7342-F6BC-4EDD-83B7-99CA763D8EC8}" srcOrd="0" destOrd="2" presId="urn:microsoft.com/office/officeart/2005/8/layout/vList2"/>
    <dgm:cxn modelId="{F5C61DEC-1A35-4A62-943C-8138732D6F20}" srcId="{7453F5CF-D78C-41FF-B4FD-399C6A1A91B8}" destId="{0B0C6FD2-944E-4CE4-9061-27496EEE16F6}" srcOrd="0" destOrd="0" parTransId="{F9A110D5-DEC5-490F-AEC9-486D71934122}" sibTransId="{944013EB-9386-4EFA-BE69-07C27BB32473}"/>
    <dgm:cxn modelId="{69CB3AA0-96D1-438B-B9E1-AE1276F84860}" type="presParOf" srcId="{EF342DB2-C852-4D63-96BA-452DBA9789FC}" destId="{233C5E7C-DA80-4A6A-B4E3-8A90B059713B}" srcOrd="0" destOrd="0" presId="urn:microsoft.com/office/officeart/2005/8/layout/vList2"/>
    <dgm:cxn modelId="{BDCEF861-E62C-4DF3-953D-41058994E0C0}" type="presParOf" srcId="{EF342DB2-C852-4D63-96BA-452DBA9789FC}" destId="{5EBA7342-F6BC-4EDD-83B7-99CA763D8EC8}" srcOrd="1" destOrd="0" presId="urn:microsoft.com/office/officeart/2005/8/layout/vList2"/>
    <dgm:cxn modelId="{7F99C558-D63C-466F-B78D-D76732F57EEC}" type="presParOf" srcId="{EF342DB2-C852-4D63-96BA-452DBA9789FC}" destId="{2469D8EA-FDCB-47E2-BD50-05819DDED3C2}" srcOrd="2"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742198-DD25-4A0C-BF11-0A523CEADAC4}">
      <dsp:nvSpPr>
        <dsp:cNvPr id="0" name=""/>
        <dsp:cNvSpPr/>
      </dsp:nvSpPr>
      <dsp:spPr>
        <a:xfrm>
          <a:off x="1578638" y="1746034"/>
          <a:ext cx="434401" cy="1241620"/>
        </a:xfrm>
        <a:custGeom>
          <a:avLst/>
          <a:gdLst/>
          <a:ahLst/>
          <a:cxnLst/>
          <a:rect l="0" t="0" r="0" b="0"/>
          <a:pathLst>
            <a:path>
              <a:moveTo>
                <a:pt x="0" y="0"/>
              </a:moveTo>
              <a:lnTo>
                <a:pt x="217200" y="0"/>
              </a:lnTo>
              <a:lnTo>
                <a:pt x="217200" y="1241620"/>
              </a:lnTo>
              <a:lnTo>
                <a:pt x="434401" y="124162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1762954" y="2333958"/>
        <a:ext cx="65770" cy="65770"/>
      </dsp:txXfrm>
    </dsp:sp>
    <dsp:sp modelId="{A467FD7E-E777-480B-A5C1-342C38BAAFAE}">
      <dsp:nvSpPr>
        <dsp:cNvPr id="0" name=""/>
        <dsp:cNvSpPr/>
      </dsp:nvSpPr>
      <dsp:spPr>
        <a:xfrm>
          <a:off x="1578638" y="1746034"/>
          <a:ext cx="434401" cy="413873"/>
        </a:xfrm>
        <a:custGeom>
          <a:avLst/>
          <a:gdLst/>
          <a:ahLst/>
          <a:cxnLst/>
          <a:rect l="0" t="0" r="0" b="0"/>
          <a:pathLst>
            <a:path>
              <a:moveTo>
                <a:pt x="0" y="0"/>
              </a:moveTo>
              <a:lnTo>
                <a:pt x="217200" y="0"/>
              </a:lnTo>
              <a:lnTo>
                <a:pt x="217200" y="413873"/>
              </a:lnTo>
              <a:lnTo>
                <a:pt x="434401" y="41387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1780839" y="1937970"/>
        <a:ext cx="29999" cy="29999"/>
      </dsp:txXfrm>
    </dsp:sp>
    <dsp:sp modelId="{4CF9EF31-3605-44CB-A416-96676048886E}">
      <dsp:nvSpPr>
        <dsp:cNvPr id="0" name=""/>
        <dsp:cNvSpPr/>
      </dsp:nvSpPr>
      <dsp:spPr>
        <a:xfrm>
          <a:off x="1578638" y="1332160"/>
          <a:ext cx="434401" cy="413873"/>
        </a:xfrm>
        <a:custGeom>
          <a:avLst/>
          <a:gdLst/>
          <a:ahLst/>
          <a:cxnLst/>
          <a:rect l="0" t="0" r="0" b="0"/>
          <a:pathLst>
            <a:path>
              <a:moveTo>
                <a:pt x="0" y="413873"/>
              </a:moveTo>
              <a:lnTo>
                <a:pt x="217200" y="413873"/>
              </a:lnTo>
              <a:lnTo>
                <a:pt x="217200" y="0"/>
              </a:lnTo>
              <a:lnTo>
                <a:pt x="434401" y="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1780839" y="1524097"/>
        <a:ext cx="29999" cy="29999"/>
      </dsp:txXfrm>
    </dsp:sp>
    <dsp:sp modelId="{507F5AC5-1349-4655-B8CD-38C443B95A03}">
      <dsp:nvSpPr>
        <dsp:cNvPr id="0" name=""/>
        <dsp:cNvSpPr/>
      </dsp:nvSpPr>
      <dsp:spPr>
        <a:xfrm>
          <a:off x="1578638" y="504413"/>
          <a:ext cx="434401" cy="1241620"/>
        </a:xfrm>
        <a:custGeom>
          <a:avLst/>
          <a:gdLst/>
          <a:ahLst/>
          <a:cxnLst/>
          <a:rect l="0" t="0" r="0" b="0"/>
          <a:pathLst>
            <a:path>
              <a:moveTo>
                <a:pt x="0" y="1241620"/>
              </a:moveTo>
              <a:lnTo>
                <a:pt x="217200" y="1241620"/>
              </a:lnTo>
              <a:lnTo>
                <a:pt x="217200" y="0"/>
              </a:lnTo>
              <a:lnTo>
                <a:pt x="434401" y="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1762954" y="1092338"/>
        <a:ext cx="65770" cy="65770"/>
      </dsp:txXfrm>
    </dsp:sp>
    <dsp:sp modelId="{00181418-EAFB-487E-A100-2B2FD94941CA}">
      <dsp:nvSpPr>
        <dsp:cNvPr id="0" name=""/>
        <dsp:cNvSpPr/>
      </dsp:nvSpPr>
      <dsp:spPr>
        <a:xfrm rot="16200000">
          <a:off x="-495085" y="1414935"/>
          <a:ext cx="3485250"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fr-FR" sz="1800" kern="1200" dirty="0" err="1"/>
            <a:t>Individualized</a:t>
          </a:r>
          <a:r>
            <a:rPr lang="fr-FR" sz="1800" kern="1200" dirty="0"/>
            <a:t> support plan</a:t>
          </a:r>
        </a:p>
      </dsp:txBody>
      <dsp:txXfrm>
        <a:off x="-495085" y="1414935"/>
        <a:ext cx="3485250" cy="662197"/>
      </dsp:txXfrm>
    </dsp:sp>
    <dsp:sp modelId="{333193E2-F755-4706-9F3F-21169C5B734C}">
      <dsp:nvSpPr>
        <dsp:cNvPr id="0" name=""/>
        <dsp:cNvSpPr/>
      </dsp:nvSpPr>
      <dsp:spPr>
        <a:xfrm>
          <a:off x="2013040" y="173314"/>
          <a:ext cx="8217489"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44000" rIns="72000" bIns="180000" numCol="1" spcCol="1270" anchor="ctr" anchorCtr="0">
          <a:noAutofit/>
        </a:bodyPr>
        <a:lstStyle/>
        <a:p>
          <a:pPr marL="0" lvl="0" indent="0" algn="l" defTabSz="800100">
            <a:lnSpc>
              <a:spcPct val="90000"/>
            </a:lnSpc>
            <a:spcBef>
              <a:spcPct val="0"/>
            </a:spcBef>
            <a:spcAft>
              <a:spcPct val="35000"/>
            </a:spcAft>
            <a:buNone/>
          </a:pPr>
          <a:r>
            <a:rPr lang="fr-FR" sz="1800" kern="1200" dirty="0" err="1"/>
            <a:t>Customized</a:t>
          </a:r>
          <a:r>
            <a:rPr lang="fr-FR" sz="1800" kern="1200" dirty="0"/>
            <a:t> plan </a:t>
          </a:r>
          <a:r>
            <a:rPr lang="fr-FR" sz="1800" kern="1200" dirty="0" err="1"/>
            <a:t>designed</a:t>
          </a:r>
          <a:r>
            <a:rPr lang="fr-FR" sz="1800" kern="1200" dirty="0"/>
            <a:t> to </a:t>
          </a:r>
          <a:r>
            <a:rPr lang="fr-FR" sz="1800" kern="1200" dirty="0" err="1"/>
            <a:t>meet</a:t>
          </a:r>
          <a:r>
            <a:rPr lang="fr-FR" sz="1800" kern="1200" dirty="0"/>
            <a:t> the unique </a:t>
          </a:r>
          <a:r>
            <a:rPr lang="fr-FR" sz="1800" kern="1200" dirty="0" err="1"/>
            <a:t>needs</a:t>
          </a:r>
          <a:r>
            <a:rPr lang="fr-FR" sz="1800" kern="1200" dirty="0"/>
            <a:t> and goals of a </a:t>
          </a:r>
          <a:r>
            <a:rPr lang="fr-FR" sz="1800" kern="1200" dirty="0" err="1"/>
            <a:t>specific</a:t>
          </a:r>
          <a:r>
            <a:rPr lang="fr-FR" sz="1800" kern="1200" dirty="0"/>
            <a:t> </a:t>
          </a:r>
          <a:r>
            <a:rPr lang="fr-FR" sz="1800" kern="1200" dirty="0" err="1"/>
            <a:t>individual</a:t>
          </a:r>
          <a:endParaRPr lang="fr-FR" sz="1800" kern="1200" dirty="0"/>
        </a:p>
      </dsp:txBody>
      <dsp:txXfrm>
        <a:off x="2013040" y="173314"/>
        <a:ext cx="8217489" cy="662197"/>
      </dsp:txXfrm>
    </dsp:sp>
    <dsp:sp modelId="{FEC0048A-B414-4C95-B290-9400B1DFAEA6}">
      <dsp:nvSpPr>
        <dsp:cNvPr id="0" name=""/>
        <dsp:cNvSpPr/>
      </dsp:nvSpPr>
      <dsp:spPr>
        <a:xfrm>
          <a:off x="2013040" y="1001061"/>
          <a:ext cx="8217489"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44000" rIns="72000" bIns="11430" numCol="1" spcCol="1270" anchor="ctr" anchorCtr="0">
          <a:noAutofit/>
        </a:bodyPr>
        <a:lstStyle/>
        <a:p>
          <a:pPr marL="0" lvl="0" indent="0" algn="l" defTabSz="800100">
            <a:lnSpc>
              <a:spcPct val="90000"/>
            </a:lnSpc>
            <a:spcBef>
              <a:spcPct val="0"/>
            </a:spcBef>
            <a:spcAft>
              <a:spcPct val="35000"/>
            </a:spcAft>
            <a:buNone/>
          </a:pPr>
          <a:r>
            <a:rPr lang="fr-FR" sz="1800" kern="1200" dirty="0" err="1"/>
            <a:t>Consider</a:t>
          </a:r>
          <a:r>
            <a:rPr lang="fr-FR" sz="1800" kern="1200" dirty="0"/>
            <a:t> the </a:t>
          </a:r>
          <a:r>
            <a:rPr lang="fr-FR" sz="1800" kern="1200" dirty="0" err="1"/>
            <a:t>individual’s</a:t>
          </a:r>
          <a:r>
            <a:rPr lang="fr-FR" sz="1800" kern="1200" dirty="0"/>
            <a:t> </a:t>
          </a:r>
          <a:r>
            <a:rPr lang="fr-FR" sz="1800" kern="1200" dirty="0" err="1"/>
            <a:t>strengths</a:t>
          </a:r>
          <a:r>
            <a:rPr lang="fr-FR" sz="1800" kern="1200" dirty="0"/>
            <a:t>, </a:t>
          </a:r>
          <a:r>
            <a:rPr lang="fr-FR" sz="1800" kern="1200" dirty="0" err="1"/>
            <a:t>weaknesses</a:t>
          </a:r>
          <a:r>
            <a:rPr lang="fr-FR" sz="1800" kern="1200" dirty="0"/>
            <a:t>, </a:t>
          </a:r>
          <a:r>
            <a:rPr lang="fr-FR" sz="1800" kern="1200" dirty="0" err="1"/>
            <a:t>interests</a:t>
          </a:r>
          <a:r>
            <a:rPr lang="fr-FR" sz="1800" kern="1200" dirty="0"/>
            <a:t>, </a:t>
          </a:r>
          <a:r>
            <a:rPr lang="fr-FR" sz="1800" kern="1200" dirty="0" err="1"/>
            <a:t>learning</a:t>
          </a:r>
          <a:r>
            <a:rPr lang="fr-FR" sz="1800" kern="1200" dirty="0"/>
            <a:t> styles</a:t>
          </a:r>
        </a:p>
      </dsp:txBody>
      <dsp:txXfrm>
        <a:off x="2013040" y="1001061"/>
        <a:ext cx="8217489" cy="662197"/>
      </dsp:txXfrm>
    </dsp:sp>
    <dsp:sp modelId="{D2BD90F8-5F8A-4E86-A038-6CFFF54C30EB}">
      <dsp:nvSpPr>
        <dsp:cNvPr id="0" name=""/>
        <dsp:cNvSpPr/>
      </dsp:nvSpPr>
      <dsp:spPr>
        <a:xfrm>
          <a:off x="2013040" y="1828808"/>
          <a:ext cx="8198788"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44000" rIns="72000" bIns="72000" numCol="1" spcCol="1270" anchor="ctr" anchorCtr="0">
          <a:noAutofit/>
        </a:bodyPr>
        <a:lstStyle/>
        <a:p>
          <a:pPr marL="0" lvl="0" indent="0" algn="l" defTabSz="800100">
            <a:lnSpc>
              <a:spcPct val="90000"/>
            </a:lnSpc>
            <a:spcBef>
              <a:spcPct val="0"/>
            </a:spcBef>
            <a:spcAft>
              <a:spcPct val="35000"/>
            </a:spcAft>
            <a:buNone/>
          </a:pPr>
          <a:r>
            <a:rPr lang="fr-FR" sz="1800" kern="1200" dirty="0"/>
            <a:t>Roadmap for </a:t>
          </a:r>
          <a:r>
            <a:rPr lang="fr-FR" sz="1800" kern="1200" dirty="0" err="1"/>
            <a:t>their</a:t>
          </a:r>
          <a:r>
            <a:rPr lang="fr-FR" sz="1800" kern="1200" dirty="0"/>
            <a:t> </a:t>
          </a:r>
          <a:r>
            <a:rPr lang="fr-FR" sz="1800" kern="1200" dirty="0" err="1"/>
            <a:t>progress</a:t>
          </a:r>
          <a:endParaRPr lang="fr-FR" sz="1800" kern="1200" dirty="0"/>
        </a:p>
      </dsp:txBody>
      <dsp:txXfrm>
        <a:off x="2013040" y="1828808"/>
        <a:ext cx="8198788" cy="662197"/>
      </dsp:txXfrm>
    </dsp:sp>
    <dsp:sp modelId="{AC5F67EC-5BF0-41AD-85A1-BE6C3FE3D740}">
      <dsp:nvSpPr>
        <dsp:cNvPr id="0" name=""/>
        <dsp:cNvSpPr/>
      </dsp:nvSpPr>
      <dsp:spPr>
        <a:xfrm>
          <a:off x="2013040" y="2656555"/>
          <a:ext cx="8188449"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1430" rIns="11430" bIns="11430" numCol="1" spcCol="1270" anchor="ctr" anchorCtr="0">
          <a:noAutofit/>
        </a:bodyPr>
        <a:lstStyle/>
        <a:p>
          <a:pPr marL="0" lvl="0" indent="0" algn="l" defTabSz="800100">
            <a:lnSpc>
              <a:spcPct val="90000"/>
            </a:lnSpc>
            <a:spcBef>
              <a:spcPct val="0"/>
            </a:spcBef>
            <a:spcAft>
              <a:spcPct val="35000"/>
            </a:spcAft>
            <a:buNone/>
          </a:pPr>
          <a:r>
            <a:rPr lang="fr-FR" sz="1800" kern="1200" dirty="0" err="1"/>
            <a:t>Should</a:t>
          </a:r>
          <a:r>
            <a:rPr lang="fr-FR" sz="1800" kern="1200" dirty="0"/>
            <a:t> </a:t>
          </a:r>
          <a:r>
            <a:rPr lang="fr-FR" sz="1800" kern="1200" dirty="0" err="1"/>
            <a:t>be</a:t>
          </a:r>
          <a:r>
            <a:rPr lang="fr-FR" sz="1800" kern="1200" dirty="0"/>
            <a:t> </a:t>
          </a:r>
          <a:r>
            <a:rPr lang="fr-FR" sz="1800" kern="1200" dirty="0" err="1"/>
            <a:t>defined</a:t>
          </a:r>
          <a:r>
            <a:rPr lang="fr-FR" sz="1800" kern="1200" dirty="0"/>
            <a:t> and </a:t>
          </a:r>
          <a:r>
            <a:rPr lang="fr-FR" sz="1800" kern="1200" dirty="0" err="1"/>
            <a:t>shared</a:t>
          </a:r>
          <a:r>
            <a:rPr lang="fr-FR" sz="1800" kern="1200" dirty="0"/>
            <a:t> </a:t>
          </a:r>
          <a:r>
            <a:rPr lang="fr-FR" sz="1800" kern="1200" dirty="0" err="1"/>
            <a:t>with</a:t>
          </a:r>
          <a:r>
            <a:rPr lang="fr-FR" sz="1800" kern="1200" dirty="0"/>
            <a:t> the </a:t>
          </a:r>
          <a:r>
            <a:rPr lang="fr-FR" sz="1800" kern="1200" dirty="0" err="1"/>
            <a:t>target</a:t>
          </a:r>
          <a:r>
            <a:rPr lang="fr-FR" sz="1800" kern="1200" dirty="0"/>
            <a:t> </a:t>
          </a:r>
          <a:r>
            <a:rPr lang="fr-FR" sz="1800" kern="1200" dirty="0" err="1"/>
            <a:t>person</a:t>
          </a:r>
          <a:r>
            <a:rPr lang="fr-FR" sz="1800" kern="1200" dirty="0"/>
            <a:t> and </a:t>
          </a:r>
          <a:r>
            <a:rPr lang="fr-FR" sz="1800" kern="1200" dirty="0" err="1"/>
            <a:t>their</a:t>
          </a:r>
          <a:r>
            <a:rPr lang="fr-FR" sz="1800" kern="1200" dirty="0"/>
            <a:t> </a:t>
          </a:r>
          <a:r>
            <a:rPr lang="fr-FR" sz="1800" kern="1200" dirty="0" err="1"/>
            <a:t>family</a:t>
          </a:r>
          <a:endParaRPr lang="fr-FR" sz="1800" kern="1200" dirty="0"/>
        </a:p>
      </dsp:txBody>
      <dsp:txXfrm>
        <a:off x="2013040" y="2656555"/>
        <a:ext cx="8188449" cy="6621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3C5E7C-DA80-4A6A-B4E3-8A90B059713B}">
      <dsp:nvSpPr>
        <dsp:cNvPr id="0" name=""/>
        <dsp:cNvSpPr/>
      </dsp:nvSpPr>
      <dsp:spPr>
        <a:xfrm>
          <a:off x="0" y="256261"/>
          <a:ext cx="11262717" cy="1175866"/>
        </a:xfrm>
        <a:prstGeom prst="roundRect">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fr-FR" sz="2400" kern="1200" dirty="0"/>
            <a:t>ASHA Guidelines, </a:t>
          </a:r>
          <a:r>
            <a:rPr lang="fr-FR" sz="2000" kern="1200" dirty="0"/>
            <a:t>The </a:t>
          </a:r>
          <a:r>
            <a:rPr lang="fr-FR" sz="2000" kern="1200" dirty="0" err="1"/>
            <a:t>assessment</a:t>
          </a:r>
          <a:r>
            <a:rPr lang="fr-FR" sz="2000" kern="1200" dirty="0"/>
            <a:t> </a:t>
          </a:r>
          <a:r>
            <a:rPr lang="fr-FR" sz="2000" kern="1200" dirty="0" err="1"/>
            <a:t>should</a:t>
          </a:r>
          <a:r>
            <a:rPr lang="fr-FR" sz="2000" kern="1200" dirty="0"/>
            <a:t> </a:t>
          </a:r>
          <a:r>
            <a:rPr lang="fr-FR" sz="2000" kern="1200" dirty="0" err="1"/>
            <a:t>reflect</a:t>
          </a:r>
          <a:r>
            <a:rPr lang="fr-FR" sz="2000" kern="1200" dirty="0"/>
            <a:t> the </a:t>
          </a:r>
          <a:r>
            <a:rPr lang="fr-FR" sz="2000" kern="1200" dirty="0" err="1"/>
            <a:t>individual’s</a:t>
          </a:r>
          <a:r>
            <a:rPr lang="fr-FR" sz="2000" kern="1200" dirty="0"/>
            <a:t> </a:t>
          </a:r>
          <a:r>
            <a:rPr lang="fr-FR" sz="2000" kern="1200" dirty="0" err="1"/>
            <a:t>ability</a:t>
          </a:r>
          <a:r>
            <a:rPr lang="fr-FR" sz="2000" kern="1200" dirty="0"/>
            <a:t> to </a:t>
          </a:r>
          <a:r>
            <a:rPr lang="fr-FR" sz="2000" kern="1200" dirty="0" err="1"/>
            <a:t>intentionnally</a:t>
          </a:r>
          <a:r>
            <a:rPr lang="fr-FR" sz="2000" kern="1200" dirty="0"/>
            <a:t> engage </a:t>
          </a:r>
          <a:r>
            <a:rPr lang="fr-FR" sz="2000" kern="1200" dirty="0" err="1"/>
            <a:t>with</a:t>
          </a:r>
          <a:r>
            <a:rPr lang="fr-FR" sz="2000" kern="1200" dirty="0"/>
            <a:t> </a:t>
          </a:r>
          <a:r>
            <a:rPr lang="fr-FR" sz="2000" kern="1200" dirty="0" err="1"/>
            <a:t>their</a:t>
          </a:r>
          <a:r>
            <a:rPr lang="fr-FR" sz="2000" kern="1200" dirty="0"/>
            <a:t> </a:t>
          </a:r>
          <a:r>
            <a:rPr lang="fr-FR" sz="2000" kern="1200" dirty="0" err="1"/>
            <a:t>environment</a:t>
          </a:r>
          <a:endParaRPr lang="fr-FR" sz="2400" kern="1200" dirty="0"/>
        </a:p>
      </dsp:txBody>
      <dsp:txXfrm>
        <a:off x="57401" y="313662"/>
        <a:ext cx="11147915" cy="1061064"/>
      </dsp:txXfrm>
    </dsp:sp>
    <dsp:sp modelId="{5EBA7342-F6BC-4EDD-83B7-99CA763D8EC8}">
      <dsp:nvSpPr>
        <dsp:cNvPr id="0" name=""/>
        <dsp:cNvSpPr/>
      </dsp:nvSpPr>
      <dsp:spPr>
        <a:xfrm>
          <a:off x="0" y="1432128"/>
          <a:ext cx="11262717" cy="18500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7591"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fr-FR" sz="2400" kern="1200" dirty="0" err="1"/>
            <a:t>precisely</a:t>
          </a:r>
          <a:r>
            <a:rPr lang="fr-FR" sz="2400" kern="1200" dirty="0"/>
            <a:t> </a:t>
          </a:r>
          <a:r>
            <a:rPr lang="fr-FR" sz="2400" kern="1200" dirty="0" err="1"/>
            <a:t>define</a:t>
          </a:r>
          <a:r>
            <a:rPr lang="fr-FR" sz="2400" kern="1200" dirty="0"/>
            <a:t> </a:t>
          </a:r>
          <a:r>
            <a:rPr lang="fr-FR" sz="2400" kern="1200" dirty="0" err="1"/>
            <a:t>their</a:t>
          </a:r>
          <a:r>
            <a:rPr lang="fr-FR" sz="2400" kern="1200" dirty="0"/>
            <a:t> communication </a:t>
          </a:r>
          <a:r>
            <a:rPr lang="fr-FR" sz="2400" kern="1200" dirty="0" err="1"/>
            <a:t>skills</a:t>
          </a:r>
          <a:endParaRPr lang="fr-FR" sz="2400" kern="1200" dirty="0"/>
        </a:p>
        <a:p>
          <a:pPr marL="457200" lvl="2" indent="-228600" algn="l" defTabSz="1066800">
            <a:lnSpc>
              <a:spcPct val="90000"/>
            </a:lnSpc>
            <a:spcBef>
              <a:spcPct val="0"/>
            </a:spcBef>
            <a:spcAft>
              <a:spcPct val="20000"/>
            </a:spcAft>
            <a:buChar char="•"/>
          </a:pPr>
          <a:r>
            <a:rPr lang="fr-FR" sz="2400" kern="1200" dirty="0" err="1"/>
            <a:t>Across</a:t>
          </a:r>
          <a:r>
            <a:rPr lang="fr-FR" sz="2400" kern="1200" dirty="0"/>
            <a:t> </a:t>
          </a:r>
          <a:r>
            <a:rPr lang="fr-FR" sz="2400" kern="1200" dirty="0" err="1"/>
            <a:t>different</a:t>
          </a:r>
          <a:r>
            <a:rPr lang="fr-FR" sz="2400" kern="1200" dirty="0"/>
            <a:t> </a:t>
          </a:r>
          <a:r>
            <a:rPr lang="fr-FR" sz="2400" kern="1200" dirty="0" err="1"/>
            <a:t>environments</a:t>
          </a:r>
          <a:r>
            <a:rPr lang="fr-FR" sz="2400" kern="1200" dirty="0"/>
            <a:t> (</a:t>
          </a:r>
          <a:r>
            <a:rPr lang="fr-FR" sz="2400" kern="1200" dirty="0" err="1"/>
            <a:t>educational</a:t>
          </a:r>
          <a:r>
            <a:rPr lang="fr-FR" sz="2400" kern="1200" dirty="0"/>
            <a:t>, </a:t>
          </a:r>
          <a:r>
            <a:rPr lang="fr-FR" sz="2400" kern="1200" dirty="0" err="1"/>
            <a:t>leisure</a:t>
          </a:r>
          <a:r>
            <a:rPr lang="fr-FR" sz="2400" kern="1200" dirty="0"/>
            <a:t>, </a:t>
          </a:r>
          <a:r>
            <a:rPr lang="fr-FR" sz="2400" kern="1200" dirty="0" err="1"/>
            <a:t>residential</a:t>
          </a:r>
          <a:r>
            <a:rPr lang="fr-FR" sz="2400" kern="1200" dirty="0"/>
            <a:t>, </a:t>
          </a:r>
          <a:r>
            <a:rPr lang="fr-FR" sz="2400" kern="1200" dirty="0" err="1"/>
            <a:t>ocupational</a:t>
          </a:r>
          <a:r>
            <a:rPr lang="fr-FR" sz="2400" kern="1200" dirty="0"/>
            <a:t> settings)</a:t>
          </a:r>
        </a:p>
        <a:p>
          <a:pPr marL="228600" lvl="1" indent="-228600" algn="l" defTabSz="1066800">
            <a:lnSpc>
              <a:spcPct val="90000"/>
            </a:lnSpc>
            <a:spcBef>
              <a:spcPct val="0"/>
            </a:spcBef>
            <a:spcAft>
              <a:spcPct val="20000"/>
            </a:spcAft>
            <a:buChar char="•"/>
          </a:pPr>
          <a:r>
            <a:rPr lang="fr-FR" sz="2400" kern="1200" dirty="0" err="1"/>
            <a:t>Assess</a:t>
          </a:r>
          <a:r>
            <a:rPr lang="fr-FR" sz="2400" kern="1200" dirty="0"/>
            <a:t> the </a:t>
          </a:r>
          <a:r>
            <a:rPr lang="fr-FR" sz="2400" kern="1200" dirty="0" err="1"/>
            <a:t>persons</a:t>
          </a:r>
          <a:r>
            <a:rPr lang="fr-FR" sz="2400" kern="1200" dirty="0"/>
            <a:t> </a:t>
          </a:r>
          <a:r>
            <a:rPr lang="fr-FR" sz="2400" kern="1200" dirty="0" err="1"/>
            <a:t>with</a:t>
          </a:r>
          <a:r>
            <a:rPr lang="fr-FR" sz="2400" kern="1200" dirty="0"/>
            <a:t> IDD and </a:t>
          </a:r>
          <a:r>
            <a:rPr lang="fr-FR" sz="2400" kern="1200" dirty="0" err="1"/>
            <a:t>their</a:t>
          </a:r>
          <a:r>
            <a:rPr lang="fr-FR" sz="2400" kern="1200" dirty="0"/>
            <a:t> </a:t>
          </a:r>
          <a:r>
            <a:rPr lang="fr-FR" sz="2400" kern="1200" dirty="0" err="1"/>
            <a:t>environment</a:t>
          </a:r>
          <a:endParaRPr lang="fr-FR" sz="2400" kern="1200" dirty="0"/>
        </a:p>
        <a:p>
          <a:pPr marL="457200" lvl="2" indent="-228600" algn="l" defTabSz="1066800">
            <a:lnSpc>
              <a:spcPct val="90000"/>
            </a:lnSpc>
            <a:spcBef>
              <a:spcPct val="0"/>
            </a:spcBef>
            <a:spcAft>
              <a:spcPct val="20000"/>
            </a:spcAft>
            <a:buChar char="•"/>
          </a:pPr>
          <a:r>
            <a:rPr lang="fr-FR" sz="2400" kern="1200" dirty="0" err="1"/>
            <a:t>indicate</a:t>
          </a:r>
          <a:r>
            <a:rPr lang="fr-FR" sz="2400" kern="1200" dirty="0"/>
            <a:t> the </a:t>
          </a:r>
          <a:r>
            <a:rPr lang="fr-FR" sz="2400" kern="1200" dirty="0" err="1"/>
            <a:t>degree</a:t>
          </a:r>
          <a:r>
            <a:rPr lang="fr-FR" sz="2400" kern="1200" dirty="0"/>
            <a:t> to </a:t>
          </a:r>
          <a:r>
            <a:rPr lang="fr-FR" sz="2400" kern="1200" dirty="0" err="1"/>
            <a:t>which</a:t>
          </a:r>
          <a:r>
            <a:rPr lang="fr-FR" sz="2400" kern="1200" dirty="0"/>
            <a:t> the </a:t>
          </a:r>
          <a:r>
            <a:rPr lang="fr-FR" sz="2400" kern="1200" dirty="0" err="1"/>
            <a:t>environment</a:t>
          </a:r>
          <a:r>
            <a:rPr lang="fr-FR" sz="2400" kern="1200" dirty="0"/>
            <a:t> </a:t>
          </a:r>
          <a:r>
            <a:rPr lang="fr-FR" sz="2400" kern="1200" dirty="0" err="1"/>
            <a:t>allow</a:t>
          </a:r>
          <a:r>
            <a:rPr lang="fr-FR" sz="2400" kern="1200" dirty="0"/>
            <a:t> effective communication</a:t>
          </a:r>
        </a:p>
      </dsp:txBody>
      <dsp:txXfrm>
        <a:off x="0" y="1432128"/>
        <a:ext cx="11262717" cy="1850062"/>
      </dsp:txXfrm>
    </dsp:sp>
    <dsp:sp modelId="{2469D8EA-FDCB-47E2-BD50-05819DDED3C2}">
      <dsp:nvSpPr>
        <dsp:cNvPr id="0" name=""/>
        <dsp:cNvSpPr/>
      </dsp:nvSpPr>
      <dsp:spPr>
        <a:xfrm>
          <a:off x="0" y="3282190"/>
          <a:ext cx="11262717" cy="1216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fr-FR" sz="2400" kern="1200" dirty="0"/>
            <a:t>Human, </a:t>
          </a:r>
          <a:r>
            <a:rPr lang="fr-FR" sz="2400" kern="1200" dirty="0" err="1"/>
            <a:t>financial</a:t>
          </a:r>
          <a:r>
            <a:rPr lang="fr-FR" sz="2400" kern="1200" dirty="0"/>
            <a:t> and </a:t>
          </a:r>
          <a:r>
            <a:rPr lang="fr-FR" sz="2400" kern="1200" dirty="0" err="1"/>
            <a:t>material</a:t>
          </a:r>
          <a:r>
            <a:rPr lang="fr-FR" sz="2400" kern="1200" dirty="0"/>
            <a:t> </a:t>
          </a:r>
          <a:r>
            <a:rPr lang="fr-FR" sz="2400" kern="1200" dirty="0" err="1"/>
            <a:t>resources</a:t>
          </a:r>
          <a:r>
            <a:rPr lang="fr-FR" sz="2400" kern="1200" dirty="0"/>
            <a:t>: the </a:t>
          </a:r>
          <a:r>
            <a:rPr lang="fr-FR" sz="2400" kern="1200" dirty="0" err="1"/>
            <a:t>role</a:t>
          </a:r>
          <a:r>
            <a:rPr lang="fr-FR" sz="2400" kern="1200" dirty="0"/>
            <a:t> of </a:t>
          </a:r>
          <a:r>
            <a:rPr lang="fr-FR" sz="2400" kern="1200" dirty="0" err="1"/>
            <a:t>governance</a:t>
          </a:r>
          <a:r>
            <a:rPr lang="fr-FR" sz="2400" kern="1200" dirty="0"/>
            <a:t> and management</a:t>
          </a:r>
        </a:p>
      </dsp:txBody>
      <dsp:txXfrm>
        <a:off x="59399" y="3341589"/>
        <a:ext cx="11143919" cy="1098002"/>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100" b="0" i="0" u="none" strike="noStrike" cap="none" dirty="0">
                <a:solidFill>
                  <a:srgbClr val="000000"/>
                </a:solidFill>
                <a:effectLst/>
                <a:latin typeface="Arial"/>
                <a:ea typeface="Arial"/>
                <a:cs typeface="Arial"/>
                <a:sym typeface="Arial"/>
              </a:rPr>
              <a:t>Individualized support project/plan </a:t>
            </a:r>
          </a:p>
          <a:p>
            <a:pPr rtl="0" fontAlgn="base"/>
            <a:r>
              <a:rPr lang="en-US" sz="1100" b="0" i="0" u="none" strike="noStrike" cap="none" dirty="0">
                <a:solidFill>
                  <a:srgbClr val="000000"/>
                </a:solidFill>
                <a:effectLst/>
                <a:latin typeface="Arial"/>
                <a:ea typeface="Arial"/>
                <a:cs typeface="Arial"/>
                <a:sym typeface="Arial"/>
              </a:rPr>
              <a:t>An individualized support project/plan is a customized plan designed to meet the unique needs and goals of a specific individual. It considers the individual's strengths, weaknesses, interests, and learning style, and provides a roadmap for their progress. Individualized plan or project are commonly used in schools, colleges, and other educational settings to support students who require personalized attention or have specific learning challenges. They are also used in clinical contexts for instance by psychologists, neuropsychologists, or speech-and-language therapists. </a:t>
            </a:r>
          </a:p>
          <a:p>
            <a:pPr rtl="0" fontAlgn="base"/>
            <a:r>
              <a:rPr lang="en-US" sz="1100" b="0" i="0" u="none" strike="noStrike" cap="none" dirty="0">
                <a:solidFill>
                  <a:srgbClr val="000000"/>
                </a:solidFill>
                <a:effectLst/>
                <a:latin typeface="Arial"/>
                <a:ea typeface="Arial"/>
                <a:cs typeface="Arial"/>
                <a:sym typeface="Arial"/>
              </a:rPr>
              <a:t>The plan/project should be shared, or even better defined, with the target person and their family.  </a:t>
            </a:r>
          </a:p>
          <a:p>
            <a:pPr rtl="0" fontAlgn="base"/>
            <a:r>
              <a:rPr lang="en-US" sz="1100" b="0" i="0" u="none" strike="noStrike" cap="none" dirty="0">
                <a:solidFill>
                  <a:srgbClr val="000000"/>
                </a:solidFill>
                <a:effectLst/>
                <a:latin typeface="Arial"/>
                <a:ea typeface="Arial"/>
                <a:cs typeface="Arial"/>
                <a:sym typeface="Arial"/>
              </a:rPr>
              <a:t>Here are some key elements typically included in an individualized plan: </a:t>
            </a:r>
          </a:p>
          <a:p>
            <a:pPr rtl="0" fontAlgn="base"/>
            <a:r>
              <a:rPr lang="en-US" sz="1100" b="0" i="0" u="none" strike="noStrike" cap="none" dirty="0">
                <a:solidFill>
                  <a:srgbClr val="000000"/>
                </a:solidFill>
                <a:effectLst/>
                <a:latin typeface="Arial"/>
                <a:ea typeface="Arial"/>
                <a:cs typeface="Arial"/>
                <a:sym typeface="Arial"/>
              </a:rPr>
              <a:t>Assessment: The individualized plan begins with an assessment of the current abilities. This may involve tests, interviews, observations, or evaluations by teachers, parents, or specialists. These steps allow to identify the person’s strengths and weaknesses and to identify the person’s needs.  </a:t>
            </a:r>
          </a:p>
          <a:p>
            <a:pPr rtl="0" fontAlgn="base"/>
            <a:r>
              <a:rPr lang="en-US" sz="1100" b="0" i="0" u="none" strike="noStrike" cap="none" dirty="0">
                <a:solidFill>
                  <a:srgbClr val="000000"/>
                </a:solidFill>
                <a:effectLst/>
                <a:latin typeface="Arial"/>
                <a:ea typeface="Arial"/>
                <a:cs typeface="Arial"/>
                <a:sym typeface="Arial"/>
              </a:rPr>
              <a:t>Goals and Objectives: Based on the assessment, specific goals and objectives are set for the person. These goals are often broken down into smaller, achievable steps to track progress. </a:t>
            </a:r>
          </a:p>
          <a:p>
            <a:pPr rtl="0" fontAlgn="base"/>
            <a:r>
              <a:rPr lang="en-US" sz="1100" b="0" i="0" u="none" strike="noStrike" cap="none" dirty="0">
                <a:solidFill>
                  <a:srgbClr val="000000"/>
                </a:solidFill>
                <a:effectLst/>
                <a:latin typeface="Arial"/>
                <a:ea typeface="Arial"/>
                <a:cs typeface="Arial"/>
                <a:sym typeface="Arial"/>
              </a:rPr>
              <a:t>Individualized Instruction in educational settings: The individualized plan outlines the instructional strategies and resources that will be used to support the learner's progress. This may include modifications to the curriculum, specialized materials, assistive technology, or additional support from teachers or specialists. Similarly, strategies and resources will be used to support the person in clinical situations.  </a:t>
            </a:r>
          </a:p>
          <a:p>
            <a:pPr rtl="0" fontAlgn="base"/>
            <a:r>
              <a:rPr lang="en-US" sz="1100" b="0" i="0" u="none" strike="noStrike" cap="none" dirty="0">
                <a:solidFill>
                  <a:srgbClr val="000000"/>
                </a:solidFill>
                <a:effectLst/>
                <a:latin typeface="Arial"/>
                <a:ea typeface="Arial"/>
                <a:cs typeface="Arial"/>
                <a:sym typeface="Arial"/>
              </a:rPr>
              <a:t>Accommodations and Modifications: If a person has specific challenges or disabilities, the plan may include accommodations and modifications to ensure their needs are met. This can include adjustments to the learning environment, instructional methods, or assessment methods. </a:t>
            </a:r>
          </a:p>
          <a:p>
            <a:pPr rtl="0" fontAlgn="base"/>
            <a:r>
              <a:rPr lang="en-US" sz="1100" b="0" i="0" u="none" strike="noStrike" cap="none" dirty="0">
                <a:solidFill>
                  <a:srgbClr val="000000"/>
                </a:solidFill>
                <a:effectLst/>
                <a:latin typeface="Arial"/>
                <a:ea typeface="Arial"/>
                <a:cs typeface="Arial"/>
                <a:sym typeface="Arial"/>
              </a:rPr>
              <a:t>Timelines and Progress Monitoring: The plan establishes timelines for achieving the set goals and includes methods for monitoring progress. This may involve regular assessments, check-ins, or progress reports to track the learner's development. </a:t>
            </a:r>
          </a:p>
          <a:p>
            <a:pPr rtl="0" fontAlgn="base"/>
            <a:r>
              <a:rPr lang="en-US" sz="1100" b="0" i="0" u="none" strike="noStrike" cap="none" dirty="0">
                <a:solidFill>
                  <a:srgbClr val="000000"/>
                </a:solidFill>
                <a:effectLst/>
                <a:latin typeface="Arial"/>
                <a:ea typeface="Arial"/>
                <a:cs typeface="Arial"/>
                <a:sym typeface="Arial"/>
              </a:rPr>
              <a:t>Support Services: In educational settings, if the learner requires additional support services, such as speech therapy, counselling, or occupational therapy, the plan may outline the specific services and how they will be integrated into the learning plan. </a:t>
            </a:r>
          </a:p>
          <a:p>
            <a:pPr rtl="0" fontAlgn="base"/>
            <a:r>
              <a:rPr lang="en-US" sz="1100" b="0" i="0" u="none" strike="noStrike" cap="none" dirty="0">
                <a:solidFill>
                  <a:srgbClr val="000000"/>
                </a:solidFill>
                <a:effectLst/>
                <a:latin typeface="Arial"/>
                <a:ea typeface="Arial"/>
                <a:cs typeface="Arial"/>
                <a:sym typeface="Arial"/>
              </a:rPr>
              <a:t>Communication and Collaboration: The plan encourages ongoing communication and collaboration among the learner, teachers, parents, and other professionals involved in their education. This ensures that everyone is aware of the learner's needs and can work together to support their progress. </a:t>
            </a:r>
          </a:p>
          <a:p>
            <a:pPr rtl="0" fontAlgn="base"/>
            <a:r>
              <a:rPr lang="en-US" sz="1100" b="0" i="0" u="none" strike="noStrike" cap="none" dirty="0">
                <a:solidFill>
                  <a:srgbClr val="000000"/>
                </a:solidFill>
                <a:effectLst/>
                <a:latin typeface="Arial"/>
                <a:ea typeface="Arial"/>
                <a:cs typeface="Arial"/>
                <a:sym typeface="Arial"/>
              </a:rPr>
              <a:t>It is important to note that a plan is highly personalized and tailored to the individual learner's needs. It allows for flexibility and adaptability to ensure the best possible learning experience and outcomes for the student.  </a:t>
            </a:r>
          </a:p>
          <a:p>
            <a:pPr rtl="0" fontAlgn="base"/>
            <a:r>
              <a:rPr lang="en-US" sz="1100" b="0" i="0" u="none" strike="noStrike" cap="none" dirty="0">
                <a:solidFill>
                  <a:srgbClr val="000000"/>
                </a:solidFill>
                <a:effectLst/>
                <a:latin typeface="Arial"/>
                <a:ea typeface="Arial"/>
                <a:cs typeface="Arial"/>
                <a:sym typeface="Arial"/>
              </a:rPr>
              <a:t>Needs identification techniques and procedures </a:t>
            </a:r>
          </a:p>
          <a:p>
            <a:pPr rtl="0" fontAlgn="base"/>
            <a:r>
              <a:rPr lang="en-US" sz="1100" b="0" i="0" u="none" strike="noStrike" cap="none" dirty="0">
                <a:solidFill>
                  <a:srgbClr val="000000"/>
                </a:solidFill>
                <a:effectLst/>
                <a:latin typeface="Arial"/>
                <a:ea typeface="Arial"/>
                <a:cs typeface="Arial"/>
                <a:sym typeface="Arial"/>
              </a:rPr>
              <a:t>The ASHA guidelines emphasize that the assessment should reflect the individual's ability to intentionally engage with their social environment. It is important to precisely define their communication skills. The assessment should provide insight into the individual's communication abilities across different environments, including educational, leisure, residential, and occupational settings. </a:t>
            </a:r>
          </a:p>
          <a:p>
            <a:pPr rtl="0" fontAlgn="base"/>
            <a:r>
              <a:rPr lang="en-US" sz="1100" b="0" i="0" u="none" strike="noStrike" cap="none" dirty="0">
                <a:solidFill>
                  <a:srgbClr val="000000"/>
                </a:solidFill>
                <a:effectLst/>
                <a:latin typeface="Arial"/>
                <a:ea typeface="Arial"/>
                <a:cs typeface="Arial"/>
                <a:sym typeface="Arial"/>
              </a:rPr>
              <a:t>The assessment </a:t>
            </a:r>
            <a:r>
              <a:rPr lang="en-US" sz="1100" b="0" i="0" u="none" strike="noStrike" cap="none" dirty="0" err="1">
                <a:solidFill>
                  <a:srgbClr val="000000"/>
                </a:solidFill>
                <a:effectLst/>
                <a:latin typeface="Arial"/>
                <a:ea typeface="Arial"/>
                <a:cs typeface="Arial"/>
                <a:sym typeface="Arial"/>
              </a:rPr>
              <a:t>shuld</a:t>
            </a:r>
            <a:r>
              <a:rPr lang="en-US" sz="1100" b="0" i="0" u="none" strike="noStrike" cap="none" dirty="0">
                <a:solidFill>
                  <a:srgbClr val="000000"/>
                </a:solidFill>
                <a:effectLst/>
                <a:latin typeface="Arial"/>
                <a:ea typeface="Arial"/>
                <a:cs typeface="Arial"/>
                <a:sym typeface="Arial"/>
              </a:rPr>
              <a:t> concern both the persons with IDD and their environment. It is indeed </a:t>
            </a:r>
            <a:r>
              <a:rPr lang="en-US" sz="1100" b="0" i="0" u="none" strike="noStrike" cap="none" dirty="0" err="1">
                <a:solidFill>
                  <a:srgbClr val="000000"/>
                </a:solidFill>
                <a:effectLst/>
                <a:latin typeface="Arial"/>
                <a:ea typeface="Arial"/>
                <a:cs typeface="Arial"/>
                <a:sym typeface="Arial"/>
              </a:rPr>
              <a:t>inmportant</a:t>
            </a:r>
            <a:r>
              <a:rPr lang="en-US" sz="1100" b="0" i="0" u="none" strike="noStrike" cap="none" dirty="0">
                <a:solidFill>
                  <a:srgbClr val="000000"/>
                </a:solidFill>
                <a:effectLst/>
                <a:latin typeface="Arial"/>
                <a:ea typeface="Arial"/>
                <a:cs typeface="Arial"/>
                <a:sym typeface="Arial"/>
              </a:rPr>
              <a:t> to indicate the degree to which the environment allow effective communication for people with IDD.  </a:t>
            </a:r>
          </a:p>
          <a:p>
            <a:pPr rtl="0" fontAlgn="base"/>
            <a:r>
              <a:rPr lang="en-US" sz="1100" b="0" i="0" u="none" strike="noStrike" cap="none" dirty="0">
                <a:solidFill>
                  <a:srgbClr val="000000"/>
                </a:solidFill>
                <a:effectLst/>
                <a:latin typeface="Arial"/>
                <a:ea typeface="Arial"/>
                <a:cs typeface="Arial"/>
                <a:sym typeface="Arial"/>
              </a:rPr>
              <a:t>According to ASHA’s guidelines, « At a minimum, then, an environmental assessment should  </a:t>
            </a:r>
          </a:p>
          <a:p>
            <a:pPr rtl="0" fontAlgn="base"/>
            <a:r>
              <a:rPr lang="en-US" sz="1100" b="0" i="0" u="none" strike="noStrike" cap="none" dirty="0">
                <a:solidFill>
                  <a:srgbClr val="000000"/>
                </a:solidFill>
                <a:effectLst/>
                <a:latin typeface="Arial"/>
                <a:ea typeface="Arial"/>
                <a:cs typeface="Arial"/>
                <a:sym typeface="Arial"/>
              </a:rPr>
              <a:t>identify the partners for communication who are the most crucial in various environments; </a:t>
            </a:r>
          </a:p>
          <a:p>
            <a:pPr rtl="0" fontAlgn="base"/>
            <a:r>
              <a:rPr lang="en-US" sz="1100" b="0" i="0" u="none" strike="noStrike" cap="none" dirty="0">
                <a:solidFill>
                  <a:srgbClr val="000000"/>
                </a:solidFill>
                <a:effectLst/>
                <a:latin typeface="Arial"/>
                <a:ea typeface="Arial"/>
                <a:cs typeface="Arial"/>
                <a:sym typeface="Arial"/>
              </a:rPr>
              <a:t>measure the extent of the opportunities for communication acts typically observed in various environmental contexts over time (e.g., education, leisure, living, and work settings, etc.); </a:t>
            </a:r>
          </a:p>
          <a:p>
            <a:pPr rtl="0" fontAlgn="base"/>
            <a:r>
              <a:rPr lang="en-US" sz="1100" b="0" i="0" u="none" strike="noStrike" cap="none" dirty="0">
                <a:solidFill>
                  <a:srgbClr val="000000"/>
                </a:solidFill>
                <a:effectLst/>
                <a:latin typeface="Arial"/>
                <a:ea typeface="Arial"/>
                <a:cs typeface="Arial"/>
                <a:sym typeface="Arial"/>
              </a:rPr>
              <a:t>compare the opportunities for communication among the different environmental contexts; </a:t>
            </a:r>
          </a:p>
          <a:p>
            <a:pPr rtl="0" fontAlgn="base"/>
            <a:r>
              <a:rPr lang="en-US" sz="1100" b="0" i="0" u="none" strike="noStrike" cap="none" dirty="0">
                <a:solidFill>
                  <a:srgbClr val="000000"/>
                </a:solidFill>
                <a:effectLst/>
                <a:latin typeface="Arial"/>
                <a:ea typeface="Arial"/>
                <a:cs typeface="Arial"/>
                <a:sym typeface="Arial"/>
              </a:rPr>
              <a:t>determine the proportion of communication acts responded to appropriately in each environment; </a:t>
            </a:r>
          </a:p>
          <a:p>
            <a:pPr rtl="0" fontAlgn="base"/>
            <a:r>
              <a:rPr lang="en-US" sz="1100" b="0" i="0" u="none" strike="noStrike" cap="none" dirty="0">
                <a:solidFill>
                  <a:srgbClr val="000000"/>
                </a:solidFill>
                <a:effectLst/>
                <a:latin typeface="Arial"/>
                <a:ea typeface="Arial"/>
                <a:cs typeface="Arial"/>
                <a:sym typeface="Arial"/>
              </a:rPr>
              <a:t>determine the proportion of communication acts responded to inappropriately in various environments; </a:t>
            </a:r>
          </a:p>
          <a:p>
            <a:pPr rtl="0" fontAlgn="base"/>
            <a:r>
              <a:rPr lang="en-US" sz="1100" b="0" i="0" u="none" strike="noStrike" cap="none" dirty="0">
                <a:solidFill>
                  <a:srgbClr val="000000"/>
                </a:solidFill>
                <a:effectLst/>
                <a:latin typeface="Arial"/>
                <a:ea typeface="Arial"/>
                <a:cs typeface="Arial"/>
                <a:sym typeface="Arial"/>
              </a:rPr>
              <a:t>identify the specific communication forms and functions that might be useful or needed in various environments; and </a:t>
            </a:r>
          </a:p>
          <a:p>
            <a:pPr rtl="0" fontAlgn="base"/>
            <a:r>
              <a:rPr lang="en-US" sz="1100" b="0" i="0" u="none" strike="noStrike" cap="none" dirty="0">
                <a:solidFill>
                  <a:srgbClr val="000000"/>
                </a:solidFill>
                <a:effectLst/>
                <a:latin typeface="Arial"/>
                <a:ea typeface="Arial"/>
                <a:cs typeface="Arial"/>
                <a:sym typeface="Arial"/>
              </a:rPr>
              <a:t>identify the persons in those environments who appear to have relatively higher rates of permitting, accepting, and responding to communication acts of an individual with severe disabilities. These highly responsive persons can be most useful in the initial stages of various intervention programs. » </a:t>
            </a:r>
          </a:p>
          <a:p>
            <a:pPr rtl="0" fontAlgn="base"/>
            <a:r>
              <a:rPr lang="en-US" sz="1100" b="0" i="0" u="none" strike="noStrike" cap="none" dirty="0">
                <a:solidFill>
                  <a:srgbClr val="000000"/>
                </a:solidFill>
                <a:effectLst/>
                <a:latin typeface="Arial"/>
                <a:ea typeface="Arial"/>
                <a:cs typeface="Arial"/>
                <a:sym typeface="Arial"/>
              </a:rPr>
              <a:t>The individuals’ assessment can be conducted with various tools. Some of them mainly assume cognitive and adaptative </a:t>
            </a:r>
            <a:r>
              <a:rPr lang="en-US" sz="1100" b="0" i="0" u="none" strike="noStrike" cap="none" dirty="0" err="1">
                <a:solidFill>
                  <a:srgbClr val="000000"/>
                </a:solidFill>
                <a:effectLst/>
                <a:latin typeface="Arial"/>
                <a:ea typeface="Arial"/>
                <a:cs typeface="Arial"/>
                <a:sym typeface="Arial"/>
              </a:rPr>
              <a:t>behaviour</a:t>
            </a:r>
            <a:r>
              <a:rPr lang="en-US" sz="1100" b="0" i="0" u="none" strike="noStrike" cap="none" dirty="0">
                <a:solidFill>
                  <a:srgbClr val="000000"/>
                </a:solidFill>
                <a:effectLst/>
                <a:latin typeface="Arial"/>
                <a:ea typeface="Arial"/>
                <a:cs typeface="Arial"/>
                <a:sym typeface="Arial"/>
              </a:rPr>
              <a:t> (ex: Bayley Scales of Infant and Toddler Development, The Social Cognitive Evaluation Battery for Children, Bayley, 2006). Others tools allow an assessment of language and communication skills (ex: VB-MAPP – Verbal Behavior – Milestones Assessment and Placement Program, Sundberg, 2008). Some of these tools are presented in the annexes. Most of the tools are used by specialized professionals such as psychologists or speech-and-language therapists. Yet, observation can also help to assess the communication skills.  </a:t>
            </a: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100" b="0" i="0" u="none" strike="noStrike" cap="none" dirty="0">
                <a:solidFill>
                  <a:srgbClr val="000000"/>
                </a:solidFill>
                <a:effectLst/>
                <a:latin typeface="Arial"/>
                <a:ea typeface="Arial"/>
                <a:cs typeface="Arial"/>
                <a:sym typeface="Arial"/>
              </a:rPr>
              <a:t>Individualized support project/plan </a:t>
            </a:r>
          </a:p>
          <a:p>
            <a:pPr marL="158750" indent="0" rtl="0" fontAlgn="base">
              <a:buNone/>
            </a:pPr>
            <a:r>
              <a:rPr lang="en-US" sz="1100" b="0" i="0" u="none" strike="noStrike" cap="none" dirty="0">
                <a:solidFill>
                  <a:srgbClr val="000000"/>
                </a:solidFill>
                <a:effectLst/>
                <a:latin typeface="Arial"/>
                <a:ea typeface="Arial"/>
                <a:cs typeface="Arial"/>
                <a:sym typeface="Arial"/>
              </a:rPr>
              <a:t>An individualized support project/plan is a customized plan designed to meet the unique needs and goals of a specific individual. It considers the individual's strengths, weaknesses, interests, and learning style, and provides a roadmap for their progress. Individualized plan or project are commonly used in schools, colleges, and other educational settings to support students who require personalized attention or have specific learning challenges. They are also used in clinical contexts for instance by psychologists, neuropsychologists, or speech-and-language therapists. </a:t>
            </a:r>
          </a:p>
          <a:p>
            <a:pPr marL="158750" indent="0" rtl="0" fontAlgn="base">
              <a:buNone/>
            </a:pPr>
            <a:r>
              <a:rPr lang="en-US" sz="1100" b="0" i="0" u="none" strike="noStrike" cap="none" dirty="0">
                <a:solidFill>
                  <a:srgbClr val="000000"/>
                </a:solidFill>
                <a:effectLst/>
                <a:latin typeface="Arial"/>
                <a:ea typeface="Arial"/>
                <a:cs typeface="Arial"/>
                <a:sym typeface="Arial"/>
              </a:rPr>
              <a:t>The plan/project should be shared, or even better defined, with the target person and their family.  </a:t>
            </a:r>
          </a:p>
          <a:p>
            <a:pPr rtl="0" fontAlgn="base"/>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100" b="0" i="0" u="none" strike="noStrike" cap="none" dirty="0">
                <a:solidFill>
                  <a:srgbClr val="000000"/>
                </a:solidFill>
                <a:effectLst/>
                <a:latin typeface="Arial"/>
                <a:ea typeface="Arial"/>
                <a:cs typeface="Arial"/>
                <a:sym typeface="Arial"/>
              </a:rPr>
              <a:t>Here are some key elements typically included in an individualized plan: </a:t>
            </a:r>
          </a:p>
          <a:p>
            <a:pPr marL="158750" indent="0" rtl="0" fontAlgn="base">
              <a:buNone/>
            </a:pPr>
            <a:r>
              <a:rPr lang="en-US" sz="1100" b="0" i="0" u="none" strike="noStrike" cap="none" dirty="0">
                <a:solidFill>
                  <a:srgbClr val="000000"/>
                </a:solidFill>
                <a:effectLst/>
                <a:latin typeface="Arial"/>
                <a:ea typeface="Arial"/>
                <a:cs typeface="Arial"/>
                <a:sym typeface="Arial"/>
              </a:rPr>
              <a:t>Assessment: The individualized plan begins with an assessment of the current abilities. This may involve tests, interviews, observations, or evaluations by teachers, parents, or specialists. These steps allow to identify the person’s strengths and weaknesses and to identify the person’s needs.  </a:t>
            </a:r>
          </a:p>
          <a:p>
            <a:pPr marL="158750" indent="0" rtl="0" fontAlgn="base">
              <a:buNone/>
            </a:pPr>
            <a:r>
              <a:rPr lang="en-US" sz="1100" b="0" i="0" u="none" strike="noStrike" cap="none" dirty="0">
                <a:solidFill>
                  <a:srgbClr val="000000"/>
                </a:solidFill>
                <a:effectLst/>
                <a:latin typeface="Arial"/>
                <a:ea typeface="Arial"/>
                <a:cs typeface="Arial"/>
                <a:sym typeface="Arial"/>
              </a:rPr>
              <a:t>Goals and Objectives: Based on the assessment, specific goals and objectives are set for the person. These goals are often broken down into smaller, achievable steps to track progress. </a:t>
            </a:r>
          </a:p>
          <a:p>
            <a:pPr marL="158750" indent="0" rtl="0" fontAlgn="base">
              <a:buNone/>
            </a:pPr>
            <a:r>
              <a:rPr lang="en-US" sz="1100" b="0" i="0" u="none" strike="noStrike" cap="none" dirty="0">
                <a:solidFill>
                  <a:srgbClr val="000000"/>
                </a:solidFill>
                <a:effectLst/>
                <a:latin typeface="Arial"/>
                <a:ea typeface="Arial"/>
                <a:cs typeface="Arial"/>
                <a:sym typeface="Arial"/>
              </a:rPr>
              <a:t>Individualized Instruction in educational settings: The individualized plan outlines the strategies and resources that will be used to support the person’s progress. This may include modifications to the curriculum, specialized materials, assistive technology, or additional support from the different professionals. Similarly, strategies and resources will be used to support the person in clinical situations.  </a:t>
            </a:r>
          </a:p>
          <a:p>
            <a:pPr marL="158750" indent="0" rtl="0" fontAlgn="base">
              <a:buNone/>
            </a:pPr>
            <a:r>
              <a:rPr lang="en-US" sz="1100" b="0" i="0" u="none" strike="noStrike" cap="none" dirty="0">
                <a:solidFill>
                  <a:srgbClr val="000000"/>
                </a:solidFill>
                <a:effectLst/>
                <a:latin typeface="Arial"/>
                <a:ea typeface="Arial"/>
                <a:cs typeface="Arial"/>
                <a:sym typeface="Arial"/>
              </a:rPr>
              <a:t>Accommodations and Modifications: If a person has specific challenges or disabilities, the plan may include accommodations and modifications to ensure their needs are met. This can include adjustments to the learning environment, instructional methods, or assessment methods. </a:t>
            </a:r>
          </a:p>
          <a:p>
            <a:pPr marL="158750" indent="0" rtl="0" fontAlgn="base">
              <a:buNone/>
            </a:pPr>
            <a:r>
              <a:rPr lang="en-US" sz="1100" b="0" i="0" u="none" strike="noStrike" cap="none" dirty="0">
                <a:solidFill>
                  <a:srgbClr val="000000"/>
                </a:solidFill>
                <a:effectLst/>
                <a:latin typeface="Arial"/>
                <a:ea typeface="Arial"/>
                <a:cs typeface="Arial"/>
                <a:sym typeface="Arial"/>
              </a:rPr>
              <a:t>Timelines and Progress Monitoring: The plan establishes timelines for achieving the set goals and includes methods for monitoring progress. This may involve regular assessments, check-ins, or progress reports to track the learner's development. </a:t>
            </a:r>
          </a:p>
          <a:p>
            <a:pPr marL="158750" indent="0" rtl="0" fontAlgn="base">
              <a:buNone/>
            </a:pPr>
            <a:r>
              <a:rPr lang="en-US" sz="1100" b="0" i="0" u="none" strike="noStrike" cap="none" dirty="0">
                <a:solidFill>
                  <a:srgbClr val="000000"/>
                </a:solidFill>
                <a:effectLst/>
                <a:latin typeface="Arial"/>
                <a:ea typeface="Arial"/>
                <a:cs typeface="Arial"/>
                <a:sym typeface="Arial"/>
              </a:rPr>
              <a:t>Support Services: In educational settings, if the learner requires additional support services, such as speech therapy, counselling, or occupational therapy, the plan may outline the specific services and how they will be integrated into the learning plan. </a:t>
            </a:r>
          </a:p>
          <a:p>
            <a:pPr marL="158750" indent="0" rtl="0" fontAlgn="base">
              <a:buNone/>
            </a:pPr>
            <a:r>
              <a:rPr lang="en-US" sz="1100" b="0" i="0" u="none" strike="noStrike" cap="none" dirty="0">
                <a:solidFill>
                  <a:srgbClr val="000000"/>
                </a:solidFill>
                <a:effectLst/>
                <a:latin typeface="Arial"/>
                <a:ea typeface="Arial"/>
                <a:cs typeface="Arial"/>
                <a:sym typeface="Arial"/>
              </a:rPr>
              <a:t>Communication and Collaboration: The plan encourages ongoing communication and collaboration among the learner, teachers, parents, and other professionals involved in their education. This ensures that everyone is aware of the learner's needs and can work together to support their progress. </a:t>
            </a:r>
          </a:p>
          <a:p>
            <a:pPr marL="158750" indent="0" rtl="0" fontAlgn="base">
              <a:buNone/>
            </a:pPr>
            <a:r>
              <a:rPr lang="en-US" sz="1100" b="0" i="0" u="none" strike="noStrike" cap="none" dirty="0">
                <a:solidFill>
                  <a:srgbClr val="000000"/>
                </a:solidFill>
                <a:effectLst/>
                <a:latin typeface="Arial"/>
                <a:ea typeface="Arial"/>
                <a:cs typeface="Arial"/>
                <a:sym typeface="Arial"/>
              </a:rPr>
              <a:t>It is important to note that a plan is highly personalized and tailored to the individual learner's needs. It allows for flexibility and adaptability to ensure the best possible learning experience and outcomes for the student.  </a:t>
            </a:r>
          </a:p>
          <a:p>
            <a:pPr marL="158750" indent="0" rtl="0" fontAlgn="base">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717985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100" b="0" i="0" u="none" strike="noStrike" cap="none" dirty="0">
                <a:solidFill>
                  <a:srgbClr val="000000"/>
                </a:solidFill>
                <a:effectLst/>
                <a:latin typeface="Arial"/>
                <a:ea typeface="Arial"/>
                <a:cs typeface="Arial"/>
                <a:sym typeface="Arial"/>
              </a:rPr>
              <a:t>The ASHA guidelines emphasize that the assessment should reflect the individual's ability to intentionally engage with their social environment. It is important to precisely define their communication skills. The assessment should provide insight into the individual's communication abilities across different environments, including educational, leisure, residential, and occupational settings. </a:t>
            </a:r>
          </a:p>
          <a:p>
            <a:pPr marL="158750" indent="0" rtl="0" fontAlgn="base">
              <a:buNone/>
            </a:pPr>
            <a:r>
              <a:rPr lang="en-US" sz="1100" b="0" i="0" u="none" strike="noStrike" cap="none" dirty="0">
                <a:solidFill>
                  <a:srgbClr val="000000"/>
                </a:solidFill>
                <a:effectLst/>
                <a:latin typeface="Arial"/>
                <a:ea typeface="Arial"/>
                <a:cs typeface="Arial"/>
                <a:sym typeface="Arial"/>
              </a:rPr>
              <a:t>The assessment should concern both the persons with IDD and their environment. It is indeed </a:t>
            </a:r>
            <a:r>
              <a:rPr lang="en-US" sz="1100" b="0" i="0" u="none" strike="noStrike" cap="none" dirty="0" err="1">
                <a:solidFill>
                  <a:srgbClr val="000000"/>
                </a:solidFill>
                <a:effectLst/>
                <a:latin typeface="Arial"/>
                <a:ea typeface="Arial"/>
                <a:cs typeface="Arial"/>
                <a:sym typeface="Arial"/>
              </a:rPr>
              <a:t>inmportant</a:t>
            </a:r>
            <a:r>
              <a:rPr lang="en-US" sz="1100" b="0" i="0" u="none" strike="noStrike" cap="none" dirty="0">
                <a:solidFill>
                  <a:srgbClr val="000000"/>
                </a:solidFill>
                <a:effectLst/>
                <a:latin typeface="Arial"/>
                <a:ea typeface="Arial"/>
                <a:cs typeface="Arial"/>
                <a:sym typeface="Arial"/>
              </a:rPr>
              <a:t> to indicate the degree to which the environment allow effective communication for people with IDD.  </a:t>
            </a:r>
          </a:p>
          <a:p>
            <a:pPr marL="158750" indent="0" rtl="0" fontAlgn="base">
              <a:buNone/>
            </a:pPr>
            <a:r>
              <a:rPr lang="en-US" sz="1100" b="0" i="0" u="none" strike="noStrike" cap="none" dirty="0">
                <a:solidFill>
                  <a:srgbClr val="000000"/>
                </a:solidFill>
                <a:effectLst/>
                <a:latin typeface="Arial"/>
                <a:ea typeface="Arial"/>
                <a:cs typeface="Arial"/>
                <a:sym typeface="Arial"/>
              </a:rPr>
              <a:t>According to ASHA’s guidelines, « At a minimum, then, an environmental assessment should  identify the partners for communication who are the most crucial in various environments; measure the extent of the opportunities for communication acts typically observed in various environmental contexts over time (e.g., education, leisure, living, and work settings, etc.); compare the opportunities for communication among the different environmental contexts; </a:t>
            </a:r>
          </a:p>
          <a:p>
            <a:pPr marL="158750" indent="0" rtl="0" fontAlgn="base">
              <a:buNone/>
            </a:pPr>
            <a:r>
              <a:rPr lang="en-US" sz="1100" b="0" i="0" u="none" strike="noStrike" cap="none" dirty="0">
                <a:solidFill>
                  <a:srgbClr val="000000"/>
                </a:solidFill>
                <a:effectLst/>
                <a:latin typeface="Arial"/>
                <a:ea typeface="Arial"/>
                <a:cs typeface="Arial"/>
                <a:sym typeface="Arial"/>
              </a:rPr>
              <a:t>determine the proportion of communication acts responded to appropriately or inappropriately  in each environment; </a:t>
            </a:r>
          </a:p>
          <a:p>
            <a:pPr marL="158750" indent="0" rtl="0" fontAlgn="base">
              <a:buNone/>
            </a:pPr>
            <a:r>
              <a:rPr lang="en-US" sz="1100" b="0" i="0" u="none" strike="noStrike" cap="none" dirty="0">
                <a:solidFill>
                  <a:srgbClr val="000000"/>
                </a:solidFill>
                <a:effectLst/>
                <a:latin typeface="Arial"/>
                <a:ea typeface="Arial"/>
                <a:cs typeface="Arial"/>
                <a:sym typeface="Arial"/>
              </a:rPr>
              <a:t>determine the proportion of communication acts responded to in various environments; </a:t>
            </a:r>
          </a:p>
          <a:p>
            <a:pPr marL="158750" indent="0" rtl="0" fontAlgn="base">
              <a:buNone/>
            </a:pPr>
            <a:r>
              <a:rPr lang="en-US" sz="1100" b="0" i="0" u="none" strike="noStrike" cap="none" dirty="0">
                <a:solidFill>
                  <a:srgbClr val="000000"/>
                </a:solidFill>
                <a:effectLst/>
                <a:latin typeface="Arial"/>
                <a:ea typeface="Arial"/>
                <a:cs typeface="Arial"/>
                <a:sym typeface="Arial"/>
              </a:rPr>
              <a:t>identify the specific communication forms and functions that might be useful or needed in various environments; and </a:t>
            </a:r>
          </a:p>
          <a:p>
            <a:pPr marL="158750" indent="0" rtl="0" fontAlgn="base">
              <a:buNone/>
            </a:pPr>
            <a:r>
              <a:rPr lang="en-US" sz="1100" b="0" i="0" u="none" strike="noStrike" cap="none" dirty="0">
                <a:solidFill>
                  <a:srgbClr val="000000"/>
                </a:solidFill>
                <a:effectLst/>
                <a:latin typeface="Arial"/>
                <a:ea typeface="Arial"/>
                <a:cs typeface="Arial"/>
                <a:sym typeface="Arial"/>
              </a:rPr>
              <a:t>identify the persons in those environments who appear to have relatively higher rates of permitting, accepting, and responding to communication acts of an individual with severe disabilities. These highly responsive persons can be most useful in the initial stages of various intervention programs. » </a:t>
            </a:r>
          </a:p>
          <a:p>
            <a:pPr marL="158750" indent="0" rtl="0" fontAlgn="base">
              <a:buNone/>
            </a:pPr>
            <a:r>
              <a:rPr lang="en-US" dirty="0"/>
              <a:t>Implementing support in communication should also involve </a:t>
            </a:r>
            <a:r>
              <a:rPr lang="en-US" dirty="0" err="1"/>
              <a:t>mobilising</a:t>
            </a:r>
            <a:r>
              <a:rPr lang="en-US" dirty="0"/>
              <a:t> and </a:t>
            </a:r>
            <a:r>
              <a:rPr lang="en-US" dirty="0" err="1"/>
              <a:t>organising</a:t>
            </a:r>
            <a:r>
              <a:rPr lang="en-US" dirty="0"/>
              <a:t> human, financial and material resources. Governance and management and management should define the guidelines and the organization, think the training and professional development). In addition to plan the professionals organization, it is crucial to associate families.</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46667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dirty="0">
                <a:solidFill>
                  <a:srgbClr val="674EA7"/>
                </a:solidFill>
                <a:latin typeface="Calibri"/>
                <a:ea typeface="Calibri"/>
                <a:cs typeface="Calibri"/>
                <a:sym typeface="Calibri"/>
              </a:rPr>
              <a:t>Module 3 </a:t>
            </a:r>
            <a:endParaRPr sz="6000" dirty="0">
              <a:solidFill>
                <a:srgbClr val="674EA7"/>
              </a:solidFill>
              <a:latin typeface="Calibri"/>
              <a:ea typeface="Calibri"/>
              <a:cs typeface="Calibri"/>
              <a:sym typeface="Calibri"/>
            </a:endParaRPr>
          </a:p>
          <a:p>
            <a:pPr marL="0" indent="0">
              <a:buClr>
                <a:srgbClr val="674EA7"/>
              </a:buClr>
              <a:buSzPts val="3200"/>
            </a:pPr>
            <a:r>
              <a:rPr lang="es-ES" sz="3200" b="1" dirty="0" err="1">
                <a:solidFill>
                  <a:srgbClr val="674EA7"/>
                </a:solidFill>
                <a:latin typeface="Calibri"/>
                <a:cs typeface="Calibri"/>
              </a:rPr>
              <a:t>Individualized</a:t>
            </a:r>
            <a:r>
              <a:rPr lang="es-ES" sz="3200" b="1" dirty="0">
                <a:solidFill>
                  <a:srgbClr val="674EA7"/>
                </a:solidFill>
                <a:latin typeface="Calibri"/>
                <a:cs typeface="Calibri"/>
              </a:rPr>
              <a:t> </a:t>
            </a:r>
            <a:r>
              <a:rPr lang="es-ES" sz="3200" b="1" dirty="0" err="1">
                <a:solidFill>
                  <a:srgbClr val="674EA7"/>
                </a:solidFill>
                <a:latin typeface="Calibri"/>
                <a:cs typeface="Calibri"/>
              </a:rPr>
              <a:t>support</a:t>
            </a:r>
            <a:r>
              <a:rPr lang="es-ES" sz="3200" b="1" dirty="0">
                <a:solidFill>
                  <a:srgbClr val="674EA7"/>
                </a:solidFill>
                <a:latin typeface="Calibri"/>
                <a:cs typeface="Calibri"/>
              </a:rPr>
              <a:t> plan</a:t>
            </a: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Training dedicated to professionals in IDD to support the development of </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a:solidFill>
                  <a:schemeClr val="dk1"/>
                </a:solidFill>
                <a:latin typeface="Calibri"/>
                <a:ea typeface="Calibri"/>
                <a:cs typeface="Calibri"/>
                <a:sym typeface="Calibri"/>
              </a:rPr>
              <a:t>Social Communicative Abilities</a:t>
            </a:r>
            <a:endParaRPr sz="1800" b="0" i="0" u="none" strike="noStrike" cap="none">
              <a:solidFill>
                <a:schemeClr val="dk1"/>
              </a:solidFill>
              <a:latin typeface="Arial"/>
              <a:ea typeface="Arial"/>
              <a:cs typeface="Arial"/>
              <a:sym typeface="Arial"/>
            </a:endParaRPr>
          </a:p>
        </p:txBody>
      </p:sp>
      <p:pic>
        <p:nvPicPr>
          <p:cNvPr id="13" name="Image 12">
            <a:extLst>
              <a:ext uri="{FF2B5EF4-FFF2-40B4-BE49-F238E27FC236}">
                <a16:creationId xmlns:a16="http://schemas.microsoft.com/office/drawing/2014/main" id="{5D6F89C1-CD39-493E-A5C3-2294B148FD4A}"/>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5" name="ZoneTexte 14">
            <a:extLst>
              <a:ext uri="{FF2B5EF4-FFF2-40B4-BE49-F238E27FC236}">
                <a16:creationId xmlns:a16="http://schemas.microsoft.com/office/drawing/2014/main" id="{6A916ED6-1276-429B-AF75-37FE2F597522}"/>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1575564" y="2805851"/>
            <a:ext cx="9040872" cy="177065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fr-FR" sz="2800" b="1" i="0" u="none" strike="noStrike" cap="none" dirty="0">
                <a:solidFill>
                  <a:schemeClr val="dk1"/>
                </a:solidFill>
                <a:latin typeface="Calibri"/>
                <a:ea typeface="Calibri"/>
                <a:cs typeface="Calibri"/>
                <a:sym typeface="Calibri"/>
              </a:rPr>
              <a:t>Learning objectives</a:t>
            </a:r>
          </a:p>
          <a:p>
            <a:pPr marL="457200" marR="0" lvl="0" indent="-7938">
              <a:spcBef>
                <a:spcPts val="0"/>
              </a:spcBef>
              <a:spcAft>
                <a:spcPts val="0"/>
              </a:spcAft>
              <a:buFont typeface="Arial" panose="020B0604020202020204" pitchFamily="34" charset="0"/>
              <a:buChar char="•"/>
              <a:tabLst>
                <a:tab pos="711200" algn="l"/>
              </a:tabLst>
            </a:pPr>
            <a:r>
              <a:rPr lang="fr-FR" sz="2800" b="1" dirty="0">
                <a:solidFill>
                  <a:schemeClr val="dk1"/>
                </a:solidFill>
                <a:latin typeface="Calibri"/>
                <a:cs typeface="Calibri"/>
                <a:sym typeface="Calibri"/>
              </a:rPr>
              <a:t>	</a:t>
            </a:r>
            <a:r>
              <a:rPr lang="fr-FR" sz="2800" dirty="0" err="1">
                <a:solidFill>
                  <a:schemeClr val="dk1"/>
                </a:solidFill>
                <a:latin typeface="Calibri"/>
                <a:cs typeface="Calibri"/>
                <a:sym typeface="Calibri"/>
              </a:rPr>
              <a:t>What</a:t>
            </a:r>
            <a:r>
              <a:rPr lang="fr-FR" sz="2800" dirty="0">
                <a:solidFill>
                  <a:schemeClr val="dk1"/>
                </a:solidFill>
                <a:latin typeface="Calibri"/>
                <a:cs typeface="Calibri"/>
                <a:sym typeface="Calibri"/>
              </a:rPr>
              <a:t> </a:t>
            </a:r>
            <a:r>
              <a:rPr lang="fr-FR" sz="2800" dirty="0" err="1">
                <a:solidFill>
                  <a:schemeClr val="dk1"/>
                </a:solidFill>
                <a:latin typeface="Calibri"/>
                <a:cs typeface="Calibri"/>
                <a:sym typeface="Calibri"/>
              </a:rPr>
              <a:t>is</a:t>
            </a:r>
            <a:r>
              <a:rPr lang="fr-FR" sz="2800" dirty="0">
                <a:solidFill>
                  <a:schemeClr val="dk1"/>
                </a:solidFill>
                <a:latin typeface="Calibri"/>
                <a:cs typeface="Calibri"/>
                <a:sym typeface="Calibri"/>
              </a:rPr>
              <a:t> an </a:t>
            </a:r>
            <a:r>
              <a:rPr lang="fr-FR" sz="2800" dirty="0" err="1">
                <a:solidFill>
                  <a:schemeClr val="dk1"/>
                </a:solidFill>
                <a:latin typeface="Calibri"/>
                <a:cs typeface="Calibri"/>
                <a:sym typeface="Calibri"/>
              </a:rPr>
              <a:t>individualized</a:t>
            </a:r>
            <a:r>
              <a:rPr lang="fr-FR" sz="2800" dirty="0">
                <a:solidFill>
                  <a:schemeClr val="dk1"/>
                </a:solidFill>
                <a:latin typeface="Calibri"/>
                <a:cs typeface="Calibri"/>
                <a:sym typeface="Calibri"/>
              </a:rPr>
              <a:t> support plan</a:t>
            </a:r>
          </a:p>
          <a:p>
            <a:pPr marL="457200" marR="0" lvl="0" indent="-7938">
              <a:spcBef>
                <a:spcPts val="0"/>
              </a:spcBef>
              <a:spcAft>
                <a:spcPts val="0"/>
              </a:spcAft>
              <a:buFont typeface="Arial" panose="020B0604020202020204" pitchFamily="34" charset="0"/>
              <a:buChar char="•"/>
            </a:pPr>
            <a:r>
              <a:rPr lang="fr-FR" sz="2800" b="1" dirty="0">
                <a:solidFill>
                  <a:schemeClr val="dk1"/>
                </a:solidFill>
                <a:latin typeface="Calibri"/>
                <a:ea typeface="Arial"/>
                <a:cs typeface="Calibri"/>
                <a:sym typeface="Calibri"/>
              </a:rPr>
              <a:t> </a:t>
            </a:r>
            <a:r>
              <a:rPr lang="fr-FR" sz="2800" dirty="0">
                <a:solidFill>
                  <a:schemeClr val="dk1"/>
                </a:solidFill>
                <a:latin typeface="Calibri"/>
                <a:ea typeface="Arial"/>
                <a:cs typeface="Calibri"/>
                <a:sym typeface="Calibri"/>
              </a:rPr>
              <a:t>How </a:t>
            </a:r>
            <a:r>
              <a:rPr lang="fr-FR" sz="2800" dirty="0" err="1">
                <a:solidFill>
                  <a:schemeClr val="dk1"/>
                </a:solidFill>
                <a:latin typeface="Calibri"/>
                <a:cs typeface="Calibri"/>
                <a:sym typeface="Calibri"/>
              </a:rPr>
              <a:t>is</a:t>
            </a:r>
            <a:r>
              <a:rPr lang="fr-FR" sz="2800" dirty="0">
                <a:solidFill>
                  <a:schemeClr val="dk1"/>
                </a:solidFill>
                <a:latin typeface="Calibri"/>
                <a:cs typeface="Calibri"/>
                <a:sym typeface="Calibri"/>
              </a:rPr>
              <a:t> </a:t>
            </a:r>
            <a:r>
              <a:rPr lang="fr-FR" sz="2800" dirty="0" err="1">
                <a:solidFill>
                  <a:schemeClr val="dk1"/>
                </a:solidFill>
                <a:latin typeface="Calibri"/>
                <a:cs typeface="Calibri"/>
                <a:sym typeface="Calibri"/>
              </a:rPr>
              <a:t>it</a:t>
            </a:r>
            <a:r>
              <a:rPr lang="fr-FR" sz="2800" dirty="0">
                <a:solidFill>
                  <a:schemeClr val="dk1"/>
                </a:solidFill>
                <a:latin typeface="Calibri"/>
                <a:cs typeface="Calibri"/>
                <a:sym typeface="Calibri"/>
              </a:rPr>
              <a:t> </a:t>
            </a:r>
            <a:r>
              <a:rPr lang="fr-FR" sz="2800" dirty="0" err="1">
                <a:solidFill>
                  <a:schemeClr val="dk1"/>
                </a:solidFill>
                <a:latin typeface="Calibri"/>
                <a:cs typeface="Calibri"/>
                <a:sym typeface="Calibri"/>
              </a:rPr>
              <a:t>composed</a:t>
            </a:r>
            <a:endParaRPr lang="fr-FR" sz="2800" dirty="0">
              <a:solidFill>
                <a:schemeClr val="dk1"/>
              </a:solidFill>
              <a:latin typeface="Calibri"/>
              <a:ea typeface="Arial"/>
              <a:cs typeface="Calibri"/>
              <a:sym typeface="Calibri"/>
            </a:endParaRPr>
          </a:p>
          <a:p>
            <a:pPr marL="0" marR="0" lvl="0" indent="0">
              <a:spcBef>
                <a:spcPts val="0"/>
              </a:spcBef>
              <a:spcAft>
                <a:spcPts val="0"/>
              </a:spcAft>
              <a:buNone/>
            </a:pPr>
            <a:endParaRPr b="1" dirty="0">
              <a:solidFill>
                <a:schemeClr val="dk1"/>
              </a:solidFill>
              <a:latin typeface="Arial"/>
              <a:ea typeface="Arial"/>
              <a:cs typeface="Arial"/>
            </a:endParaRPr>
          </a:p>
        </p:txBody>
      </p:sp>
      <p:sp>
        <p:nvSpPr>
          <p:cNvPr id="8" name="Google Shape;131;p3">
            <a:extLst>
              <a:ext uri="{FF2B5EF4-FFF2-40B4-BE49-F238E27FC236}">
                <a16:creationId xmlns:a16="http://schemas.microsoft.com/office/drawing/2014/main" id="{C2A08571-DAD0-4340-A5D4-409AA8F96667}"/>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fr-FR" sz="2800" b="1" dirty="0">
                <a:solidFill>
                  <a:srgbClr val="674EA7"/>
                </a:solidFill>
                <a:latin typeface="Calibri"/>
                <a:ea typeface="Calibri"/>
                <a:cs typeface="Calibri"/>
                <a:sym typeface="Calibri"/>
              </a:rPr>
              <a:t>Module 3. </a:t>
            </a:r>
            <a:r>
              <a:rPr lang="fr-FR" sz="2800" b="1" dirty="0" err="1">
                <a:solidFill>
                  <a:srgbClr val="674EA7"/>
                </a:solidFill>
                <a:latin typeface="Calibri"/>
                <a:ea typeface="Calibri"/>
                <a:cs typeface="Calibri"/>
                <a:sym typeface="Calibri"/>
              </a:rPr>
              <a:t>Individualized</a:t>
            </a:r>
            <a:r>
              <a:rPr lang="fr-FR" sz="2800" b="1" dirty="0">
                <a:solidFill>
                  <a:srgbClr val="674EA7"/>
                </a:solidFill>
                <a:latin typeface="Calibri"/>
                <a:ea typeface="Calibri"/>
                <a:cs typeface="Calibri"/>
                <a:sym typeface="Calibri"/>
              </a:rPr>
              <a:t> support plan</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1" name="Google Shape;131;p3">
            <a:extLst>
              <a:ext uri="{FF2B5EF4-FFF2-40B4-BE49-F238E27FC236}">
                <a16:creationId xmlns:a16="http://schemas.microsoft.com/office/drawing/2014/main" id="{486FF68C-AE95-49BA-9F17-3ACAEEB5661E}"/>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fr-FR" sz="2800" b="1" dirty="0">
                <a:solidFill>
                  <a:srgbClr val="674EA7"/>
                </a:solidFill>
                <a:latin typeface="Calibri"/>
                <a:ea typeface="Calibri"/>
                <a:cs typeface="Calibri"/>
                <a:sym typeface="Calibri"/>
              </a:rPr>
              <a:t>Module 3. </a:t>
            </a:r>
            <a:r>
              <a:rPr lang="fr-FR" sz="2800" b="1" dirty="0" err="1">
                <a:solidFill>
                  <a:srgbClr val="674EA7"/>
                </a:solidFill>
                <a:latin typeface="Calibri"/>
                <a:ea typeface="Calibri"/>
                <a:cs typeface="Calibri"/>
                <a:sym typeface="Calibri"/>
              </a:rPr>
              <a:t>Individualized</a:t>
            </a:r>
            <a:r>
              <a:rPr lang="fr-FR" sz="2800" b="1" dirty="0">
                <a:solidFill>
                  <a:srgbClr val="674EA7"/>
                </a:solidFill>
                <a:latin typeface="Calibri"/>
                <a:ea typeface="Calibri"/>
                <a:cs typeface="Calibri"/>
                <a:sym typeface="Calibri"/>
              </a:rPr>
              <a:t> support plan</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FDA73EE1-BF9E-4F6F-8146-741B5F74D29F}"/>
              </a:ext>
            </a:extLst>
          </p:cNvPr>
          <p:cNvGraphicFramePr/>
          <p:nvPr>
            <p:extLst>
              <p:ext uri="{D42A27DB-BD31-4B8C-83A1-F6EECF244321}">
                <p14:modId xmlns:p14="http://schemas.microsoft.com/office/powerpoint/2010/main" val="2614276324"/>
              </p:ext>
            </p:extLst>
          </p:nvPr>
        </p:nvGraphicFramePr>
        <p:xfrm>
          <a:off x="510039" y="2008847"/>
          <a:ext cx="11146971" cy="349206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grpSp>
        <p:nvGrpSpPr>
          <p:cNvPr id="30" name="Groupe 29">
            <a:extLst>
              <a:ext uri="{FF2B5EF4-FFF2-40B4-BE49-F238E27FC236}">
                <a16:creationId xmlns:a16="http://schemas.microsoft.com/office/drawing/2014/main" id="{3F0E0C4E-6AE4-4054-A4F9-E46AFCB48ECB}"/>
              </a:ext>
            </a:extLst>
          </p:cNvPr>
          <p:cNvGrpSpPr/>
          <p:nvPr/>
        </p:nvGrpSpPr>
        <p:grpSpPr>
          <a:xfrm>
            <a:off x="256855" y="1711435"/>
            <a:ext cx="11678291" cy="4596594"/>
            <a:chOff x="256855" y="1643703"/>
            <a:chExt cx="11678291" cy="4596594"/>
          </a:xfrm>
        </p:grpSpPr>
        <p:sp>
          <p:nvSpPr>
            <p:cNvPr id="15" name="Organigramme : Procédé 14">
              <a:extLst>
                <a:ext uri="{FF2B5EF4-FFF2-40B4-BE49-F238E27FC236}">
                  <a16:creationId xmlns:a16="http://schemas.microsoft.com/office/drawing/2014/main" id="{921F729A-DE7C-475F-96A6-66C5EEA4CFC6}"/>
                </a:ext>
              </a:extLst>
            </p:cNvPr>
            <p:cNvSpPr/>
            <p:nvPr/>
          </p:nvSpPr>
          <p:spPr>
            <a:xfrm>
              <a:off x="256855" y="1653461"/>
              <a:ext cx="5688000" cy="1403686"/>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7800"/>
              <a:r>
                <a:rPr lang="fr-FR" sz="1800" dirty="0" err="1"/>
                <a:t>Assessment</a:t>
              </a:r>
              <a:endParaRPr lang="fr-FR" sz="1800" dirty="0"/>
            </a:p>
          </p:txBody>
        </p:sp>
        <p:sp>
          <p:nvSpPr>
            <p:cNvPr id="20" name="Organigramme : Procédé 19">
              <a:extLst>
                <a:ext uri="{FF2B5EF4-FFF2-40B4-BE49-F238E27FC236}">
                  <a16:creationId xmlns:a16="http://schemas.microsoft.com/office/drawing/2014/main" id="{EAB4344B-57E6-45B2-9463-30E15E919BD9}"/>
                </a:ext>
              </a:extLst>
            </p:cNvPr>
            <p:cNvSpPr/>
            <p:nvPr/>
          </p:nvSpPr>
          <p:spPr>
            <a:xfrm>
              <a:off x="256855" y="3186362"/>
              <a:ext cx="5688000" cy="1369525"/>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800" dirty="0"/>
                <a:t>Goals and objectives</a:t>
              </a:r>
            </a:p>
          </p:txBody>
        </p:sp>
        <p:sp>
          <p:nvSpPr>
            <p:cNvPr id="21" name="Organigramme : Procédé 20">
              <a:extLst>
                <a:ext uri="{FF2B5EF4-FFF2-40B4-BE49-F238E27FC236}">
                  <a16:creationId xmlns:a16="http://schemas.microsoft.com/office/drawing/2014/main" id="{4EE152CA-2AFB-45F8-829D-4AF0D38FE818}"/>
                </a:ext>
              </a:extLst>
            </p:cNvPr>
            <p:cNvSpPr/>
            <p:nvPr/>
          </p:nvSpPr>
          <p:spPr>
            <a:xfrm>
              <a:off x="256855" y="4685102"/>
              <a:ext cx="5688000" cy="1555195"/>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r>
                <a:rPr lang="fr-FR" sz="1600" dirty="0"/>
                <a:t> </a:t>
              </a:r>
              <a:r>
                <a:rPr lang="fr-FR" sz="1800" dirty="0" err="1"/>
                <a:t>Individualized</a:t>
              </a:r>
              <a:r>
                <a:rPr lang="fr-FR" sz="1800" dirty="0"/>
                <a:t> support</a:t>
              </a:r>
            </a:p>
          </p:txBody>
        </p:sp>
        <p:sp>
          <p:nvSpPr>
            <p:cNvPr id="22" name="Organigramme : Procédé 21">
              <a:extLst>
                <a:ext uri="{FF2B5EF4-FFF2-40B4-BE49-F238E27FC236}">
                  <a16:creationId xmlns:a16="http://schemas.microsoft.com/office/drawing/2014/main" id="{6CE7E309-A3E4-43CB-86F8-6826B0CFF880}"/>
                </a:ext>
              </a:extLst>
            </p:cNvPr>
            <p:cNvSpPr/>
            <p:nvPr/>
          </p:nvSpPr>
          <p:spPr>
            <a:xfrm>
              <a:off x="6226126" y="1643703"/>
              <a:ext cx="5688000" cy="684000"/>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800" dirty="0"/>
                <a:t>Accommodations and modifications</a:t>
              </a:r>
            </a:p>
          </p:txBody>
        </p:sp>
        <p:sp>
          <p:nvSpPr>
            <p:cNvPr id="23" name="Organigramme : Procédé 22">
              <a:extLst>
                <a:ext uri="{FF2B5EF4-FFF2-40B4-BE49-F238E27FC236}">
                  <a16:creationId xmlns:a16="http://schemas.microsoft.com/office/drawing/2014/main" id="{457909E4-7ADF-4EF8-9366-968C710A2116}"/>
                </a:ext>
              </a:extLst>
            </p:cNvPr>
            <p:cNvSpPr/>
            <p:nvPr/>
          </p:nvSpPr>
          <p:spPr>
            <a:xfrm>
              <a:off x="6226126" y="2393354"/>
              <a:ext cx="5688000" cy="1296000"/>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800" dirty="0"/>
                <a:t>Timelines and </a:t>
              </a:r>
              <a:r>
                <a:rPr lang="fr-FR" sz="1800" dirty="0" err="1"/>
                <a:t>progress</a:t>
              </a:r>
              <a:r>
                <a:rPr lang="fr-FR" sz="1800" dirty="0"/>
                <a:t> monitoring</a:t>
              </a:r>
            </a:p>
            <a:p>
              <a:pPr algn="ctr"/>
              <a:endParaRPr lang="fr-FR" dirty="0"/>
            </a:p>
          </p:txBody>
        </p:sp>
        <p:sp>
          <p:nvSpPr>
            <p:cNvPr id="24" name="Organigramme : Procédé 23">
              <a:extLst>
                <a:ext uri="{FF2B5EF4-FFF2-40B4-BE49-F238E27FC236}">
                  <a16:creationId xmlns:a16="http://schemas.microsoft.com/office/drawing/2014/main" id="{D7F8D755-B2E5-4D68-8D1C-897E6F7CA987}"/>
                </a:ext>
              </a:extLst>
            </p:cNvPr>
            <p:cNvSpPr/>
            <p:nvPr/>
          </p:nvSpPr>
          <p:spPr>
            <a:xfrm>
              <a:off x="6226126" y="3775258"/>
              <a:ext cx="5688000" cy="1008000"/>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800" dirty="0"/>
                <a:t>Support services</a:t>
              </a:r>
            </a:p>
            <a:p>
              <a:pPr algn="ctr"/>
              <a:endParaRPr lang="fr-FR" dirty="0"/>
            </a:p>
          </p:txBody>
        </p:sp>
        <p:sp>
          <p:nvSpPr>
            <p:cNvPr id="25" name="Organigramme : Procédé 24">
              <a:extLst>
                <a:ext uri="{FF2B5EF4-FFF2-40B4-BE49-F238E27FC236}">
                  <a16:creationId xmlns:a16="http://schemas.microsoft.com/office/drawing/2014/main" id="{7AB5786A-D419-4E67-8F5E-FBF6311B9EDC}"/>
                </a:ext>
              </a:extLst>
            </p:cNvPr>
            <p:cNvSpPr/>
            <p:nvPr/>
          </p:nvSpPr>
          <p:spPr>
            <a:xfrm>
              <a:off x="6247146" y="4872297"/>
              <a:ext cx="5688000" cy="1368000"/>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800" dirty="0"/>
                <a:t>Communication and collaboration</a:t>
              </a:r>
            </a:p>
          </p:txBody>
        </p:sp>
        <p:sp>
          <p:nvSpPr>
            <p:cNvPr id="16" name="Organigramme : Alternative 15">
              <a:extLst>
                <a:ext uri="{FF2B5EF4-FFF2-40B4-BE49-F238E27FC236}">
                  <a16:creationId xmlns:a16="http://schemas.microsoft.com/office/drawing/2014/main" id="{2BBE6D7A-E2F5-4AE6-A371-F06A9BC3DD6C}"/>
                </a:ext>
              </a:extLst>
            </p:cNvPr>
            <p:cNvSpPr/>
            <p:nvPr/>
          </p:nvSpPr>
          <p:spPr>
            <a:xfrm>
              <a:off x="411292" y="2045561"/>
              <a:ext cx="5402900" cy="884625"/>
            </a:xfrm>
            <a:prstGeom prst="flowChartAlternateProcess">
              <a:avLst/>
            </a:prstGeom>
            <a:solidFill>
              <a:schemeClr val="bg1">
                <a:alpha val="98824"/>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285750" indent="-285750">
                <a:buFont typeface="Arial" panose="020B0604020202020204" pitchFamily="34" charset="0"/>
                <a:buChar char="•"/>
              </a:pPr>
              <a:r>
                <a:rPr lang="fr-FR" dirty="0">
                  <a:solidFill>
                    <a:schemeClr val="tx1"/>
                  </a:solidFill>
                </a:rPr>
                <a:t>Tests, interviews, observations by the parents, </a:t>
              </a:r>
              <a:r>
                <a:rPr lang="fr-FR" dirty="0" err="1">
                  <a:solidFill>
                    <a:schemeClr val="tx1"/>
                  </a:solidFill>
                </a:rPr>
                <a:t>specialists</a:t>
              </a:r>
              <a:r>
                <a:rPr lang="fr-FR" dirty="0">
                  <a:solidFill>
                    <a:schemeClr val="tx1"/>
                  </a:solidFill>
                </a:rPr>
                <a:t>, </a:t>
              </a:r>
              <a:r>
                <a:rPr lang="fr-FR" dirty="0" err="1">
                  <a:solidFill>
                    <a:schemeClr val="tx1"/>
                  </a:solidFill>
                </a:rPr>
                <a:t>teachers</a:t>
              </a:r>
              <a:r>
                <a:rPr lang="fr-FR" dirty="0">
                  <a:solidFill>
                    <a:schemeClr val="tx1"/>
                  </a:solidFill>
                </a:rPr>
                <a:t>, or social </a:t>
              </a:r>
              <a:r>
                <a:rPr lang="fr-FR" dirty="0" err="1">
                  <a:solidFill>
                    <a:schemeClr val="tx1"/>
                  </a:solidFill>
                </a:rPr>
                <a:t>workers</a:t>
              </a:r>
              <a:endParaRPr lang="fr-FR" dirty="0">
                <a:solidFill>
                  <a:schemeClr val="tx1"/>
                </a:solidFill>
              </a:endParaRPr>
            </a:p>
            <a:p>
              <a:pPr marL="285750" indent="-285750">
                <a:buFont typeface="Arial" panose="020B0604020202020204" pitchFamily="34" charset="0"/>
                <a:buChar char="•"/>
              </a:pPr>
              <a:r>
                <a:rPr lang="fr-FR" dirty="0" err="1">
                  <a:solidFill>
                    <a:schemeClr val="tx1"/>
                  </a:solidFill>
                </a:rPr>
                <a:t>Identify</a:t>
              </a:r>
              <a:r>
                <a:rPr lang="fr-FR" dirty="0">
                  <a:solidFill>
                    <a:schemeClr val="tx1"/>
                  </a:solidFill>
                </a:rPr>
                <a:t> the </a:t>
              </a:r>
              <a:r>
                <a:rPr lang="fr-FR" dirty="0" err="1">
                  <a:solidFill>
                    <a:schemeClr val="tx1"/>
                  </a:solidFill>
                </a:rPr>
                <a:t>person’s</a:t>
              </a:r>
              <a:r>
                <a:rPr lang="fr-FR" dirty="0">
                  <a:solidFill>
                    <a:schemeClr val="tx1"/>
                  </a:solidFill>
                </a:rPr>
                <a:t> </a:t>
              </a:r>
              <a:r>
                <a:rPr lang="fr-FR" dirty="0" err="1">
                  <a:solidFill>
                    <a:schemeClr val="tx1"/>
                  </a:solidFill>
                </a:rPr>
                <a:t>strengths</a:t>
              </a:r>
              <a:r>
                <a:rPr lang="fr-FR" dirty="0">
                  <a:solidFill>
                    <a:schemeClr val="tx1"/>
                  </a:solidFill>
                </a:rPr>
                <a:t>, </a:t>
              </a:r>
              <a:r>
                <a:rPr lang="fr-FR" dirty="0" err="1">
                  <a:solidFill>
                    <a:schemeClr val="tx1"/>
                  </a:solidFill>
                </a:rPr>
                <a:t>weakenesses</a:t>
              </a:r>
              <a:r>
                <a:rPr lang="fr-FR" dirty="0">
                  <a:solidFill>
                    <a:schemeClr val="tx1"/>
                  </a:solidFill>
                </a:rPr>
                <a:t>, </a:t>
              </a:r>
              <a:r>
                <a:rPr lang="fr-FR" dirty="0" err="1">
                  <a:solidFill>
                    <a:schemeClr val="tx1"/>
                  </a:solidFill>
                </a:rPr>
                <a:t>needs</a:t>
              </a:r>
              <a:r>
                <a:rPr lang="fr-FR" dirty="0">
                  <a:solidFill>
                    <a:schemeClr val="tx1"/>
                  </a:solidFill>
                </a:rPr>
                <a:t>, </a:t>
              </a:r>
              <a:r>
                <a:rPr lang="fr-FR" dirty="0" err="1">
                  <a:solidFill>
                    <a:schemeClr val="tx1"/>
                  </a:solidFill>
                </a:rPr>
                <a:t>wishes</a:t>
              </a:r>
              <a:r>
                <a:rPr lang="fr-FR" dirty="0">
                  <a:solidFill>
                    <a:schemeClr val="tx1"/>
                  </a:solidFill>
                </a:rPr>
                <a:t> and </a:t>
              </a:r>
              <a:r>
                <a:rPr lang="fr-FR" dirty="0" err="1">
                  <a:solidFill>
                    <a:schemeClr val="tx1"/>
                  </a:solidFill>
                </a:rPr>
                <a:t>dreams</a:t>
              </a:r>
              <a:r>
                <a:rPr lang="fr-FR" dirty="0">
                  <a:solidFill>
                    <a:schemeClr val="tx1"/>
                  </a:solidFill>
                </a:rPr>
                <a:t> </a:t>
              </a:r>
              <a:endParaRPr lang="fr-FR" dirty="0">
                <a:solidFill>
                  <a:schemeClr val="tx1"/>
                </a:solidFill>
                <a:cs typeface="Arial"/>
              </a:endParaRPr>
            </a:p>
          </p:txBody>
        </p:sp>
        <p:sp>
          <p:nvSpPr>
            <p:cNvPr id="17" name="Organigramme : Alternative 16">
              <a:extLst>
                <a:ext uri="{FF2B5EF4-FFF2-40B4-BE49-F238E27FC236}">
                  <a16:creationId xmlns:a16="http://schemas.microsoft.com/office/drawing/2014/main" id="{D663DACE-EF1D-4EA5-97B0-BF83FB80142D}"/>
                </a:ext>
              </a:extLst>
            </p:cNvPr>
            <p:cNvSpPr/>
            <p:nvPr/>
          </p:nvSpPr>
          <p:spPr>
            <a:xfrm>
              <a:off x="441106" y="3624517"/>
              <a:ext cx="5436000" cy="764251"/>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har char="•"/>
              </a:pPr>
              <a:r>
                <a:rPr lang="fr-FR" dirty="0">
                  <a:solidFill>
                    <a:schemeClr val="tx1"/>
                  </a:solidFill>
                </a:rPr>
                <a:t> </a:t>
              </a:r>
              <a:r>
                <a:rPr lang="fr-FR" dirty="0" err="1">
                  <a:solidFill>
                    <a:schemeClr val="tx1"/>
                  </a:solidFill>
                </a:rPr>
                <a:t>Specific</a:t>
              </a:r>
              <a:r>
                <a:rPr lang="fr-FR" dirty="0">
                  <a:solidFill>
                    <a:schemeClr val="tx1"/>
                  </a:solidFill>
                </a:rPr>
                <a:t> to the </a:t>
              </a:r>
              <a:r>
                <a:rPr lang="fr-FR" dirty="0" err="1">
                  <a:solidFill>
                    <a:schemeClr val="tx1"/>
                  </a:solidFill>
                </a:rPr>
                <a:t>person</a:t>
              </a:r>
              <a:r>
                <a:rPr lang="fr-FR" dirty="0">
                  <a:solidFill>
                    <a:schemeClr val="tx1"/>
                  </a:solidFill>
                </a:rPr>
                <a:t>, </a:t>
              </a:r>
            </a:p>
            <a:p>
              <a:pPr lvl="0">
                <a:buChar char="•"/>
              </a:pPr>
              <a:r>
                <a:rPr lang="fr-FR" dirty="0">
                  <a:solidFill>
                    <a:schemeClr val="tx1"/>
                  </a:solidFill>
                </a:rPr>
                <a:t> </a:t>
              </a:r>
              <a:r>
                <a:rPr lang="fr-FR" dirty="0" err="1">
                  <a:solidFill>
                    <a:schemeClr val="tx1"/>
                  </a:solidFill>
                </a:rPr>
                <a:t>Often</a:t>
              </a:r>
              <a:r>
                <a:rPr lang="fr-FR" dirty="0">
                  <a:solidFill>
                    <a:schemeClr val="tx1"/>
                  </a:solidFill>
                </a:rPr>
                <a:t> </a:t>
              </a:r>
              <a:r>
                <a:rPr lang="fr-FR" dirty="0" err="1">
                  <a:solidFill>
                    <a:schemeClr val="tx1"/>
                  </a:solidFill>
                </a:rPr>
                <a:t>broken</a:t>
              </a:r>
              <a:r>
                <a:rPr lang="fr-FR" dirty="0">
                  <a:solidFill>
                    <a:schemeClr val="tx1"/>
                  </a:solidFill>
                </a:rPr>
                <a:t> down </a:t>
              </a:r>
              <a:r>
                <a:rPr lang="fr-FR" dirty="0" err="1">
                  <a:solidFill>
                    <a:schemeClr val="tx1"/>
                  </a:solidFill>
                </a:rPr>
                <a:t>into</a:t>
              </a:r>
              <a:r>
                <a:rPr lang="fr-FR" dirty="0">
                  <a:solidFill>
                    <a:schemeClr val="tx1"/>
                  </a:solidFill>
                </a:rPr>
                <a:t> </a:t>
              </a:r>
              <a:r>
                <a:rPr lang="fr-FR" dirty="0" err="1">
                  <a:solidFill>
                    <a:schemeClr val="tx1"/>
                  </a:solidFill>
                </a:rPr>
                <a:t>smaller</a:t>
              </a:r>
              <a:r>
                <a:rPr lang="fr-FR" dirty="0">
                  <a:solidFill>
                    <a:schemeClr val="tx1"/>
                  </a:solidFill>
                </a:rPr>
                <a:t>, </a:t>
              </a:r>
              <a:r>
                <a:rPr lang="fr-FR" dirty="0" err="1">
                  <a:solidFill>
                    <a:schemeClr val="tx1"/>
                  </a:solidFill>
                </a:rPr>
                <a:t>achievable</a:t>
              </a:r>
              <a:r>
                <a:rPr lang="fr-FR" dirty="0">
                  <a:solidFill>
                    <a:schemeClr val="tx1"/>
                  </a:solidFill>
                </a:rPr>
                <a:t> </a:t>
              </a:r>
              <a:r>
                <a:rPr lang="fr-FR" dirty="0" err="1">
                  <a:solidFill>
                    <a:schemeClr val="tx1"/>
                  </a:solidFill>
                </a:rPr>
                <a:t>steps</a:t>
              </a:r>
              <a:r>
                <a:rPr lang="fr-FR" dirty="0">
                  <a:solidFill>
                    <a:schemeClr val="tx1"/>
                  </a:solidFill>
                </a:rPr>
                <a:t> to </a:t>
              </a:r>
              <a:r>
                <a:rPr lang="fr-FR" dirty="0" err="1">
                  <a:solidFill>
                    <a:schemeClr val="tx1"/>
                  </a:solidFill>
                </a:rPr>
                <a:t>track</a:t>
              </a:r>
              <a:r>
                <a:rPr lang="fr-FR" dirty="0">
                  <a:solidFill>
                    <a:schemeClr val="tx1"/>
                  </a:solidFill>
                </a:rPr>
                <a:t> </a:t>
              </a:r>
              <a:r>
                <a:rPr lang="fr-FR" dirty="0" err="1">
                  <a:solidFill>
                    <a:schemeClr val="tx1"/>
                  </a:solidFill>
                </a:rPr>
                <a:t>progress</a:t>
              </a:r>
              <a:endParaRPr lang="fr-FR" dirty="0">
                <a:solidFill>
                  <a:schemeClr val="tx1"/>
                </a:solidFill>
              </a:endParaRPr>
            </a:p>
          </p:txBody>
        </p:sp>
        <p:sp>
          <p:nvSpPr>
            <p:cNvPr id="18" name="Organigramme : Alternative 17">
              <a:extLst>
                <a:ext uri="{FF2B5EF4-FFF2-40B4-BE49-F238E27FC236}">
                  <a16:creationId xmlns:a16="http://schemas.microsoft.com/office/drawing/2014/main" id="{1F1D3E07-633B-4DE1-AE84-0B47FB9796E4}"/>
                </a:ext>
              </a:extLst>
            </p:cNvPr>
            <p:cNvSpPr/>
            <p:nvPr/>
          </p:nvSpPr>
          <p:spPr>
            <a:xfrm>
              <a:off x="406946" y="5064249"/>
              <a:ext cx="5436000" cy="979195"/>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a:buFont typeface="Arial" panose="020B0604020202020204" pitchFamily="34" charset="0"/>
                <a:buChar char="•"/>
              </a:pPr>
              <a:r>
                <a:rPr lang="fr-FR" dirty="0" err="1">
                  <a:solidFill>
                    <a:schemeClr val="tx1"/>
                  </a:solidFill>
                </a:rPr>
                <a:t>Strategies</a:t>
              </a:r>
              <a:r>
                <a:rPr lang="fr-FR" dirty="0">
                  <a:solidFill>
                    <a:schemeClr val="tx1"/>
                  </a:solidFill>
                </a:rPr>
                <a:t> and </a:t>
              </a:r>
              <a:r>
                <a:rPr lang="fr-FR" dirty="0" err="1">
                  <a:solidFill>
                    <a:schemeClr val="tx1"/>
                  </a:solidFill>
                </a:rPr>
                <a:t>resources</a:t>
              </a:r>
              <a:r>
                <a:rPr lang="fr-FR" dirty="0">
                  <a:solidFill>
                    <a:schemeClr val="tx1"/>
                  </a:solidFill>
                </a:rPr>
                <a:t> </a:t>
              </a:r>
              <a:r>
                <a:rPr lang="fr-FR" dirty="0" err="1">
                  <a:solidFill>
                    <a:schemeClr val="tx1"/>
                  </a:solidFill>
                </a:rPr>
                <a:t>used</a:t>
              </a:r>
              <a:r>
                <a:rPr lang="fr-FR" dirty="0">
                  <a:solidFill>
                    <a:schemeClr val="tx1"/>
                  </a:solidFill>
                </a:rPr>
                <a:t> to support the </a:t>
              </a:r>
              <a:r>
                <a:rPr lang="fr-FR" dirty="0" err="1">
                  <a:solidFill>
                    <a:schemeClr val="tx1"/>
                  </a:solidFill>
                </a:rPr>
                <a:t>person’s</a:t>
              </a:r>
              <a:r>
                <a:rPr lang="fr-FR" dirty="0">
                  <a:solidFill>
                    <a:schemeClr val="tx1"/>
                  </a:solidFill>
                </a:rPr>
                <a:t> </a:t>
              </a:r>
              <a:r>
                <a:rPr lang="fr-FR" dirty="0" err="1">
                  <a:solidFill>
                    <a:schemeClr val="tx1"/>
                  </a:solidFill>
                </a:rPr>
                <a:t>progress</a:t>
              </a:r>
              <a:endParaRPr lang="fr-FR" dirty="0">
                <a:solidFill>
                  <a:schemeClr val="tx1"/>
                </a:solidFill>
              </a:endParaRPr>
            </a:p>
            <a:p>
              <a:pPr marL="285750" lvl="0" indent="-285750">
                <a:buFont typeface="Arial" panose="020B0604020202020204" pitchFamily="34" charset="0"/>
                <a:buChar char="•"/>
              </a:pPr>
              <a:r>
                <a:rPr lang="fr-FR" dirty="0" err="1">
                  <a:solidFill>
                    <a:schemeClr val="tx1"/>
                  </a:solidFill>
                </a:rPr>
                <a:t>Specialized</a:t>
              </a:r>
              <a:r>
                <a:rPr lang="fr-FR" dirty="0">
                  <a:solidFill>
                    <a:schemeClr val="tx1"/>
                  </a:solidFill>
                </a:rPr>
                <a:t> </a:t>
              </a:r>
              <a:r>
                <a:rPr lang="fr-FR" dirty="0" err="1">
                  <a:solidFill>
                    <a:schemeClr val="tx1"/>
                  </a:solidFill>
                </a:rPr>
                <a:t>materials</a:t>
              </a:r>
              <a:r>
                <a:rPr lang="fr-FR" dirty="0">
                  <a:solidFill>
                    <a:schemeClr val="tx1"/>
                  </a:solidFill>
                </a:rPr>
                <a:t> </a:t>
              </a:r>
              <a:r>
                <a:rPr lang="fr-FR" dirty="0" err="1">
                  <a:solidFill>
                    <a:schemeClr val="tx1"/>
                  </a:solidFill>
                </a:rPr>
                <a:t>assistive</a:t>
              </a:r>
              <a:r>
                <a:rPr lang="fr-FR" dirty="0">
                  <a:solidFill>
                    <a:schemeClr val="tx1"/>
                  </a:solidFill>
                </a:rPr>
                <a:t> technologies, </a:t>
              </a:r>
              <a:r>
                <a:rPr lang="fr-FR" dirty="0" err="1">
                  <a:solidFill>
                    <a:schemeClr val="tx1"/>
                  </a:solidFill>
                </a:rPr>
                <a:t>additional</a:t>
              </a:r>
              <a:r>
                <a:rPr lang="fr-FR" dirty="0">
                  <a:solidFill>
                    <a:schemeClr val="tx1"/>
                  </a:solidFill>
                </a:rPr>
                <a:t> support</a:t>
              </a:r>
            </a:p>
          </p:txBody>
        </p:sp>
        <p:sp>
          <p:nvSpPr>
            <p:cNvPr id="26" name="Organigramme : Alternative 25">
              <a:extLst>
                <a:ext uri="{FF2B5EF4-FFF2-40B4-BE49-F238E27FC236}">
                  <a16:creationId xmlns:a16="http://schemas.microsoft.com/office/drawing/2014/main" id="{5585F2A9-D14C-4AF1-908B-9A1E1E8B54FB}"/>
                </a:ext>
              </a:extLst>
            </p:cNvPr>
            <p:cNvSpPr/>
            <p:nvPr/>
          </p:nvSpPr>
          <p:spPr>
            <a:xfrm>
              <a:off x="6330539" y="2786331"/>
              <a:ext cx="5436000" cy="770958"/>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fr-FR" dirty="0">
                  <a:solidFill>
                    <a:schemeClr val="tx1"/>
                  </a:solidFill>
                </a:rPr>
                <a:t>Timelines for </a:t>
              </a:r>
              <a:r>
                <a:rPr lang="fr-FR" dirty="0" err="1">
                  <a:solidFill>
                    <a:schemeClr val="tx1"/>
                  </a:solidFill>
                </a:rPr>
                <a:t>achieving</a:t>
              </a:r>
              <a:r>
                <a:rPr lang="fr-FR" dirty="0">
                  <a:solidFill>
                    <a:schemeClr val="tx1"/>
                  </a:solidFill>
                </a:rPr>
                <a:t> the set goals</a:t>
              </a:r>
            </a:p>
            <a:p>
              <a:pPr marL="285750" indent="-285750">
                <a:buFont typeface="Arial" panose="020B0604020202020204" pitchFamily="34" charset="0"/>
                <a:buChar char="•"/>
              </a:pPr>
              <a:r>
                <a:rPr lang="fr-FR" dirty="0">
                  <a:solidFill>
                    <a:schemeClr val="tx1"/>
                  </a:solidFill>
                </a:rPr>
                <a:t>Methods for monitoring </a:t>
              </a:r>
              <a:r>
                <a:rPr lang="fr-FR" dirty="0" err="1">
                  <a:solidFill>
                    <a:schemeClr val="tx1"/>
                  </a:solidFill>
                </a:rPr>
                <a:t>progress</a:t>
              </a:r>
              <a:r>
                <a:rPr lang="fr-FR" dirty="0">
                  <a:solidFill>
                    <a:schemeClr val="tx1"/>
                  </a:solidFill>
                </a:rPr>
                <a:t> (</a:t>
              </a:r>
              <a:r>
                <a:rPr lang="fr-FR" dirty="0" err="1">
                  <a:solidFill>
                    <a:schemeClr val="tx1"/>
                  </a:solidFill>
                </a:rPr>
                <a:t>regular</a:t>
              </a:r>
              <a:r>
                <a:rPr lang="fr-FR" dirty="0">
                  <a:solidFill>
                    <a:schemeClr val="tx1"/>
                  </a:solidFill>
                </a:rPr>
                <a:t> </a:t>
              </a:r>
              <a:r>
                <a:rPr lang="fr-FR" dirty="0" err="1">
                  <a:solidFill>
                    <a:schemeClr val="tx1"/>
                  </a:solidFill>
                </a:rPr>
                <a:t>assessments</a:t>
              </a:r>
              <a:r>
                <a:rPr lang="fr-FR" dirty="0">
                  <a:solidFill>
                    <a:schemeClr val="tx1"/>
                  </a:solidFill>
                </a:rPr>
                <a:t>, </a:t>
              </a:r>
              <a:r>
                <a:rPr lang="fr-FR" dirty="0" err="1">
                  <a:solidFill>
                    <a:schemeClr val="tx1"/>
                  </a:solidFill>
                </a:rPr>
                <a:t>progress</a:t>
              </a:r>
              <a:r>
                <a:rPr lang="fr-FR" dirty="0">
                  <a:solidFill>
                    <a:schemeClr val="tx1"/>
                  </a:solidFill>
                </a:rPr>
                <a:t> reports)</a:t>
              </a:r>
            </a:p>
          </p:txBody>
        </p:sp>
        <p:sp>
          <p:nvSpPr>
            <p:cNvPr id="27" name="Organigramme : Alternative 26">
              <a:extLst>
                <a:ext uri="{FF2B5EF4-FFF2-40B4-BE49-F238E27FC236}">
                  <a16:creationId xmlns:a16="http://schemas.microsoft.com/office/drawing/2014/main" id="{A2BC9515-BCDF-4911-8F72-8A5E730C848B}"/>
                </a:ext>
              </a:extLst>
            </p:cNvPr>
            <p:cNvSpPr/>
            <p:nvPr/>
          </p:nvSpPr>
          <p:spPr>
            <a:xfrm>
              <a:off x="6398980" y="4208270"/>
              <a:ext cx="5436000" cy="432000"/>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err="1">
                  <a:solidFill>
                    <a:schemeClr val="tx1"/>
                  </a:solidFill>
                </a:rPr>
                <a:t>Outlines</a:t>
              </a:r>
              <a:r>
                <a:rPr lang="fr-FR" dirty="0">
                  <a:solidFill>
                    <a:schemeClr val="tx1"/>
                  </a:solidFill>
                </a:rPr>
                <a:t> the </a:t>
              </a:r>
              <a:r>
                <a:rPr lang="fr-FR" dirty="0" err="1">
                  <a:solidFill>
                    <a:schemeClr val="tx1"/>
                  </a:solidFill>
                </a:rPr>
                <a:t>specific</a:t>
              </a:r>
              <a:r>
                <a:rPr lang="fr-FR" dirty="0">
                  <a:solidFill>
                    <a:schemeClr val="tx1"/>
                  </a:solidFill>
                </a:rPr>
                <a:t> supports the </a:t>
              </a:r>
              <a:r>
                <a:rPr lang="fr-FR" dirty="0" err="1">
                  <a:solidFill>
                    <a:schemeClr val="tx1"/>
                  </a:solidFill>
                </a:rPr>
                <a:t>person’s</a:t>
              </a:r>
              <a:r>
                <a:rPr lang="fr-FR" dirty="0">
                  <a:solidFill>
                    <a:schemeClr val="tx1"/>
                  </a:solidFill>
                </a:rPr>
                <a:t> </a:t>
              </a:r>
              <a:r>
                <a:rPr lang="fr-FR" dirty="0" err="1">
                  <a:solidFill>
                    <a:schemeClr val="tx1"/>
                  </a:solidFill>
                </a:rPr>
                <a:t>need</a:t>
              </a:r>
              <a:endParaRPr lang="fr-FR" dirty="0">
                <a:solidFill>
                  <a:schemeClr val="tx1"/>
                </a:solidFill>
              </a:endParaRPr>
            </a:p>
          </p:txBody>
        </p:sp>
        <p:sp>
          <p:nvSpPr>
            <p:cNvPr id="28" name="Organigramme : Alternative 27">
              <a:extLst>
                <a:ext uri="{FF2B5EF4-FFF2-40B4-BE49-F238E27FC236}">
                  <a16:creationId xmlns:a16="http://schemas.microsoft.com/office/drawing/2014/main" id="{5CF96320-2962-429A-970A-49DA452D6A88}"/>
                </a:ext>
              </a:extLst>
            </p:cNvPr>
            <p:cNvSpPr/>
            <p:nvPr/>
          </p:nvSpPr>
          <p:spPr>
            <a:xfrm>
              <a:off x="6388126" y="5282975"/>
              <a:ext cx="5436000" cy="792000"/>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285750" indent="-285750">
                <a:buChar char="•"/>
              </a:pPr>
              <a:r>
                <a:rPr lang="fr-FR" err="1">
                  <a:solidFill>
                    <a:schemeClr val="tx1"/>
                  </a:solidFill>
                </a:rPr>
                <a:t>Ensure</a:t>
              </a:r>
              <a:r>
                <a:rPr lang="fr-FR" dirty="0">
                  <a:solidFill>
                    <a:schemeClr val="tx1"/>
                  </a:solidFill>
                </a:rPr>
                <a:t> </a:t>
              </a:r>
              <a:r>
                <a:rPr lang="fr-FR" err="1">
                  <a:solidFill>
                    <a:schemeClr val="tx1"/>
                  </a:solidFill>
                </a:rPr>
                <a:t>that</a:t>
              </a:r>
              <a:r>
                <a:rPr lang="fr-FR" dirty="0">
                  <a:solidFill>
                    <a:schemeClr val="tx1"/>
                  </a:solidFill>
                </a:rPr>
                <a:t> </a:t>
              </a:r>
              <a:r>
                <a:rPr lang="fr-FR" err="1">
                  <a:solidFill>
                    <a:schemeClr val="tx1"/>
                  </a:solidFill>
                </a:rPr>
                <a:t>everyone</a:t>
              </a:r>
              <a:r>
                <a:rPr lang="fr-FR" dirty="0">
                  <a:solidFill>
                    <a:schemeClr val="tx1"/>
                  </a:solidFill>
                </a:rPr>
                <a:t> </a:t>
              </a:r>
              <a:r>
                <a:rPr lang="fr-FR" err="1">
                  <a:solidFill>
                    <a:schemeClr val="tx1"/>
                  </a:solidFill>
                </a:rPr>
                <a:t>is</a:t>
              </a:r>
              <a:r>
                <a:rPr lang="fr-FR" dirty="0">
                  <a:solidFill>
                    <a:schemeClr val="tx1"/>
                  </a:solidFill>
                </a:rPr>
                <a:t> </a:t>
              </a:r>
              <a:r>
                <a:rPr lang="fr-FR" err="1">
                  <a:solidFill>
                    <a:schemeClr val="tx1"/>
                  </a:solidFill>
                </a:rPr>
                <a:t>aware</a:t>
              </a:r>
              <a:r>
                <a:rPr lang="fr-FR" dirty="0">
                  <a:solidFill>
                    <a:schemeClr val="tx1"/>
                  </a:solidFill>
                </a:rPr>
                <a:t> of the </a:t>
              </a:r>
              <a:r>
                <a:rPr lang="fr-FR" err="1">
                  <a:solidFill>
                    <a:schemeClr val="tx1"/>
                  </a:solidFill>
                </a:rPr>
                <a:t>person’s</a:t>
              </a:r>
              <a:r>
                <a:rPr lang="fr-FR" dirty="0">
                  <a:solidFill>
                    <a:schemeClr val="tx1"/>
                  </a:solidFill>
                </a:rPr>
                <a:t> </a:t>
              </a:r>
              <a:r>
                <a:rPr lang="fr-FR" err="1">
                  <a:solidFill>
                    <a:schemeClr val="tx1"/>
                  </a:solidFill>
                </a:rPr>
                <a:t>need</a:t>
              </a:r>
              <a:r>
                <a:rPr lang="fr-FR" dirty="0">
                  <a:solidFill>
                    <a:schemeClr val="tx1"/>
                  </a:solidFill>
                </a:rPr>
                <a:t> and can </a:t>
              </a:r>
              <a:r>
                <a:rPr lang="fr-FR" err="1">
                  <a:solidFill>
                    <a:schemeClr val="tx1"/>
                  </a:solidFill>
                </a:rPr>
                <a:t>work</a:t>
              </a:r>
              <a:r>
                <a:rPr lang="fr-FR" dirty="0">
                  <a:solidFill>
                    <a:schemeClr val="tx1"/>
                  </a:solidFill>
                </a:rPr>
                <a:t> </a:t>
              </a:r>
              <a:r>
                <a:rPr lang="fr-FR" err="1">
                  <a:solidFill>
                    <a:schemeClr val="tx1"/>
                  </a:solidFill>
                </a:rPr>
                <a:t>together</a:t>
              </a:r>
              <a:r>
                <a:rPr lang="fr-FR" dirty="0">
                  <a:solidFill>
                    <a:schemeClr val="tx1"/>
                  </a:solidFill>
                </a:rPr>
                <a:t> to support </a:t>
              </a:r>
              <a:r>
                <a:rPr lang="fr-FR" err="1">
                  <a:solidFill>
                    <a:schemeClr val="tx1"/>
                  </a:solidFill>
                </a:rPr>
                <a:t>their</a:t>
              </a:r>
              <a:r>
                <a:rPr lang="fr-FR" dirty="0">
                  <a:solidFill>
                    <a:schemeClr val="tx1"/>
                  </a:solidFill>
                </a:rPr>
                <a:t> </a:t>
              </a:r>
              <a:r>
                <a:rPr lang="fr-FR" err="1">
                  <a:solidFill>
                    <a:schemeClr val="tx1"/>
                  </a:solidFill>
                </a:rPr>
                <a:t>progress</a:t>
              </a:r>
              <a:endParaRPr lang="fr-FR" dirty="0">
                <a:solidFill>
                  <a:schemeClr val="tx1"/>
                </a:solidFill>
                <a:cs typeface="Arial"/>
              </a:endParaRPr>
            </a:p>
            <a:p>
              <a:pPr marL="285750" indent="-285750">
                <a:buChar char="•"/>
              </a:pPr>
              <a:endParaRPr lang="fr-FR" dirty="0">
                <a:solidFill>
                  <a:schemeClr val="tx1"/>
                </a:solidFill>
                <a:cs typeface="Arial"/>
              </a:endParaRPr>
            </a:p>
          </p:txBody>
        </p:sp>
      </p:grpSp>
      <p:sp>
        <p:nvSpPr>
          <p:cNvPr id="37" name="Google Shape;131;p3">
            <a:extLst>
              <a:ext uri="{FF2B5EF4-FFF2-40B4-BE49-F238E27FC236}">
                <a16:creationId xmlns:a16="http://schemas.microsoft.com/office/drawing/2014/main" id="{DD5F6CBA-A3A1-4747-85B1-53EF44A22622}"/>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fr-FR" sz="2800" b="1" dirty="0">
                <a:solidFill>
                  <a:srgbClr val="674EA7"/>
                </a:solidFill>
                <a:latin typeface="Calibri"/>
                <a:ea typeface="Calibri"/>
                <a:cs typeface="Calibri"/>
                <a:sym typeface="Calibri"/>
              </a:rPr>
              <a:t>Module 3. </a:t>
            </a:r>
            <a:r>
              <a:rPr lang="fr-FR" sz="2800" b="1" dirty="0" err="1">
                <a:solidFill>
                  <a:srgbClr val="674EA7"/>
                </a:solidFill>
                <a:latin typeface="Calibri"/>
                <a:ea typeface="Calibri"/>
                <a:cs typeface="Calibri"/>
                <a:sym typeface="Calibri"/>
              </a:rPr>
              <a:t>Individualized</a:t>
            </a:r>
            <a:r>
              <a:rPr lang="fr-FR" sz="2800" b="1" dirty="0">
                <a:solidFill>
                  <a:srgbClr val="674EA7"/>
                </a:solidFill>
                <a:latin typeface="Calibri"/>
                <a:ea typeface="Calibri"/>
                <a:cs typeface="Calibri"/>
                <a:sym typeface="Calibri"/>
              </a:rPr>
              <a:t> support plan</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
        <p:nvSpPr>
          <p:cNvPr id="29" name="Rectangle 28">
            <a:extLst>
              <a:ext uri="{FF2B5EF4-FFF2-40B4-BE49-F238E27FC236}">
                <a16:creationId xmlns:a16="http://schemas.microsoft.com/office/drawing/2014/main" id="{705DF82A-9344-4752-86AE-C488880EAAC8}"/>
              </a:ext>
            </a:extLst>
          </p:cNvPr>
          <p:cNvSpPr/>
          <p:nvPr/>
        </p:nvSpPr>
        <p:spPr>
          <a:xfrm>
            <a:off x="169276" y="1067426"/>
            <a:ext cx="11765870" cy="577850"/>
          </a:xfrm>
          <a:prstGeom prst="rect">
            <a:avLst/>
          </a:prstGeom>
        </p:spPr>
        <p:txBody>
          <a:bodyPr wrap="square">
            <a:spAutoFit/>
          </a:bodyPr>
          <a:lstStyle/>
          <a:p>
            <a:pPr algn="ctr">
              <a:lnSpc>
                <a:spcPct val="150000"/>
              </a:lnSpc>
              <a:buClr>
                <a:srgbClr val="674EA7"/>
              </a:buClr>
              <a:buSzPts val="4000"/>
            </a:pPr>
            <a:r>
              <a:rPr lang="en-US" sz="2400" dirty="0">
                <a:solidFill>
                  <a:schemeClr val="dk1"/>
                </a:solidFill>
              </a:rPr>
              <a:t>Key elements</a:t>
            </a:r>
          </a:p>
        </p:txBody>
      </p:sp>
    </p:spTree>
    <p:extLst>
      <p:ext uri="{BB962C8B-B14F-4D97-AF65-F5344CB8AC3E}">
        <p14:creationId xmlns:p14="http://schemas.microsoft.com/office/powerpoint/2010/main" val="1453582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37" name="Google Shape;131;p3">
            <a:extLst>
              <a:ext uri="{FF2B5EF4-FFF2-40B4-BE49-F238E27FC236}">
                <a16:creationId xmlns:a16="http://schemas.microsoft.com/office/drawing/2014/main" id="{DD5F6CBA-A3A1-4747-85B1-53EF44A22622}"/>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fr-FR" sz="2800" b="1" dirty="0">
                <a:solidFill>
                  <a:srgbClr val="674EA7"/>
                </a:solidFill>
                <a:latin typeface="Calibri"/>
                <a:ea typeface="Calibri"/>
                <a:cs typeface="Calibri"/>
                <a:sym typeface="Calibri"/>
              </a:rPr>
              <a:t>Module 3. </a:t>
            </a:r>
            <a:r>
              <a:rPr lang="fr-FR" sz="2800" b="1" dirty="0" err="1">
                <a:solidFill>
                  <a:srgbClr val="674EA7"/>
                </a:solidFill>
                <a:latin typeface="Calibri"/>
                <a:ea typeface="Calibri"/>
                <a:cs typeface="Calibri"/>
                <a:sym typeface="Calibri"/>
              </a:rPr>
              <a:t>Individualized</a:t>
            </a:r>
            <a:r>
              <a:rPr lang="fr-FR" sz="2800" b="1" dirty="0">
                <a:solidFill>
                  <a:srgbClr val="674EA7"/>
                </a:solidFill>
                <a:latin typeface="Calibri"/>
                <a:ea typeface="Calibri"/>
                <a:cs typeface="Calibri"/>
                <a:sym typeface="Calibri"/>
              </a:rPr>
              <a:t> support plan</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B206DB72-F032-48D9-B4D2-88A12CDE8192}"/>
              </a:ext>
            </a:extLst>
          </p:cNvPr>
          <p:cNvGraphicFramePr/>
          <p:nvPr>
            <p:extLst>
              <p:ext uri="{D42A27DB-BD31-4B8C-83A1-F6EECF244321}">
                <p14:modId xmlns:p14="http://schemas.microsoft.com/office/powerpoint/2010/main" val="3699701779"/>
              </p:ext>
            </p:extLst>
          </p:nvPr>
        </p:nvGraphicFramePr>
        <p:xfrm>
          <a:off x="404350" y="1395741"/>
          <a:ext cx="11262717" cy="475525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391313534"/>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25" row="6">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101F05C8-0A2F-47D7-8202-2E4D6B976B8E}">
  <we:reference id="wa200003915" version="2.0.0.0" store="fr-FR" storeType="OMEX"/>
  <we:alternateReferences>
    <we:reference id="wa200003915" version="2.0.0.0" store="wa200003915"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833f7f52-ca37-4ad5-a460-7ba203df2864"/>
    <ds:schemaRef ds:uri="http://purl.org/dc/terms/"/>
    <ds:schemaRef ds:uri="http://purl.org/dc/elements/1.1/"/>
    <ds:schemaRef ds:uri="http://schemas.microsoft.com/office/infopath/2007/PartnerControls"/>
    <ds:schemaRef ds:uri="http://schemas.openxmlformats.org/package/2006/metadata/core-properties"/>
    <ds:schemaRef ds:uri="http://schemas.microsoft.com/office/2006/documentManagement/types"/>
    <ds:schemaRef ds:uri="7a866126-7c09-4654-844e-0d48a974f41d"/>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1A157D3C-D3D9-4CA3-AC69-172889BC2147}">
  <ds:schemaRefs>
    <ds:schemaRef ds:uri="7a866126-7c09-4654-844e-0d48a974f41d"/>
    <ds:schemaRef ds:uri="833f7f52-ca37-4ad5-a460-7ba203df286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2814</TotalTime>
  <Words>1966</Words>
  <Application>Microsoft Office PowerPoint</Application>
  <PresentationFormat>Grand écran</PresentationFormat>
  <Paragraphs>96</Paragraphs>
  <Slides>5</Slides>
  <Notes>5</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5</vt:i4>
      </vt:variant>
    </vt:vector>
  </HeadingPairs>
  <TitlesOfParts>
    <vt:vector size="8" baseType="lpstr">
      <vt:lpstr>Arial</vt:lpstr>
      <vt:lpstr>Calibri</vt:lpstr>
      <vt:lpstr>AdornVTI</vt:lpstr>
      <vt:lpstr> </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FRANCOIS DELAPLACE</cp:lastModifiedBy>
  <cp:revision>154</cp:revision>
  <dcterms:created xsi:type="dcterms:W3CDTF">2023-11-23T08:37:25Z</dcterms:created>
  <dcterms:modified xsi:type="dcterms:W3CDTF">2024-12-06T13:09:34Z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