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5"/>
  </p:notesMasterIdLst>
  <p:sldIdLst>
    <p:sldId id="256" r:id="rId5"/>
    <p:sldId id="257" r:id="rId6"/>
    <p:sldId id="261" r:id="rId7"/>
    <p:sldId id="258" r:id="rId8"/>
    <p:sldId id="271" r:id="rId9"/>
    <p:sldId id="272" r:id="rId10"/>
    <p:sldId id="273" r:id="rId11"/>
    <p:sldId id="274" r:id="rId12"/>
    <p:sldId id="275" r:id="rId13"/>
    <p:sldId id="270"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0CB4"/>
    <a:srgbClr val="33A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689" autoAdjust="0"/>
  </p:normalViewPr>
  <p:slideViewPr>
    <p:cSldViewPr snapToGrid="0">
      <p:cViewPr varScale="1">
        <p:scale>
          <a:sx n="46" d="100"/>
          <a:sy n="46" d="100"/>
        </p:scale>
        <p:origin x="58" y="413"/>
      </p:cViewPr>
      <p:guideLst/>
    </p:cSldViewPr>
  </p:slideViewPr>
  <p:notesTextViewPr>
    <p:cViewPr>
      <p:scale>
        <a:sx n="125" d="100"/>
        <a:sy n="125" d="100"/>
      </p:scale>
      <p:origin x="0" y="-1642"/>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notesMaster" Target="notesMasters/notesMaster1.xml"/><Relationship Id="rId23"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OIS DELAPLACE" userId="073a64d4-92e5-40e9-b2d6-be1ce8effc52" providerId="ADAL" clId="{E2BF7377-5615-489A-8EEA-1DD8410C6231}"/>
    <pc:docChg chg="modSld">
      <pc:chgData name="FRANCOIS DELAPLACE" userId="073a64d4-92e5-40e9-b2d6-be1ce8effc52" providerId="ADAL" clId="{E2BF7377-5615-489A-8EEA-1DD8410C6231}" dt="2024-12-12T14:19:43.546" v="1"/>
      <pc:docMkLst>
        <pc:docMk/>
      </pc:docMkLst>
      <pc:sldChg chg="modNotesTx">
        <pc:chgData name="FRANCOIS DELAPLACE" userId="073a64d4-92e5-40e9-b2d6-be1ce8effc52" providerId="ADAL" clId="{E2BF7377-5615-489A-8EEA-1DD8410C6231}" dt="2024-12-12T14:19:43.546" v="1"/>
        <pc:sldMkLst>
          <pc:docMk/>
          <pc:sldMk cId="3626875087" sldId="274"/>
        </pc:sldMkLst>
      </pc:sldChg>
    </pc:docChg>
  </pc:docChgLst>
  <pc:docChgLst>
    <pc:chgData name="CHRISTELLE DECLERCQ" userId="6105ae43-a600-46e8-812e-1762419aa502" providerId="ADAL" clId="{A89E0940-EC7F-456E-BB20-3C66F5D4E776}"/>
    <pc:docChg chg="custSel modSld">
      <pc:chgData name="CHRISTELLE DECLERCQ" userId="6105ae43-a600-46e8-812e-1762419aa502" providerId="ADAL" clId="{A89E0940-EC7F-456E-BB20-3C66F5D4E776}" dt="2024-11-28T10:18:12.751" v="2"/>
      <pc:docMkLst>
        <pc:docMk/>
      </pc:docMkLst>
      <pc:sldChg chg="addSp delSp modSp mod">
        <pc:chgData name="CHRISTELLE DECLERCQ" userId="6105ae43-a600-46e8-812e-1762419aa502" providerId="ADAL" clId="{A89E0940-EC7F-456E-BB20-3C66F5D4E776}" dt="2024-11-28T10:18:12.751" v="2"/>
        <pc:sldMkLst>
          <pc:docMk/>
          <pc:sldMk cId="0" sldId="256"/>
        </pc:sldMkLst>
        <pc:spChg chg="add del mod">
          <ac:chgData name="CHRISTELLE DECLERCQ" userId="6105ae43-a600-46e8-812e-1762419aa502" providerId="ADAL" clId="{A89E0940-EC7F-456E-BB20-3C66F5D4E776}" dt="2024-11-28T10:18:11.804" v="1" actId="478"/>
          <ac:spMkLst>
            <pc:docMk/>
            <pc:sldMk cId="0" sldId="256"/>
            <ac:spMk id="14" creationId="{19D4968A-987E-4A26-B284-E6E6209AD222}"/>
          </ac:spMkLst>
        </pc:spChg>
        <pc:spChg chg="add mod">
          <ac:chgData name="CHRISTELLE DECLERCQ" userId="6105ae43-a600-46e8-812e-1762419aa502" providerId="ADAL" clId="{A89E0940-EC7F-456E-BB20-3C66F5D4E776}" dt="2024-11-28T10:18:12.751" v="2"/>
          <ac:spMkLst>
            <pc:docMk/>
            <pc:sldMk cId="0" sldId="256"/>
            <ac:spMk id="15" creationId="{639F620A-04D7-43D9-B58F-C4C0371B2695}"/>
          </ac:spMkLst>
        </pc:spChg>
        <pc:picChg chg="add mod">
          <ac:chgData name="CHRISTELLE DECLERCQ" userId="6105ae43-a600-46e8-812e-1762419aa502" providerId="ADAL" clId="{A89E0940-EC7F-456E-BB20-3C66F5D4E776}" dt="2024-11-25T13:16:41.408" v="0"/>
          <ac:picMkLst>
            <pc:docMk/>
            <pc:sldMk cId="0" sldId="256"/>
            <ac:picMk id="13" creationId="{745278CC-6D74-42D9-9BAC-7E5F8A6FECAA}"/>
          </ac:picMkLst>
        </pc:picChg>
      </pc:sldChg>
    </pc:docChg>
  </pc:docChgLst>
  <pc:docChgLst>
    <pc:chgData name="CHRISTELLE DECLERCQ" userId="S::christelle.declercq@univ-reims.fr::6105ae43-a600-46e8-812e-1762419aa502" providerId="AD" clId="Web-{F91B5E0D-C65E-4CB1-84D2-84436B7B47B5}"/>
    <pc:docChg chg="modSld">
      <pc:chgData name="CHRISTELLE DECLERCQ" userId="S::christelle.declercq@univ-reims.fr::6105ae43-a600-46e8-812e-1762419aa502" providerId="AD" clId="Web-{F91B5E0D-C65E-4CB1-84D2-84436B7B47B5}" dt="2024-07-24T07:05:51.560" v="28"/>
      <pc:docMkLst>
        <pc:docMk/>
      </pc:docMkLst>
      <pc:sldChg chg="addSp delSp modSp">
        <pc:chgData name="CHRISTELLE DECLERCQ" userId="S::christelle.declercq@univ-reims.fr::6105ae43-a600-46e8-812e-1762419aa502" providerId="AD" clId="Web-{F91B5E0D-C65E-4CB1-84D2-84436B7B47B5}" dt="2024-07-24T07:03:00.335" v="1"/>
        <pc:sldMkLst>
          <pc:docMk/>
          <pc:sldMk cId="2212444289" sldId="273"/>
        </pc:sldMkLst>
        <pc:graphicFrameChg chg="add del mod">
          <ac:chgData name="CHRISTELLE DECLERCQ" userId="S::christelle.declercq@univ-reims.fr::6105ae43-a600-46e8-812e-1762419aa502" providerId="AD" clId="Web-{F91B5E0D-C65E-4CB1-84D2-84436B7B47B5}" dt="2024-07-24T07:03:00.335" v="1"/>
          <ac:graphicFrameMkLst>
            <pc:docMk/>
            <pc:sldMk cId="2212444289" sldId="273"/>
            <ac:graphicFrameMk id="11" creationId="{4B871023-1AE8-68CF-5E77-7339541168D6}"/>
          </ac:graphicFrameMkLst>
        </pc:graphicFrameChg>
      </pc:sldChg>
      <pc:sldChg chg="modNotes">
        <pc:chgData name="CHRISTELLE DECLERCQ" userId="S::christelle.declercq@univ-reims.fr::6105ae43-a600-46e8-812e-1762419aa502" providerId="AD" clId="Web-{F91B5E0D-C65E-4CB1-84D2-84436B7B47B5}" dt="2024-07-24T07:05:51.560" v="28"/>
        <pc:sldMkLst>
          <pc:docMk/>
          <pc:sldMk cId="3591502092" sldId="275"/>
        </pc:sldMkLst>
      </pc:sldChg>
    </pc:docChg>
  </pc:docChgLst>
  <pc:docChgLst>
    <pc:chgData name="CHRISTELLE DECLERCQ" userId="6105ae43-a600-46e8-812e-1762419aa502" providerId="ADAL" clId="{E8E59360-EDF0-4418-8DB8-9A3B9ED47AB4}"/>
    <pc:docChg chg="undo custSel addSld delSld modSld">
      <pc:chgData name="CHRISTELLE DECLERCQ" userId="6105ae43-a600-46e8-812e-1762419aa502" providerId="ADAL" clId="{E8E59360-EDF0-4418-8DB8-9A3B9ED47AB4}" dt="2024-07-23T13:44:42.439" v="2678" actId="14100"/>
      <pc:docMkLst>
        <pc:docMk/>
      </pc:docMkLst>
      <pc:sldChg chg="modSp mod">
        <pc:chgData name="CHRISTELLE DECLERCQ" userId="6105ae43-a600-46e8-812e-1762419aa502" providerId="ADAL" clId="{E8E59360-EDF0-4418-8DB8-9A3B9ED47AB4}" dt="2024-07-23T09:19:58.400" v="1" actId="113"/>
        <pc:sldMkLst>
          <pc:docMk/>
          <pc:sldMk cId="0" sldId="257"/>
        </pc:sldMkLst>
        <pc:spChg chg="mod">
          <ac:chgData name="CHRISTELLE DECLERCQ" userId="6105ae43-a600-46e8-812e-1762419aa502" providerId="ADAL" clId="{E8E59360-EDF0-4418-8DB8-9A3B9ED47AB4}" dt="2024-07-23T09:19:58.400" v="1" actId="113"/>
          <ac:spMkLst>
            <pc:docMk/>
            <pc:sldMk cId="0" sldId="257"/>
            <ac:spMk id="115" creationId="{00000000-0000-0000-0000-000000000000}"/>
          </ac:spMkLst>
        </pc:spChg>
      </pc:sldChg>
      <pc:sldChg chg="addSp delSp modSp mod modNotesTx">
        <pc:chgData name="CHRISTELLE DECLERCQ" userId="6105ae43-a600-46e8-812e-1762419aa502" providerId="ADAL" clId="{E8E59360-EDF0-4418-8DB8-9A3B9ED47AB4}" dt="2024-07-23T11:33:14.036" v="1783" actId="2711"/>
        <pc:sldMkLst>
          <pc:docMk/>
          <pc:sldMk cId="0" sldId="258"/>
        </pc:sldMkLst>
        <pc:spChg chg="add del mod">
          <ac:chgData name="CHRISTELLE DECLERCQ" userId="6105ae43-a600-46e8-812e-1762419aa502" providerId="ADAL" clId="{E8E59360-EDF0-4418-8DB8-9A3B9ED47AB4}" dt="2024-07-23T10:18:43.209" v="306" actId="12084"/>
          <ac:spMkLst>
            <pc:docMk/>
            <pc:sldMk cId="0" sldId="258"/>
            <ac:spMk id="2" creationId="{59581729-6DB3-49AF-A321-F3E87441C404}"/>
          </ac:spMkLst>
        </pc:spChg>
        <pc:spChg chg="del">
          <ac:chgData name="CHRISTELLE DECLERCQ" userId="6105ae43-a600-46e8-812e-1762419aa502" providerId="ADAL" clId="{E8E59360-EDF0-4418-8DB8-9A3B9ED47AB4}" dt="2024-07-23T09:24:46.341" v="63" actId="478"/>
          <ac:spMkLst>
            <pc:docMk/>
            <pc:sldMk cId="0" sldId="258"/>
            <ac:spMk id="13" creationId="{8A0C4775-6797-4741-B6CA-33D5E7203CD5}"/>
          </ac:spMkLst>
        </pc:spChg>
        <pc:spChg chg="mod">
          <ac:chgData name="CHRISTELLE DECLERCQ" userId="6105ae43-a600-46e8-812e-1762419aa502" providerId="ADAL" clId="{E8E59360-EDF0-4418-8DB8-9A3B9ED47AB4}" dt="2024-07-23T09:21:14.386" v="33" actId="20577"/>
          <ac:spMkLst>
            <pc:docMk/>
            <pc:sldMk cId="0" sldId="258"/>
            <ac:spMk id="131" creationId="{00000000-0000-0000-0000-000000000000}"/>
          </ac:spMkLst>
        </pc:spChg>
        <pc:graphicFrameChg chg="add mod modGraphic">
          <ac:chgData name="CHRISTELLE DECLERCQ" userId="6105ae43-a600-46e8-812e-1762419aa502" providerId="ADAL" clId="{E8E59360-EDF0-4418-8DB8-9A3B9ED47AB4}" dt="2024-07-23T11:33:14.036" v="1783" actId="2711"/>
          <ac:graphicFrameMkLst>
            <pc:docMk/>
            <pc:sldMk cId="0" sldId="258"/>
            <ac:graphicFrameMk id="3" creationId="{8B251404-2A2C-4DE4-8AB1-76E8887C79EB}"/>
          </ac:graphicFrameMkLst>
        </pc:graphicFrameChg>
        <pc:graphicFrameChg chg="del">
          <ac:chgData name="CHRISTELLE DECLERCQ" userId="6105ae43-a600-46e8-812e-1762419aa502" providerId="ADAL" clId="{E8E59360-EDF0-4418-8DB8-9A3B9ED47AB4}" dt="2024-07-23T09:24:50.953" v="64" actId="478"/>
          <ac:graphicFrameMkLst>
            <pc:docMk/>
            <pc:sldMk cId="0" sldId="258"/>
            <ac:graphicFrameMk id="5" creationId="{F5F4DAA3-62C6-422B-95E0-F8DD98C2EE42}"/>
          </ac:graphicFrameMkLst>
        </pc:graphicFrameChg>
      </pc:sldChg>
      <pc:sldChg chg="modSp mod modNotesTx">
        <pc:chgData name="CHRISTELLE DECLERCQ" userId="6105ae43-a600-46e8-812e-1762419aa502" providerId="ADAL" clId="{E8E59360-EDF0-4418-8DB8-9A3B9ED47AB4}" dt="2024-07-23T09:21:06.531" v="22" actId="20577"/>
        <pc:sldMkLst>
          <pc:docMk/>
          <pc:sldMk cId="1608186336" sldId="261"/>
        </pc:sldMkLst>
        <pc:spChg chg="mod">
          <ac:chgData name="CHRISTELLE DECLERCQ" userId="6105ae43-a600-46e8-812e-1762419aa502" providerId="ADAL" clId="{E8E59360-EDF0-4418-8DB8-9A3B9ED47AB4}" dt="2024-07-23T09:21:06.531" v="22" actId="20577"/>
          <ac:spMkLst>
            <pc:docMk/>
            <pc:sldMk cId="1608186336" sldId="261"/>
            <ac:spMk id="10" creationId="{80CAD999-F6EA-65F6-0817-5F188F64C5F7}"/>
          </ac:spMkLst>
        </pc:spChg>
        <pc:spChg chg="mod">
          <ac:chgData name="CHRISTELLE DECLERCQ" userId="6105ae43-a600-46e8-812e-1762419aa502" providerId="ADAL" clId="{E8E59360-EDF0-4418-8DB8-9A3B9ED47AB4}" dt="2024-07-23T09:20:47.141" v="8" actId="179"/>
          <ac:spMkLst>
            <pc:docMk/>
            <pc:sldMk cId="1608186336" sldId="261"/>
            <ac:spMk id="13" creationId="{4AFB8E46-F25C-24F4-A5AE-77D5D65E24CB}"/>
          </ac:spMkLst>
        </pc:spChg>
      </pc:sldChg>
      <pc:sldChg chg="add del">
        <pc:chgData name="CHRISTELLE DECLERCQ" userId="6105ae43-a600-46e8-812e-1762419aa502" providerId="ADAL" clId="{E8E59360-EDF0-4418-8DB8-9A3B9ED47AB4}" dt="2024-07-23T09:22:57.298" v="52" actId="47"/>
        <pc:sldMkLst>
          <pc:docMk/>
          <pc:sldMk cId="110182478" sldId="268"/>
        </pc:sldMkLst>
      </pc:sldChg>
      <pc:sldChg chg="del">
        <pc:chgData name="CHRISTELLE DECLERCQ" userId="6105ae43-a600-46e8-812e-1762419aa502" providerId="ADAL" clId="{E8E59360-EDF0-4418-8DB8-9A3B9ED47AB4}" dt="2024-07-23T09:21:55.736" v="45" actId="47"/>
        <pc:sldMkLst>
          <pc:docMk/>
          <pc:sldMk cId="469942489" sldId="269"/>
        </pc:sldMkLst>
      </pc:sldChg>
      <pc:sldChg chg="addSp delSp modSp mod modNotesTx">
        <pc:chgData name="CHRISTELLE DECLERCQ" userId="6105ae43-a600-46e8-812e-1762419aa502" providerId="ADAL" clId="{E8E59360-EDF0-4418-8DB8-9A3B9ED47AB4}" dt="2024-07-23T09:24:40.495" v="62" actId="404"/>
        <pc:sldMkLst>
          <pc:docMk/>
          <pc:sldMk cId="4001897446" sldId="270"/>
        </pc:sldMkLst>
        <pc:spChg chg="del">
          <ac:chgData name="CHRISTELLE DECLERCQ" userId="6105ae43-a600-46e8-812e-1762419aa502" providerId="ADAL" clId="{E8E59360-EDF0-4418-8DB8-9A3B9ED47AB4}" dt="2024-07-23T09:21:32.144" v="36" actId="478"/>
          <ac:spMkLst>
            <pc:docMk/>
            <pc:sldMk cId="4001897446" sldId="270"/>
            <ac:spMk id="2" creationId="{84D31EB1-BFED-4C4C-8EDC-9BD04CEA42CF}"/>
          </ac:spMkLst>
        </pc:spChg>
        <pc:spChg chg="del">
          <ac:chgData name="CHRISTELLE DECLERCQ" userId="6105ae43-a600-46e8-812e-1762419aa502" providerId="ADAL" clId="{E8E59360-EDF0-4418-8DB8-9A3B9ED47AB4}" dt="2024-07-23T09:21:36.298" v="40" actId="478"/>
          <ac:spMkLst>
            <pc:docMk/>
            <pc:sldMk cId="4001897446" sldId="270"/>
            <ac:spMk id="7" creationId="{DE777850-3125-42B2-8E28-35ADDF54B05D}"/>
          </ac:spMkLst>
        </pc:spChg>
        <pc:spChg chg="del mod">
          <ac:chgData name="CHRISTELLE DECLERCQ" userId="6105ae43-a600-46e8-812e-1762419aa502" providerId="ADAL" clId="{E8E59360-EDF0-4418-8DB8-9A3B9ED47AB4}" dt="2024-07-23T09:21:34.380" v="38" actId="478"/>
          <ac:spMkLst>
            <pc:docMk/>
            <pc:sldMk cId="4001897446" sldId="270"/>
            <ac:spMk id="11" creationId="{F9394316-1476-4F81-89F2-6CAA8E3264B0}"/>
          </ac:spMkLst>
        </pc:spChg>
        <pc:spChg chg="add mod">
          <ac:chgData name="CHRISTELLE DECLERCQ" userId="6105ae43-a600-46e8-812e-1762419aa502" providerId="ADAL" clId="{E8E59360-EDF0-4418-8DB8-9A3B9ED47AB4}" dt="2024-07-23T09:24:40.495" v="62" actId="404"/>
          <ac:spMkLst>
            <pc:docMk/>
            <pc:sldMk cId="4001897446" sldId="270"/>
            <ac:spMk id="16" creationId="{D647398C-2E06-4EFD-B3B8-3A3EA230BD03}"/>
          </ac:spMkLst>
        </pc:spChg>
        <pc:spChg chg="del mod">
          <ac:chgData name="CHRISTELLE DECLERCQ" userId="6105ae43-a600-46e8-812e-1762419aa502" providerId="ADAL" clId="{E8E59360-EDF0-4418-8DB8-9A3B9ED47AB4}" dt="2024-07-23T09:21:37.169" v="41" actId="478"/>
          <ac:spMkLst>
            <pc:docMk/>
            <pc:sldMk cId="4001897446" sldId="270"/>
            <ac:spMk id="19" creationId="{C2F09A45-982D-4F7B-876A-2509F4E7E2EE}"/>
          </ac:spMkLst>
        </pc:spChg>
        <pc:spChg chg="del">
          <ac:chgData name="CHRISTELLE DECLERCQ" userId="6105ae43-a600-46e8-812e-1762419aa502" providerId="ADAL" clId="{E8E59360-EDF0-4418-8DB8-9A3B9ED47AB4}" dt="2024-07-23T09:21:40.001" v="42" actId="478"/>
          <ac:spMkLst>
            <pc:docMk/>
            <pc:sldMk cId="4001897446" sldId="270"/>
            <ac:spMk id="21" creationId="{10322D1B-19DC-4910-8BB6-44342446C474}"/>
          </ac:spMkLst>
        </pc:spChg>
        <pc:spChg chg="del">
          <ac:chgData name="CHRISTELLE DECLERCQ" userId="6105ae43-a600-46e8-812e-1762419aa502" providerId="ADAL" clId="{E8E59360-EDF0-4418-8DB8-9A3B9ED47AB4}" dt="2024-07-23T09:21:41.902" v="43" actId="478"/>
          <ac:spMkLst>
            <pc:docMk/>
            <pc:sldMk cId="4001897446" sldId="270"/>
            <ac:spMk id="22" creationId="{FDAC854A-8978-442D-9CFF-F758698174E4}"/>
          </ac:spMkLst>
        </pc:spChg>
        <pc:spChg chg="mod">
          <ac:chgData name="CHRISTELLE DECLERCQ" userId="6105ae43-a600-46e8-812e-1762419aa502" providerId="ADAL" clId="{E8E59360-EDF0-4418-8DB8-9A3B9ED47AB4}" dt="2024-07-23T09:21:29.383" v="34"/>
          <ac:spMkLst>
            <pc:docMk/>
            <pc:sldMk cId="4001897446" sldId="270"/>
            <ac:spMk id="131" creationId="{00000000-0000-0000-0000-000000000000}"/>
          </ac:spMkLst>
        </pc:spChg>
        <pc:picChg chg="del">
          <ac:chgData name="CHRISTELLE DECLERCQ" userId="6105ae43-a600-46e8-812e-1762419aa502" providerId="ADAL" clId="{E8E59360-EDF0-4418-8DB8-9A3B9ED47AB4}" dt="2024-07-23T09:21:31.551" v="35" actId="478"/>
          <ac:picMkLst>
            <pc:docMk/>
            <pc:sldMk cId="4001897446" sldId="270"/>
            <ac:picMk id="10" creationId="{2BA93A7E-6C7A-4233-ACA7-56D20B39510C}"/>
          </ac:picMkLst>
        </pc:picChg>
      </pc:sldChg>
      <pc:sldChg chg="addSp delSp modSp add mod modNotesTx">
        <pc:chgData name="CHRISTELLE DECLERCQ" userId="6105ae43-a600-46e8-812e-1762419aa502" providerId="ADAL" clId="{E8E59360-EDF0-4418-8DB8-9A3B9ED47AB4}" dt="2024-07-23T10:53:00.044" v="983" actId="20577"/>
        <pc:sldMkLst>
          <pc:docMk/>
          <pc:sldMk cId="563788944" sldId="271"/>
        </pc:sldMkLst>
        <pc:graphicFrameChg chg="del">
          <ac:chgData name="CHRISTELLE DECLERCQ" userId="6105ae43-a600-46e8-812e-1762419aa502" providerId="ADAL" clId="{E8E59360-EDF0-4418-8DB8-9A3B9ED47AB4}" dt="2024-07-23T10:19:48.268" v="322" actId="478"/>
          <ac:graphicFrameMkLst>
            <pc:docMk/>
            <pc:sldMk cId="563788944" sldId="271"/>
            <ac:graphicFrameMk id="3" creationId="{8B251404-2A2C-4DE4-8AB1-76E8887C79EB}"/>
          </ac:graphicFrameMkLst>
        </pc:graphicFrameChg>
        <pc:picChg chg="add mod">
          <ac:chgData name="CHRISTELLE DECLERCQ" userId="6105ae43-a600-46e8-812e-1762419aa502" providerId="ADAL" clId="{E8E59360-EDF0-4418-8DB8-9A3B9ED47AB4}" dt="2024-07-23T10:25:22.971" v="486" actId="1076"/>
          <ac:picMkLst>
            <pc:docMk/>
            <pc:sldMk cId="563788944" sldId="271"/>
            <ac:picMk id="1026" creationId="{B44C361C-B2AA-4E1D-BEB9-BBFAD2DFEEAE}"/>
          </ac:picMkLst>
        </pc:picChg>
        <pc:picChg chg="add mod">
          <ac:chgData name="CHRISTELLE DECLERCQ" userId="6105ae43-a600-46e8-812e-1762419aa502" providerId="ADAL" clId="{E8E59360-EDF0-4418-8DB8-9A3B9ED47AB4}" dt="2024-07-23T10:25:30.826" v="488" actId="1076"/>
          <ac:picMkLst>
            <pc:docMk/>
            <pc:sldMk cId="563788944" sldId="271"/>
            <ac:picMk id="1028" creationId="{BDEA23C4-70C7-4EAC-B545-51F4D95A81E0}"/>
          </ac:picMkLst>
        </pc:picChg>
        <pc:picChg chg="add mod">
          <ac:chgData name="CHRISTELLE DECLERCQ" userId="6105ae43-a600-46e8-812e-1762419aa502" providerId="ADAL" clId="{E8E59360-EDF0-4418-8DB8-9A3B9ED47AB4}" dt="2024-07-23T10:25:27.484" v="487" actId="1076"/>
          <ac:picMkLst>
            <pc:docMk/>
            <pc:sldMk cId="563788944" sldId="271"/>
            <ac:picMk id="1030" creationId="{E6D4992A-0EB5-4B39-85C8-E8BE7C7B9204}"/>
          </ac:picMkLst>
        </pc:picChg>
        <pc:picChg chg="add del">
          <ac:chgData name="CHRISTELLE DECLERCQ" userId="6105ae43-a600-46e8-812e-1762419aa502" providerId="ADAL" clId="{E8E59360-EDF0-4418-8DB8-9A3B9ED47AB4}" dt="2024-07-23T10:22:54.470" v="375"/>
          <ac:picMkLst>
            <pc:docMk/>
            <pc:sldMk cId="563788944" sldId="271"/>
            <ac:picMk id="1032" creationId="{8AFEEA73-83F9-4F0B-A5CE-EAE22A6B4CE6}"/>
          </ac:picMkLst>
        </pc:picChg>
        <pc:picChg chg="add del">
          <ac:chgData name="CHRISTELLE DECLERCQ" userId="6105ae43-a600-46e8-812e-1762419aa502" providerId="ADAL" clId="{E8E59360-EDF0-4418-8DB8-9A3B9ED47AB4}" dt="2024-07-23T10:22:54.470" v="375"/>
          <ac:picMkLst>
            <pc:docMk/>
            <pc:sldMk cId="563788944" sldId="271"/>
            <ac:picMk id="1033" creationId="{B8456A03-3E6F-44CC-B0D1-F193681BE6C3}"/>
          </ac:picMkLst>
        </pc:picChg>
        <pc:picChg chg="add mod">
          <ac:chgData name="CHRISTELLE DECLERCQ" userId="6105ae43-a600-46e8-812e-1762419aa502" providerId="ADAL" clId="{E8E59360-EDF0-4418-8DB8-9A3B9ED47AB4}" dt="2024-07-23T10:25:40.462" v="490" actId="1076"/>
          <ac:picMkLst>
            <pc:docMk/>
            <pc:sldMk cId="563788944" sldId="271"/>
            <ac:picMk id="1035" creationId="{C3FAE9B9-F729-4A0C-A2FA-9BC9846164CB}"/>
          </ac:picMkLst>
        </pc:picChg>
        <pc:picChg chg="add mod">
          <ac:chgData name="CHRISTELLE DECLERCQ" userId="6105ae43-a600-46e8-812e-1762419aa502" providerId="ADAL" clId="{E8E59360-EDF0-4418-8DB8-9A3B9ED47AB4}" dt="2024-07-23T10:26:04.285" v="494" actId="1038"/>
          <ac:picMkLst>
            <pc:docMk/>
            <pc:sldMk cId="563788944" sldId="271"/>
            <ac:picMk id="1036" creationId="{625F999F-D465-4F60-8593-D6EBF2B2659E}"/>
          </ac:picMkLst>
        </pc:picChg>
      </pc:sldChg>
      <pc:sldChg chg="del">
        <pc:chgData name="CHRISTELLE DECLERCQ" userId="6105ae43-a600-46e8-812e-1762419aa502" providerId="ADAL" clId="{E8E59360-EDF0-4418-8DB8-9A3B9ED47AB4}" dt="2024-07-23T09:21:57.897" v="46" actId="47"/>
        <pc:sldMkLst>
          <pc:docMk/>
          <pc:sldMk cId="2769031879" sldId="271"/>
        </pc:sldMkLst>
      </pc:sldChg>
      <pc:sldChg chg="del">
        <pc:chgData name="CHRISTELLE DECLERCQ" userId="6105ae43-a600-46e8-812e-1762419aa502" providerId="ADAL" clId="{E8E59360-EDF0-4418-8DB8-9A3B9ED47AB4}" dt="2024-07-23T09:21:59.047" v="47" actId="47"/>
        <pc:sldMkLst>
          <pc:docMk/>
          <pc:sldMk cId="3252499576" sldId="272"/>
        </pc:sldMkLst>
      </pc:sldChg>
      <pc:sldChg chg="addSp delSp modSp add mod modNotesTx">
        <pc:chgData name="CHRISTELLE DECLERCQ" userId="6105ae43-a600-46e8-812e-1762419aa502" providerId="ADAL" clId="{E8E59360-EDF0-4418-8DB8-9A3B9ED47AB4}" dt="2024-07-23T11:33:27.058" v="1784" actId="404"/>
        <pc:sldMkLst>
          <pc:docMk/>
          <pc:sldMk cId="3650301101" sldId="272"/>
        </pc:sldMkLst>
        <pc:graphicFrameChg chg="add mod modGraphic">
          <ac:chgData name="CHRISTELLE DECLERCQ" userId="6105ae43-a600-46e8-812e-1762419aa502" providerId="ADAL" clId="{E8E59360-EDF0-4418-8DB8-9A3B9ED47AB4}" dt="2024-07-23T11:33:27.058" v="1784" actId="404"/>
          <ac:graphicFrameMkLst>
            <pc:docMk/>
            <pc:sldMk cId="3650301101" sldId="272"/>
            <ac:graphicFrameMk id="2" creationId="{D75E9CBE-1083-4CF0-A283-0A303BBABF96}"/>
          </ac:graphicFrameMkLst>
        </pc:graphicFrameChg>
        <pc:picChg chg="del">
          <ac:chgData name="CHRISTELLE DECLERCQ" userId="6105ae43-a600-46e8-812e-1762419aa502" providerId="ADAL" clId="{E8E59360-EDF0-4418-8DB8-9A3B9ED47AB4}" dt="2024-07-23T10:57:15.222" v="985" actId="478"/>
          <ac:picMkLst>
            <pc:docMk/>
            <pc:sldMk cId="3650301101" sldId="272"/>
            <ac:picMk id="1026" creationId="{B44C361C-B2AA-4E1D-BEB9-BBFAD2DFEEAE}"/>
          </ac:picMkLst>
        </pc:picChg>
        <pc:picChg chg="del">
          <ac:chgData name="CHRISTELLE DECLERCQ" userId="6105ae43-a600-46e8-812e-1762419aa502" providerId="ADAL" clId="{E8E59360-EDF0-4418-8DB8-9A3B9ED47AB4}" dt="2024-07-23T10:57:17.491" v="986" actId="478"/>
          <ac:picMkLst>
            <pc:docMk/>
            <pc:sldMk cId="3650301101" sldId="272"/>
            <ac:picMk id="1028" creationId="{BDEA23C4-70C7-4EAC-B545-51F4D95A81E0}"/>
          </ac:picMkLst>
        </pc:picChg>
        <pc:picChg chg="del">
          <ac:chgData name="CHRISTELLE DECLERCQ" userId="6105ae43-a600-46e8-812e-1762419aa502" providerId="ADAL" clId="{E8E59360-EDF0-4418-8DB8-9A3B9ED47AB4}" dt="2024-07-23T10:57:19.643" v="987" actId="478"/>
          <ac:picMkLst>
            <pc:docMk/>
            <pc:sldMk cId="3650301101" sldId="272"/>
            <ac:picMk id="1030" creationId="{E6D4992A-0EB5-4B39-85C8-E8BE7C7B9204}"/>
          </ac:picMkLst>
        </pc:picChg>
        <pc:picChg chg="del">
          <ac:chgData name="CHRISTELLE DECLERCQ" userId="6105ae43-a600-46e8-812e-1762419aa502" providerId="ADAL" clId="{E8E59360-EDF0-4418-8DB8-9A3B9ED47AB4}" dt="2024-07-23T10:57:23.845" v="989" actId="478"/>
          <ac:picMkLst>
            <pc:docMk/>
            <pc:sldMk cId="3650301101" sldId="272"/>
            <ac:picMk id="1035" creationId="{C3FAE9B9-F729-4A0C-A2FA-9BC9846164CB}"/>
          </ac:picMkLst>
        </pc:picChg>
        <pc:picChg chg="del">
          <ac:chgData name="CHRISTELLE DECLERCQ" userId="6105ae43-a600-46e8-812e-1762419aa502" providerId="ADAL" clId="{E8E59360-EDF0-4418-8DB8-9A3B9ED47AB4}" dt="2024-07-23T10:57:21.732" v="988" actId="478"/>
          <ac:picMkLst>
            <pc:docMk/>
            <pc:sldMk cId="3650301101" sldId="272"/>
            <ac:picMk id="1036" creationId="{625F999F-D465-4F60-8593-D6EBF2B2659E}"/>
          </ac:picMkLst>
        </pc:picChg>
      </pc:sldChg>
      <pc:sldChg chg="del">
        <pc:chgData name="CHRISTELLE DECLERCQ" userId="6105ae43-a600-46e8-812e-1762419aa502" providerId="ADAL" clId="{E8E59360-EDF0-4418-8DB8-9A3B9ED47AB4}" dt="2024-07-23T09:22:00.087" v="48" actId="47"/>
        <pc:sldMkLst>
          <pc:docMk/>
          <pc:sldMk cId="710258661" sldId="273"/>
        </pc:sldMkLst>
      </pc:sldChg>
      <pc:sldChg chg="addSp delSp modSp add mod">
        <pc:chgData name="CHRISTELLE DECLERCQ" userId="6105ae43-a600-46e8-812e-1762419aa502" providerId="ADAL" clId="{E8E59360-EDF0-4418-8DB8-9A3B9ED47AB4}" dt="2024-07-23T13:28:41.468" v="2192" actId="20577"/>
        <pc:sldMkLst>
          <pc:docMk/>
          <pc:sldMk cId="2212444289" sldId="273"/>
        </pc:sldMkLst>
        <pc:graphicFrameChg chg="del mod">
          <ac:chgData name="CHRISTELLE DECLERCQ" userId="6105ae43-a600-46e8-812e-1762419aa502" providerId="ADAL" clId="{E8E59360-EDF0-4418-8DB8-9A3B9ED47AB4}" dt="2024-07-23T11:22:02.928" v="1665" actId="478"/>
          <ac:graphicFrameMkLst>
            <pc:docMk/>
            <pc:sldMk cId="2212444289" sldId="273"/>
            <ac:graphicFrameMk id="2" creationId="{D75E9CBE-1083-4CF0-A283-0A303BBABF96}"/>
          </ac:graphicFrameMkLst>
        </pc:graphicFrameChg>
        <pc:graphicFrameChg chg="add mod modGraphic">
          <ac:chgData name="CHRISTELLE DECLERCQ" userId="6105ae43-a600-46e8-812e-1762419aa502" providerId="ADAL" clId="{E8E59360-EDF0-4418-8DB8-9A3B9ED47AB4}" dt="2024-07-23T13:28:41.468" v="2192" actId="20577"/>
          <ac:graphicFrameMkLst>
            <pc:docMk/>
            <pc:sldMk cId="2212444289" sldId="273"/>
            <ac:graphicFrameMk id="3" creationId="{23A13463-1CBF-4177-9F4D-BD29EC16F4A1}"/>
          </ac:graphicFrameMkLst>
        </pc:graphicFrameChg>
      </pc:sldChg>
      <pc:sldChg chg="addSp delSp modSp add mod modNotesTx">
        <pc:chgData name="CHRISTELLE DECLERCQ" userId="6105ae43-a600-46e8-812e-1762419aa502" providerId="ADAL" clId="{E8E59360-EDF0-4418-8DB8-9A3B9ED47AB4}" dt="2024-07-23T13:38:42.096" v="2346" actId="20577"/>
        <pc:sldMkLst>
          <pc:docMk/>
          <pc:sldMk cId="3626875087" sldId="274"/>
        </pc:sldMkLst>
        <pc:spChg chg="add mod">
          <ac:chgData name="CHRISTELLE DECLERCQ" userId="6105ae43-a600-46e8-812e-1762419aa502" providerId="ADAL" clId="{E8E59360-EDF0-4418-8DB8-9A3B9ED47AB4}" dt="2024-07-23T11:34:39.428" v="1803" actId="1076"/>
          <ac:spMkLst>
            <pc:docMk/>
            <pc:sldMk cId="3626875087" sldId="274"/>
            <ac:spMk id="2" creationId="{500BD8A0-3378-4562-B7BF-5EFFB796AF92}"/>
          </ac:spMkLst>
        </pc:spChg>
        <pc:spChg chg="add mod">
          <ac:chgData name="CHRISTELLE DECLERCQ" userId="6105ae43-a600-46e8-812e-1762419aa502" providerId="ADAL" clId="{E8E59360-EDF0-4418-8DB8-9A3B9ED47AB4}" dt="2024-07-23T11:29:07.872" v="1752"/>
          <ac:spMkLst>
            <pc:docMk/>
            <pc:sldMk cId="3626875087" sldId="274"/>
            <ac:spMk id="11" creationId="{A93758F4-D258-49FF-BC3C-00906B8CCD28}"/>
          </ac:spMkLst>
        </pc:spChg>
        <pc:spChg chg="add mod">
          <ac:chgData name="CHRISTELLE DECLERCQ" userId="6105ae43-a600-46e8-812e-1762419aa502" providerId="ADAL" clId="{E8E59360-EDF0-4418-8DB8-9A3B9ED47AB4}" dt="2024-07-23T11:29:07.872" v="1752"/>
          <ac:spMkLst>
            <pc:docMk/>
            <pc:sldMk cId="3626875087" sldId="274"/>
            <ac:spMk id="12" creationId="{0DC39FC0-C8DE-40CB-BD80-C6D973A156A5}"/>
          </ac:spMkLst>
        </pc:spChg>
        <pc:grpChg chg="add mod">
          <ac:chgData name="CHRISTELLE DECLERCQ" userId="6105ae43-a600-46e8-812e-1762419aa502" providerId="ADAL" clId="{E8E59360-EDF0-4418-8DB8-9A3B9ED47AB4}" dt="2024-07-23T11:29:07.872" v="1752"/>
          <ac:grpSpMkLst>
            <pc:docMk/>
            <pc:sldMk cId="3626875087" sldId="274"/>
            <ac:grpSpMk id="10" creationId="{E04494D4-54AD-47C8-A0FF-2AACA3B97122}"/>
          </ac:grpSpMkLst>
        </pc:grpChg>
        <pc:graphicFrameChg chg="del mod">
          <ac:chgData name="CHRISTELLE DECLERCQ" userId="6105ae43-a600-46e8-812e-1762419aa502" providerId="ADAL" clId="{E8E59360-EDF0-4418-8DB8-9A3B9ED47AB4}" dt="2024-07-23T11:27:36.327" v="1749" actId="478"/>
          <ac:graphicFrameMkLst>
            <pc:docMk/>
            <pc:sldMk cId="3626875087" sldId="274"/>
            <ac:graphicFrameMk id="3" creationId="{23A13463-1CBF-4177-9F4D-BD29EC16F4A1}"/>
          </ac:graphicFrameMkLst>
        </pc:graphicFrameChg>
        <pc:graphicFrameChg chg="add mod modGraphic">
          <ac:chgData name="CHRISTELLE DECLERCQ" userId="6105ae43-a600-46e8-812e-1762419aa502" providerId="ADAL" clId="{E8E59360-EDF0-4418-8DB8-9A3B9ED47AB4}" dt="2024-07-23T13:38:42.096" v="2346" actId="20577"/>
          <ac:graphicFrameMkLst>
            <pc:docMk/>
            <pc:sldMk cId="3626875087" sldId="274"/>
            <ac:graphicFrameMk id="13" creationId="{587C3A3C-B68A-4A72-9BCB-08F9FDADAB4D}"/>
          </ac:graphicFrameMkLst>
        </pc:graphicFrameChg>
      </pc:sldChg>
      <pc:sldChg chg="modSp add mod modNotesTx">
        <pc:chgData name="CHRISTELLE DECLERCQ" userId="6105ae43-a600-46e8-812e-1762419aa502" providerId="ADAL" clId="{E8E59360-EDF0-4418-8DB8-9A3B9ED47AB4}" dt="2024-07-23T13:44:42.439" v="2678" actId="14100"/>
        <pc:sldMkLst>
          <pc:docMk/>
          <pc:sldMk cId="3591502092" sldId="275"/>
        </pc:sldMkLst>
        <pc:spChg chg="mod">
          <ac:chgData name="CHRISTELLE DECLERCQ" userId="6105ae43-a600-46e8-812e-1762419aa502" providerId="ADAL" clId="{E8E59360-EDF0-4418-8DB8-9A3B9ED47AB4}" dt="2024-07-23T13:39:48.731" v="2385" actId="20577"/>
          <ac:spMkLst>
            <pc:docMk/>
            <pc:sldMk cId="3591502092" sldId="275"/>
            <ac:spMk id="2" creationId="{500BD8A0-3378-4562-B7BF-5EFFB796AF92}"/>
          </ac:spMkLst>
        </pc:spChg>
        <pc:graphicFrameChg chg="mod">
          <ac:chgData name="CHRISTELLE DECLERCQ" userId="6105ae43-a600-46e8-812e-1762419aa502" providerId="ADAL" clId="{E8E59360-EDF0-4418-8DB8-9A3B9ED47AB4}" dt="2024-07-23T13:44:42.439" v="2678" actId="14100"/>
          <ac:graphicFrameMkLst>
            <pc:docMk/>
            <pc:sldMk cId="3591502092" sldId="275"/>
            <ac:graphicFrameMk id="13" creationId="{587C3A3C-B68A-4A72-9BCB-08F9FDADAB4D}"/>
          </ac:graphicFrameMkLst>
        </pc:graphicFrame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ata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ata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C2D0FE-1CBC-453A-B052-0B7F9A11DB41}" type="doc">
      <dgm:prSet loTypeId="urn:microsoft.com/office/officeart/2005/8/layout/vList2" loCatId="list" qsTypeId="urn:microsoft.com/office/officeart/2005/8/quickstyle/simple1" qsCatId="simple" csTypeId="urn:microsoft.com/office/officeart/2005/8/colors/accent6_2" csCatId="accent6" phldr="1"/>
      <dgm:spPr/>
      <dgm:t>
        <a:bodyPr/>
        <a:lstStyle/>
        <a:p>
          <a:endParaRPr lang="fr-FR"/>
        </a:p>
      </dgm:t>
    </dgm:pt>
    <dgm:pt modelId="{FAA335D5-B12B-4D1C-84C7-7B9E330C93D1}">
      <dgm:prSet custT="1"/>
      <dgm:spPr/>
      <dgm:t>
        <a:bodyPr/>
        <a:lstStyle/>
        <a:p>
          <a:r>
            <a:rPr lang="fr-FR" sz="2800" b="0" i="0" dirty="0" err="1">
              <a:latin typeface="Calibri" panose="020F0502020204030204" pitchFamily="34" charset="0"/>
              <a:cs typeface="Calibri" panose="020F0502020204030204" pitchFamily="34" charset="0"/>
            </a:rPr>
            <a:t>Allow</a:t>
          </a:r>
          <a:r>
            <a:rPr lang="fr-FR" sz="2800" b="0" i="0" dirty="0">
              <a:latin typeface="Calibri" panose="020F0502020204030204" pitchFamily="34" charset="0"/>
              <a:cs typeface="Calibri" panose="020F0502020204030204" pitchFamily="34" charset="0"/>
            </a:rPr>
            <a:t> to express or to </a:t>
          </a:r>
          <a:r>
            <a:rPr lang="fr-FR" sz="2800" b="0" i="0" dirty="0" err="1">
              <a:latin typeface="Calibri" panose="020F0502020204030204" pitchFamily="34" charset="0"/>
              <a:cs typeface="Calibri" panose="020F0502020204030204" pitchFamily="34" charset="0"/>
            </a:rPr>
            <a:t>reinforce</a:t>
          </a:r>
          <a:r>
            <a:rPr lang="fr-FR" sz="2800" b="0" i="0" dirty="0">
              <a:latin typeface="Calibri" panose="020F0502020204030204" pitchFamily="34" charset="0"/>
              <a:cs typeface="Calibri" panose="020F0502020204030204" pitchFamily="34" charset="0"/>
            </a:rPr>
            <a:t> the message</a:t>
          </a:r>
          <a:endParaRPr lang="fr-FR" sz="2800" dirty="0">
            <a:latin typeface="Calibri" panose="020F0502020204030204" pitchFamily="34" charset="0"/>
            <a:cs typeface="Calibri" panose="020F0502020204030204" pitchFamily="34" charset="0"/>
          </a:endParaRPr>
        </a:p>
      </dgm:t>
    </dgm:pt>
    <dgm:pt modelId="{7BC4159F-A238-4C79-9CB7-078E413FDF38}" type="parTrans" cxnId="{2DB8116C-CFAB-451A-A727-C27465C1221A}">
      <dgm:prSet/>
      <dgm:spPr/>
      <dgm:t>
        <a:bodyPr/>
        <a:lstStyle/>
        <a:p>
          <a:endParaRPr lang="fr-FR"/>
        </a:p>
      </dgm:t>
    </dgm:pt>
    <dgm:pt modelId="{C8F5573B-AD78-4BB9-89A9-90F51D5E7DBF}" type="sibTrans" cxnId="{2DB8116C-CFAB-451A-A727-C27465C1221A}">
      <dgm:prSet/>
      <dgm:spPr/>
      <dgm:t>
        <a:bodyPr/>
        <a:lstStyle/>
        <a:p>
          <a:endParaRPr lang="fr-FR"/>
        </a:p>
      </dgm:t>
    </dgm:pt>
    <dgm:pt modelId="{A74BAD2E-5744-4A6B-AC02-B92CC22E1A17}">
      <dgm:prSet custT="1"/>
      <dgm:spPr/>
      <dgm:t>
        <a:bodyPr/>
        <a:lstStyle/>
        <a:p>
          <a:r>
            <a:rPr lang="fr-FR" sz="2800" b="0" i="0" dirty="0" err="1">
              <a:latin typeface="Calibri" panose="020F0502020204030204" pitchFamily="34" charset="0"/>
              <a:cs typeface="Calibri" panose="020F0502020204030204" pitchFamily="34" charset="0"/>
            </a:rPr>
            <a:t>When</a:t>
          </a:r>
          <a:r>
            <a:rPr lang="fr-FR" sz="2800" b="0" i="0" dirty="0">
              <a:latin typeface="Calibri" panose="020F0502020204030204" pitchFamily="34" charset="0"/>
              <a:cs typeface="Calibri" panose="020F0502020204030204" pitchFamily="34" charset="0"/>
            </a:rPr>
            <a:t> people </a:t>
          </a:r>
          <a:r>
            <a:rPr lang="fr-FR" sz="2800" b="0" i="0" dirty="0" err="1">
              <a:latin typeface="Calibri" panose="020F0502020204030204" pitchFamily="34" charset="0"/>
              <a:cs typeface="Calibri" panose="020F0502020204030204" pitchFamily="34" charset="0"/>
            </a:rPr>
            <a:t>cannot</a:t>
          </a:r>
          <a:r>
            <a:rPr lang="fr-FR" sz="2800" b="0" i="0" dirty="0">
              <a:latin typeface="Calibri" panose="020F0502020204030204" pitchFamily="34" charset="0"/>
              <a:cs typeface="Calibri" panose="020F0502020204030204" pitchFamily="34" charset="0"/>
            </a:rPr>
            <a:t> </a:t>
          </a:r>
          <a:r>
            <a:rPr lang="fr-FR" sz="2800" b="0" i="0" dirty="0" err="1">
              <a:latin typeface="Calibri" panose="020F0502020204030204" pitchFamily="34" charset="0"/>
              <a:cs typeface="Calibri" panose="020F0502020204030204" pitchFamily="34" charset="0"/>
            </a:rPr>
            <a:t>speak</a:t>
          </a:r>
          <a:endParaRPr lang="fr-FR" sz="2800" dirty="0">
            <a:latin typeface="Calibri" panose="020F0502020204030204" pitchFamily="34" charset="0"/>
            <a:cs typeface="Calibri" panose="020F0502020204030204" pitchFamily="34" charset="0"/>
          </a:endParaRPr>
        </a:p>
      </dgm:t>
    </dgm:pt>
    <dgm:pt modelId="{16F76D00-7DA6-4519-82FF-EEE6A095B0F8}" type="parTrans" cxnId="{5C9F5535-1C02-4003-AABD-CD2FA0BD3648}">
      <dgm:prSet/>
      <dgm:spPr/>
      <dgm:t>
        <a:bodyPr/>
        <a:lstStyle/>
        <a:p>
          <a:endParaRPr lang="fr-FR"/>
        </a:p>
      </dgm:t>
    </dgm:pt>
    <dgm:pt modelId="{3EEFA147-960D-4849-938A-095E90CE3D7A}" type="sibTrans" cxnId="{5C9F5535-1C02-4003-AABD-CD2FA0BD3648}">
      <dgm:prSet/>
      <dgm:spPr/>
      <dgm:t>
        <a:bodyPr/>
        <a:lstStyle/>
        <a:p>
          <a:endParaRPr lang="fr-FR"/>
        </a:p>
      </dgm:t>
    </dgm:pt>
    <dgm:pt modelId="{1175E574-36A8-4A4D-94C5-EB30B0F0B3EB}">
      <dgm:prSet/>
      <dgm:spPr/>
      <dgm:t>
        <a:bodyPr/>
        <a:lstStyle/>
        <a:p>
          <a:r>
            <a:rPr lang="fr-FR" sz="2300" b="0" i="0"/>
            <a:t>indicate what they want</a:t>
          </a:r>
          <a:endParaRPr lang="fr-FR" sz="2300"/>
        </a:p>
      </dgm:t>
    </dgm:pt>
    <dgm:pt modelId="{C8BE3B46-B7B6-4E4C-962B-33A0ABA34F44}" type="parTrans" cxnId="{831AC098-60CE-44B6-ADE4-2BC0BCA5892B}">
      <dgm:prSet/>
      <dgm:spPr/>
      <dgm:t>
        <a:bodyPr/>
        <a:lstStyle/>
        <a:p>
          <a:endParaRPr lang="fr-FR"/>
        </a:p>
      </dgm:t>
    </dgm:pt>
    <dgm:pt modelId="{BD4080C7-9834-48B9-B86B-ABEB8CE29F17}" type="sibTrans" cxnId="{831AC098-60CE-44B6-ADE4-2BC0BCA5892B}">
      <dgm:prSet/>
      <dgm:spPr/>
      <dgm:t>
        <a:bodyPr/>
        <a:lstStyle/>
        <a:p>
          <a:endParaRPr lang="fr-FR"/>
        </a:p>
      </dgm:t>
    </dgm:pt>
    <dgm:pt modelId="{428A5BFA-6838-4149-B4FC-6DA6C29AD563}">
      <dgm:prSet/>
      <dgm:spPr/>
      <dgm:t>
        <a:bodyPr/>
        <a:lstStyle/>
        <a:p>
          <a:r>
            <a:rPr lang="fr-FR" sz="2300" b="0" i="0" dirty="0" err="1"/>
            <a:t>indicate</a:t>
          </a:r>
          <a:r>
            <a:rPr lang="fr-FR" sz="2300" b="0" i="0" dirty="0"/>
            <a:t> how </a:t>
          </a:r>
          <a:r>
            <a:rPr lang="fr-FR" sz="2300" b="0" i="0" dirty="0" err="1"/>
            <a:t>they</a:t>
          </a:r>
          <a:r>
            <a:rPr lang="fr-FR" sz="2300" b="0" i="0" dirty="0"/>
            <a:t> </a:t>
          </a:r>
          <a:r>
            <a:rPr lang="fr-FR" sz="2300" b="0" i="0" dirty="0" err="1"/>
            <a:t>feel</a:t>
          </a:r>
          <a:endParaRPr lang="fr-FR" sz="2300" dirty="0"/>
        </a:p>
      </dgm:t>
    </dgm:pt>
    <dgm:pt modelId="{B972C99A-DF3B-47A0-B008-1AA5B407F7AC}" type="parTrans" cxnId="{E5514A19-00DC-4313-88BF-744869013BF5}">
      <dgm:prSet/>
      <dgm:spPr/>
      <dgm:t>
        <a:bodyPr/>
        <a:lstStyle/>
        <a:p>
          <a:endParaRPr lang="fr-FR"/>
        </a:p>
      </dgm:t>
    </dgm:pt>
    <dgm:pt modelId="{9A123295-1AE3-4D97-8A99-2DD2D2B509C3}" type="sibTrans" cxnId="{E5514A19-00DC-4313-88BF-744869013BF5}">
      <dgm:prSet/>
      <dgm:spPr/>
      <dgm:t>
        <a:bodyPr/>
        <a:lstStyle/>
        <a:p>
          <a:endParaRPr lang="fr-FR"/>
        </a:p>
      </dgm:t>
    </dgm:pt>
    <dgm:pt modelId="{A42D99DE-A740-4386-9EC2-3E5217FA8FDA}">
      <dgm:prSet custT="1"/>
      <dgm:spPr/>
      <dgm:t>
        <a:bodyPr/>
        <a:lstStyle/>
        <a:p>
          <a:r>
            <a:rPr lang="fr-FR" sz="2800" b="0" i="0" dirty="0" err="1">
              <a:latin typeface="Calibri" panose="020F0502020204030204" pitchFamily="34" charset="0"/>
              <a:cs typeface="Calibri" panose="020F0502020204030204" pitchFamily="34" charset="0"/>
            </a:rPr>
            <a:t>Allow</a:t>
          </a:r>
          <a:r>
            <a:rPr lang="fr-FR" sz="2800" b="0" i="0" dirty="0">
              <a:latin typeface="Calibri" panose="020F0502020204030204" pitchFamily="34" charset="0"/>
              <a:cs typeface="Calibri" panose="020F0502020204030204" pitchFamily="34" charset="0"/>
            </a:rPr>
            <a:t> to </a:t>
          </a:r>
          <a:r>
            <a:rPr lang="fr-FR" sz="2800" b="0" i="0" dirty="0" err="1">
              <a:latin typeface="Calibri" panose="020F0502020204030204" pitchFamily="34" charset="0"/>
              <a:cs typeface="Calibri" panose="020F0502020204030204" pitchFamily="34" charset="0"/>
            </a:rPr>
            <a:t>understand</a:t>
          </a:r>
          <a:r>
            <a:rPr lang="fr-FR" sz="2800" b="0" i="0" dirty="0">
              <a:latin typeface="Calibri" panose="020F0502020204030204" pitchFamily="34" charset="0"/>
              <a:cs typeface="Calibri" panose="020F0502020204030204" pitchFamily="34" charset="0"/>
            </a:rPr>
            <a:t> </a:t>
          </a:r>
          <a:r>
            <a:rPr lang="fr-FR" sz="2800" b="0" i="0" dirty="0" err="1">
              <a:latin typeface="Calibri" panose="020F0502020204030204" pitchFamily="34" charset="0"/>
              <a:cs typeface="Calibri" panose="020F0502020204030204" pitchFamily="34" charset="0"/>
            </a:rPr>
            <a:t>what</a:t>
          </a:r>
          <a:r>
            <a:rPr lang="fr-FR" sz="2800" b="0" i="0" dirty="0">
              <a:latin typeface="Calibri" panose="020F0502020204030204" pitchFamily="34" charset="0"/>
              <a:cs typeface="Calibri" panose="020F0502020204030204" pitchFamily="34" charset="0"/>
            </a:rPr>
            <a:t> the speaker </a:t>
          </a:r>
          <a:r>
            <a:rPr lang="fr-FR" sz="2800" b="0" i="0" dirty="0" err="1">
              <a:latin typeface="Calibri" panose="020F0502020204030204" pitchFamily="34" charset="0"/>
              <a:cs typeface="Calibri" panose="020F0502020204030204" pitchFamily="34" charset="0"/>
            </a:rPr>
            <a:t>means</a:t>
          </a:r>
          <a:r>
            <a:rPr lang="fr-FR" sz="3200" b="0" i="0" dirty="0">
              <a:latin typeface="Calibri" panose="020F0502020204030204" pitchFamily="34" charset="0"/>
              <a:cs typeface="Calibri" panose="020F0502020204030204" pitchFamily="34" charset="0"/>
            </a:rPr>
            <a:t>	</a:t>
          </a:r>
          <a:endParaRPr lang="fr-FR" sz="3200" dirty="0">
            <a:latin typeface="Calibri" panose="020F0502020204030204" pitchFamily="34" charset="0"/>
            <a:cs typeface="Calibri" panose="020F0502020204030204" pitchFamily="34" charset="0"/>
          </a:endParaRPr>
        </a:p>
      </dgm:t>
    </dgm:pt>
    <dgm:pt modelId="{65361DB0-E5E1-40DB-917F-3EC388F3B366}" type="parTrans" cxnId="{622F0A4E-3D3D-46E6-936B-EF18CFD4323E}">
      <dgm:prSet/>
      <dgm:spPr/>
      <dgm:t>
        <a:bodyPr/>
        <a:lstStyle/>
        <a:p>
          <a:endParaRPr lang="fr-FR"/>
        </a:p>
      </dgm:t>
    </dgm:pt>
    <dgm:pt modelId="{F773C798-965C-4535-9127-2768FC686604}" type="sibTrans" cxnId="{622F0A4E-3D3D-46E6-936B-EF18CFD4323E}">
      <dgm:prSet/>
      <dgm:spPr/>
      <dgm:t>
        <a:bodyPr/>
        <a:lstStyle/>
        <a:p>
          <a:endParaRPr lang="fr-FR"/>
        </a:p>
      </dgm:t>
    </dgm:pt>
    <dgm:pt modelId="{B4D54984-855B-4322-AFBA-1F0E0235CE69}">
      <dgm:prSet custT="1"/>
      <dgm:spPr/>
      <dgm:t>
        <a:bodyPr/>
        <a:lstStyle/>
        <a:p>
          <a:endParaRPr lang="fr-FR" sz="1400" dirty="0"/>
        </a:p>
      </dgm:t>
    </dgm:pt>
    <dgm:pt modelId="{2DE3A93C-9A54-4256-80E3-D7ACC2946903}" type="parTrans" cxnId="{B364C715-F1C3-4E87-A99C-7AF1F654E70D}">
      <dgm:prSet/>
      <dgm:spPr/>
      <dgm:t>
        <a:bodyPr/>
        <a:lstStyle/>
        <a:p>
          <a:endParaRPr lang="fr-FR"/>
        </a:p>
      </dgm:t>
    </dgm:pt>
    <dgm:pt modelId="{318B7A5F-D963-444B-95DC-8CF67616E302}" type="sibTrans" cxnId="{B364C715-F1C3-4E87-A99C-7AF1F654E70D}">
      <dgm:prSet/>
      <dgm:spPr/>
      <dgm:t>
        <a:bodyPr/>
        <a:lstStyle/>
        <a:p>
          <a:endParaRPr lang="fr-FR"/>
        </a:p>
      </dgm:t>
    </dgm:pt>
    <dgm:pt modelId="{6FFBC576-E2FE-4DB5-97EF-D6EF32DFB5E0}" type="pres">
      <dgm:prSet presAssocID="{5EC2D0FE-1CBC-453A-B052-0B7F9A11DB41}" presName="linear" presStyleCnt="0">
        <dgm:presLayoutVars>
          <dgm:animLvl val="lvl"/>
          <dgm:resizeHandles val="exact"/>
        </dgm:presLayoutVars>
      </dgm:prSet>
      <dgm:spPr/>
    </dgm:pt>
    <dgm:pt modelId="{F0D72106-18A4-405B-886F-55F08F3A9927}" type="pres">
      <dgm:prSet presAssocID="{FAA335D5-B12B-4D1C-84C7-7B9E330C93D1}" presName="parentText" presStyleLbl="node1" presStyleIdx="0" presStyleCnt="3">
        <dgm:presLayoutVars>
          <dgm:chMax val="0"/>
          <dgm:bulletEnabled val="1"/>
        </dgm:presLayoutVars>
      </dgm:prSet>
      <dgm:spPr/>
    </dgm:pt>
    <dgm:pt modelId="{6D1D05DE-31AF-4FF2-8445-65431ED5381E}" type="pres">
      <dgm:prSet presAssocID="{C8F5573B-AD78-4BB9-89A9-90F51D5E7DBF}" presName="spacer" presStyleCnt="0"/>
      <dgm:spPr/>
    </dgm:pt>
    <dgm:pt modelId="{66645866-FB53-4C97-8E4D-7964079CB193}" type="pres">
      <dgm:prSet presAssocID="{A74BAD2E-5744-4A6B-AC02-B92CC22E1A17}" presName="parentText" presStyleLbl="node1" presStyleIdx="1" presStyleCnt="3">
        <dgm:presLayoutVars>
          <dgm:chMax val="0"/>
          <dgm:bulletEnabled val="1"/>
        </dgm:presLayoutVars>
      </dgm:prSet>
      <dgm:spPr/>
    </dgm:pt>
    <dgm:pt modelId="{5B45BDF5-FCD3-49F3-89B4-03224E9DE720}" type="pres">
      <dgm:prSet presAssocID="{A74BAD2E-5744-4A6B-AC02-B92CC22E1A17}" presName="childText" presStyleLbl="revTx" presStyleIdx="0" presStyleCnt="1">
        <dgm:presLayoutVars>
          <dgm:bulletEnabled val="1"/>
        </dgm:presLayoutVars>
      </dgm:prSet>
      <dgm:spPr/>
    </dgm:pt>
    <dgm:pt modelId="{D2FEF811-C179-48B6-98FB-5151E1C0547E}" type="pres">
      <dgm:prSet presAssocID="{A42D99DE-A740-4386-9EC2-3E5217FA8FDA}" presName="parentText" presStyleLbl="node1" presStyleIdx="2" presStyleCnt="3">
        <dgm:presLayoutVars>
          <dgm:chMax val="0"/>
          <dgm:bulletEnabled val="1"/>
        </dgm:presLayoutVars>
      </dgm:prSet>
      <dgm:spPr/>
    </dgm:pt>
  </dgm:ptLst>
  <dgm:cxnLst>
    <dgm:cxn modelId="{94EF8506-03D3-45D2-AE8F-F11B41E8D0F0}" type="presOf" srcId="{428A5BFA-6838-4149-B4FC-6DA6C29AD563}" destId="{5B45BDF5-FCD3-49F3-89B4-03224E9DE720}" srcOrd="0" destOrd="1" presId="urn:microsoft.com/office/officeart/2005/8/layout/vList2"/>
    <dgm:cxn modelId="{BAB75A13-382A-4F28-B565-C9661F1F1554}" type="presOf" srcId="{A74BAD2E-5744-4A6B-AC02-B92CC22E1A17}" destId="{66645866-FB53-4C97-8E4D-7964079CB193}" srcOrd="0" destOrd="0" presId="urn:microsoft.com/office/officeart/2005/8/layout/vList2"/>
    <dgm:cxn modelId="{B364C715-F1C3-4E87-A99C-7AF1F654E70D}" srcId="{A74BAD2E-5744-4A6B-AC02-B92CC22E1A17}" destId="{B4D54984-855B-4322-AFBA-1F0E0235CE69}" srcOrd="2" destOrd="0" parTransId="{2DE3A93C-9A54-4256-80E3-D7ACC2946903}" sibTransId="{318B7A5F-D963-444B-95DC-8CF67616E302}"/>
    <dgm:cxn modelId="{E5514A19-00DC-4313-88BF-744869013BF5}" srcId="{A74BAD2E-5744-4A6B-AC02-B92CC22E1A17}" destId="{428A5BFA-6838-4149-B4FC-6DA6C29AD563}" srcOrd="1" destOrd="0" parTransId="{B972C99A-DF3B-47A0-B008-1AA5B407F7AC}" sibTransId="{9A123295-1AE3-4D97-8A99-2DD2D2B509C3}"/>
    <dgm:cxn modelId="{D8ABC32B-B47C-47DF-8AD8-ED3425F18B40}" type="presOf" srcId="{1175E574-36A8-4A4D-94C5-EB30B0F0B3EB}" destId="{5B45BDF5-FCD3-49F3-89B4-03224E9DE720}" srcOrd="0" destOrd="0" presId="urn:microsoft.com/office/officeart/2005/8/layout/vList2"/>
    <dgm:cxn modelId="{5C9F5535-1C02-4003-AABD-CD2FA0BD3648}" srcId="{5EC2D0FE-1CBC-453A-B052-0B7F9A11DB41}" destId="{A74BAD2E-5744-4A6B-AC02-B92CC22E1A17}" srcOrd="1" destOrd="0" parTransId="{16F76D00-7DA6-4519-82FF-EEE6A095B0F8}" sibTransId="{3EEFA147-960D-4849-938A-095E90CE3D7A}"/>
    <dgm:cxn modelId="{2DB8116C-CFAB-451A-A727-C27465C1221A}" srcId="{5EC2D0FE-1CBC-453A-B052-0B7F9A11DB41}" destId="{FAA335D5-B12B-4D1C-84C7-7B9E330C93D1}" srcOrd="0" destOrd="0" parTransId="{7BC4159F-A238-4C79-9CB7-078E413FDF38}" sibTransId="{C8F5573B-AD78-4BB9-89A9-90F51D5E7DBF}"/>
    <dgm:cxn modelId="{BAE52D6C-546E-457B-80C3-A72050993BCC}" type="presOf" srcId="{A42D99DE-A740-4386-9EC2-3E5217FA8FDA}" destId="{D2FEF811-C179-48B6-98FB-5151E1C0547E}" srcOrd="0" destOrd="0" presId="urn:microsoft.com/office/officeart/2005/8/layout/vList2"/>
    <dgm:cxn modelId="{622F0A4E-3D3D-46E6-936B-EF18CFD4323E}" srcId="{5EC2D0FE-1CBC-453A-B052-0B7F9A11DB41}" destId="{A42D99DE-A740-4386-9EC2-3E5217FA8FDA}" srcOrd="2" destOrd="0" parTransId="{65361DB0-E5E1-40DB-917F-3EC388F3B366}" sibTransId="{F773C798-965C-4535-9127-2768FC686604}"/>
    <dgm:cxn modelId="{6DF2FE50-DEDF-4ABB-B601-D6F773123852}" type="presOf" srcId="{B4D54984-855B-4322-AFBA-1F0E0235CE69}" destId="{5B45BDF5-FCD3-49F3-89B4-03224E9DE720}" srcOrd="0" destOrd="2" presId="urn:microsoft.com/office/officeart/2005/8/layout/vList2"/>
    <dgm:cxn modelId="{36D06373-27E6-4EF3-A0AF-0EC9CA806D10}" type="presOf" srcId="{5EC2D0FE-1CBC-453A-B052-0B7F9A11DB41}" destId="{6FFBC576-E2FE-4DB5-97EF-D6EF32DFB5E0}" srcOrd="0" destOrd="0" presId="urn:microsoft.com/office/officeart/2005/8/layout/vList2"/>
    <dgm:cxn modelId="{831AC098-60CE-44B6-ADE4-2BC0BCA5892B}" srcId="{A74BAD2E-5744-4A6B-AC02-B92CC22E1A17}" destId="{1175E574-36A8-4A4D-94C5-EB30B0F0B3EB}" srcOrd="0" destOrd="0" parTransId="{C8BE3B46-B7B6-4E4C-962B-33A0ABA34F44}" sibTransId="{BD4080C7-9834-48B9-B86B-ABEB8CE29F17}"/>
    <dgm:cxn modelId="{6806BDD5-ACD8-466F-9BFF-209247A815E2}" type="presOf" srcId="{FAA335D5-B12B-4D1C-84C7-7B9E330C93D1}" destId="{F0D72106-18A4-405B-886F-55F08F3A9927}" srcOrd="0" destOrd="0" presId="urn:microsoft.com/office/officeart/2005/8/layout/vList2"/>
    <dgm:cxn modelId="{ED67BADE-C5D0-4E1A-BD1C-5F111A99FAD2}" type="presParOf" srcId="{6FFBC576-E2FE-4DB5-97EF-D6EF32DFB5E0}" destId="{F0D72106-18A4-405B-886F-55F08F3A9927}" srcOrd="0" destOrd="0" presId="urn:microsoft.com/office/officeart/2005/8/layout/vList2"/>
    <dgm:cxn modelId="{C6263270-AC29-414D-B361-F65A2CB8CD35}" type="presParOf" srcId="{6FFBC576-E2FE-4DB5-97EF-D6EF32DFB5E0}" destId="{6D1D05DE-31AF-4FF2-8445-65431ED5381E}" srcOrd="1" destOrd="0" presId="urn:microsoft.com/office/officeart/2005/8/layout/vList2"/>
    <dgm:cxn modelId="{4B1060C6-77FD-4BD2-A812-87EF9F9F9B09}" type="presParOf" srcId="{6FFBC576-E2FE-4DB5-97EF-D6EF32DFB5E0}" destId="{66645866-FB53-4C97-8E4D-7964079CB193}" srcOrd="2" destOrd="0" presId="urn:microsoft.com/office/officeart/2005/8/layout/vList2"/>
    <dgm:cxn modelId="{A0CA99AE-B5C4-4D4A-9D14-06F9734DA292}" type="presParOf" srcId="{6FFBC576-E2FE-4DB5-97EF-D6EF32DFB5E0}" destId="{5B45BDF5-FCD3-49F3-89B4-03224E9DE720}" srcOrd="3" destOrd="0" presId="urn:microsoft.com/office/officeart/2005/8/layout/vList2"/>
    <dgm:cxn modelId="{C2FA2B1E-A978-4B35-BF90-733B024F927E}" type="presParOf" srcId="{6FFBC576-E2FE-4DB5-97EF-D6EF32DFB5E0}" destId="{D2FEF811-C179-48B6-98FB-5151E1C0547E}"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2C4E2B-D3CA-41F0-BFDA-26A2A4EE0629}" type="doc">
      <dgm:prSet loTypeId="urn:microsoft.com/office/officeart/2005/8/layout/hierarchy3" loCatId="list" qsTypeId="urn:microsoft.com/office/officeart/2005/8/quickstyle/simple1" qsCatId="simple" csTypeId="urn:microsoft.com/office/officeart/2005/8/colors/accent6_2" csCatId="accent6" phldr="1"/>
      <dgm:spPr/>
      <dgm:t>
        <a:bodyPr/>
        <a:lstStyle/>
        <a:p>
          <a:endParaRPr lang="fr-FR"/>
        </a:p>
      </dgm:t>
    </dgm:pt>
    <dgm:pt modelId="{423BC583-9909-44AE-8AE8-D79BBCFC09A9}">
      <dgm:prSet phldrT="[Texte]" custT="1"/>
      <dgm:spPr/>
      <dgm:t>
        <a:bodyPr/>
        <a:lstStyle/>
        <a:p>
          <a:r>
            <a:rPr lang="fr-FR" sz="2400" dirty="0">
              <a:latin typeface="Calibri" panose="020F0502020204030204" pitchFamily="34" charset="0"/>
              <a:cs typeface="Calibri" panose="020F0502020204030204" pitchFamily="34" charset="0"/>
            </a:rPr>
            <a:t>Expressive </a:t>
          </a:r>
          <a:r>
            <a:rPr lang="fr-FR" sz="2400" dirty="0" err="1">
              <a:latin typeface="Calibri" panose="020F0502020204030204" pitchFamily="34" charset="0"/>
              <a:cs typeface="Calibri" panose="020F0502020204030204" pitchFamily="34" charset="0"/>
            </a:rPr>
            <a:t>gestures</a:t>
          </a:r>
          <a:endParaRPr lang="fr-FR" sz="2400" dirty="0">
            <a:latin typeface="Calibri" panose="020F0502020204030204" pitchFamily="34" charset="0"/>
            <a:cs typeface="Calibri" panose="020F0502020204030204" pitchFamily="34" charset="0"/>
          </a:endParaRPr>
        </a:p>
      </dgm:t>
    </dgm:pt>
    <dgm:pt modelId="{72DC3698-EC7C-4F15-964A-0D9083B5B78B}" type="parTrans" cxnId="{F52B45BF-B2F6-43F3-9FF2-9F0517114945}">
      <dgm:prSet/>
      <dgm:spPr/>
      <dgm:t>
        <a:bodyPr/>
        <a:lstStyle/>
        <a:p>
          <a:endParaRPr lang="fr-FR" sz="1400">
            <a:latin typeface="Calibri" panose="020F0502020204030204" pitchFamily="34" charset="0"/>
            <a:cs typeface="Calibri" panose="020F0502020204030204" pitchFamily="34" charset="0"/>
          </a:endParaRPr>
        </a:p>
      </dgm:t>
    </dgm:pt>
    <dgm:pt modelId="{7F15159F-C20B-470B-B79E-68324C26B04D}" type="sibTrans" cxnId="{F52B45BF-B2F6-43F3-9FF2-9F0517114945}">
      <dgm:prSet/>
      <dgm:spPr/>
      <dgm:t>
        <a:bodyPr/>
        <a:lstStyle/>
        <a:p>
          <a:endParaRPr lang="fr-FR" sz="1400">
            <a:latin typeface="Calibri" panose="020F0502020204030204" pitchFamily="34" charset="0"/>
            <a:cs typeface="Calibri" panose="020F0502020204030204" pitchFamily="34" charset="0"/>
          </a:endParaRPr>
        </a:p>
      </dgm:t>
    </dgm:pt>
    <dgm:pt modelId="{12122E5E-0FD4-4741-8570-9450BA01B8EF}">
      <dgm:prSet phldrT="[Texte]" custT="1"/>
      <dgm:spPr/>
      <dgm:t>
        <a:bodyPr/>
        <a:lstStyle/>
        <a:p>
          <a:r>
            <a:rPr lang="fr-FR" sz="1800" dirty="0">
              <a:latin typeface="Calibri" panose="020F0502020204030204" pitchFamily="34" charset="0"/>
              <a:cs typeface="Calibri" panose="020F0502020204030204" pitchFamily="34" charset="0"/>
            </a:rPr>
            <a:t>Expression the </a:t>
          </a:r>
          <a:r>
            <a:rPr lang="fr-FR" sz="1800" dirty="0" err="1">
              <a:latin typeface="Calibri" panose="020F0502020204030204" pitchFamily="34" charset="0"/>
              <a:cs typeface="Calibri" panose="020F0502020204030204" pitchFamily="34" charset="0"/>
            </a:rPr>
            <a:t>emotional</a:t>
          </a:r>
          <a:r>
            <a:rPr lang="fr-FR" sz="1800" dirty="0">
              <a:latin typeface="Calibri" panose="020F0502020204030204" pitchFamily="34" charset="0"/>
              <a:cs typeface="Calibri" panose="020F0502020204030204" pitchFamily="34" charset="0"/>
            </a:rPr>
            <a:t> state</a:t>
          </a:r>
        </a:p>
      </dgm:t>
    </dgm:pt>
    <dgm:pt modelId="{5F33CDBE-4384-4F60-8B61-4DA21EEB30F0}" type="parTrans" cxnId="{8D2F8168-DED2-488B-8B94-7E51C07EB2F1}">
      <dgm:prSet/>
      <dgm:spPr/>
      <dgm:t>
        <a:bodyPr/>
        <a:lstStyle/>
        <a:p>
          <a:endParaRPr lang="fr-FR" sz="1400">
            <a:latin typeface="Calibri" panose="020F0502020204030204" pitchFamily="34" charset="0"/>
            <a:cs typeface="Calibri" panose="020F0502020204030204" pitchFamily="34" charset="0"/>
          </a:endParaRPr>
        </a:p>
      </dgm:t>
    </dgm:pt>
    <dgm:pt modelId="{CBAA161F-F420-4DC5-8DC7-0020F74615D5}" type="sibTrans" cxnId="{8D2F8168-DED2-488B-8B94-7E51C07EB2F1}">
      <dgm:prSet/>
      <dgm:spPr/>
      <dgm:t>
        <a:bodyPr/>
        <a:lstStyle/>
        <a:p>
          <a:endParaRPr lang="fr-FR" sz="1400">
            <a:latin typeface="Calibri" panose="020F0502020204030204" pitchFamily="34" charset="0"/>
            <a:cs typeface="Calibri" panose="020F0502020204030204" pitchFamily="34" charset="0"/>
          </a:endParaRPr>
        </a:p>
      </dgm:t>
    </dgm:pt>
    <dgm:pt modelId="{464F87A1-E86E-4CC9-8E34-239C508B5AA0}">
      <dgm:prSet phldrT="[Texte]" custT="1"/>
      <dgm:spPr/>
      <dgm:t>
        <a:bodyPr/>
        <a:lstStyle/>
        <a:p>
          <a:r>
            <a:rPr lang="fr-FR" sz="1800" dirty="0" err="1">
              <a:latin typeface="Calibri" panose="020F0502020204030204" pitchFamily="34" charset="0"/>
              <a:cs typeface="Calibri" panose="020F0502020204030204" pitchFamily="34" charset="0"/>
            </a:rPr>
            <a:t>Produced</a:t>
          </a:r>
          <a:r>
            <a:rPr lang="fr-FR" sz="1800" dirty="0">
              <a:latin typeface="Calibri" panose="020F0502020204030204" pitchFamily="34" charset="0"/>
              <a:cs typeface="Calibri" panose="020F0502020204030204" pitchFamily="34" charset="0"/>
            </a:rPr>
            <a:t> </a:t>
          </a:r>
          <a:r>
            <a:rPr lang="fr-FR" sz="1800" dirty="0" err="1">
              <a:latin typeface="Calibri" panose="020F0502020204030204" pitchFamily="34" charset="0"/>
              <a:cs typeface="Calibri" panose="020F0502020204030204" pitchFamily="34" charset="0"/>
            </a:rPr>
            <a:t>inconsciously</a:t>
          </a:r>
          <a:endParaRPr lang="fr-FR" sz="1800" dirty="0">
            <a:latin typeface="Calibri" panose="020F0502020204030204" pitchFamily="34" charset="0"/>
            <a:cs typeface="Calibri" panose="020F0502020204030204" pitchFamily="34" charset="0"/>
          </a:endParaRPr>
        </a:p>
      </dgm:t>
    </dgm:pt>
    <dgm:pt modelId="{18817A25-A0C9-425C-950D-B3DF90835DCE}" type="parTrans" cxnId="{4ABCAD41-2C0F-42AA-87B8-CF6CF88D6E5F}">
      <dgm:prSet/>
      <dgm:spPr/>
      <dgm:t>
        <a:bodyPr/>
        <a:lstStyle/>
        <a:p>
          <a:endParaRPr lang="fr-FR" sz="1400">
            <a:latin typeface="Calibri" panose="020F0502020204030204" pitchFamily="34" charset="0"/>
            <a:cs typeface="Calibri" panose="020F0502020204030204" pitchFamily="34" charset="0"/>
          </a:endParaRPr>
        </a:p>
      </dgm:t>
    </dgm:pt>
    <dgm:pt modelId="{4B72FD48-72FE-4069-BF87-C4C2B28D1FE9}" type="sibTrans" cxnId="{4ABCAD41-2C0F-42AA-87B8-CF6CF88D6E5F}">
      <dgm:prSet/>
      <dgm:spPr/>
      <dgm:t>
        <a:bodyPr/>
        <a:lstStyle/>
        <a:p>
          <a:endParaRPr lang="fr-FR" sz="1400">
            <a:latin typeface="Calibri" panose="020F0502020204030204" pitchFamily="34" charset="0"/>
            <a:cs typeface="Calibri" panose="020F0502020204030204" pitchFamily="34" charset="0"/>
          </a:endParaRPr>
        </a:p>
      </dgm:t>
    </dgm:pt>
    <dgm:pt modelId="{AC009641-169A-4B5B-8A9F-4D4669B86DCF}">
      <dgm:prSet phldrT="[Texte]" custT="1"/>
      <dgm:spPr/>
      <dgm:t>
        <a:bodyPr/>
        <a:lstStyle/>
        <a:p>
          <a:r>
            <a:rPr lang="fr-FR" sz="2400" dirty="0" err="1">
              <a:latin typeface="Calibri" panose="020F0502020204030204" pitchFamily="34" charset="0"/>
              <a:cs typeface="Calibri" panose="020F0502020204030204" pitchFamily="34" charset="0"/>
            </a:rPr>
            <a:t>Conventiona</a:t>
          </a:r>
          <a:r>
            <a:rPr lang="fr-FR" sz="2800" dirty="0" err="1">
              <a:latin typeface="Calibri" panose="020F0502020204030204" pitchFamily="34" charset="0"/>
              <a:cs typeface="Calibri" panose="020F0502020204030204" pitchFamily="34" charset="0"/>
            </a:rPr>
            <a:t>l</a:t>
          </a:r>
          <a:r>
            <a:rPr lang="fr-FR" sz="28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gestures</a:t>
          </a:r>
          <a:endParaRPr lang="fr-FR" sz="2800" dirty="0">
            <a:latin typeface="Calibri" panose="020F0502020204030204" pitchFamily="34" charset="0"/>
            <a:cs typeface="Calibri" panose="020F0502020204030204" pitchFamily="34" charset="0"/>
          </a:endParaRPr>
        </a:p>
      </dgm:t>
    </dgm:pt>
    <dgm:pt modelId="{A7EA5FE7-B56B-4AE4-844A-36C8E875A518}" type="parTrans" cxnId="{3F093D1B-7E91-4E2E-96D8-16EDDBDAFCA9}">
      <dgm:prSet/>
      <dgm:spPr/>
      <dgm:t>
        <a:bodyPr/>
        <a:lstStyle/>
        <a:p>
          <a:endParaRPr lang="fr-FR" sz="1400">
            <a:latin typeface="Calibri" panose="020F0502020204030204" pitchFamily="34" charset="0"/>
            <a:cs typeface="Calibri" panose="020F0502020204030204" pitchFamily="34" charset="0"/>
          </a:endParaRPr>
        </a:p>
      </dgm:t>
    </dgm:pt>
    <dgm:pt modelId="{AFC8F35B-7178-409C-98C9-D2A20523554B}" type="sibTrans" cxnId="{3F093D1B-7E91-4E2E-96D8-16EDDBDAFCA9}">
      <dgm:prSet/>
      <dgm:spPr/>
      <dgm:t>
        <a:bodyPr/>
        <a:lstStyle/>
        <a:p>
          <a:endParaRPr lang="fr-FR" sz="1400">
            <a:latin typeface="Calibri" panose="020F0502020204030204" pitchFamily="34" charset="0"/>
            <a:cs typeface="Calibri" panose="020F0502020204030204" pitchFamily="34" charset="0"/>
          </a:endParaRPr>
        </a:p>
      </dgm:t>
    </dgm:pt>
    <dgm:pt modelId="{3E028ABF-5E23-40C8-8306-734CDB2A82C1}">
      <dgm:prSet phldrT="[Texte]" custT="1"/>
      <dgm:spPr/>
      <dgm:t>
        <a:bodyPr/>
        <a:lstStyle/>
        <a:p>
          <a:r>
            <a:rPr lang="fr-FR" sz="1800" dirty="0">
              <a:latin typeface="Calibri" panose="020F0502020204030204" pitchFamily="34" charset="0"/>
              <a:cs typeface="Calibri" panose="020F0502020204030204" pitchFamily="34" charset="0"/>
            </a:rPr>
            <a:t>Common to a </a:t>
          </a:r>
          <a:r>
            <a:rPr lang="fr-FR" sz="1800" dirty="0" err="1">
              <a:latin typeface="Calibri" panose="020F0502020204030204" pitchFamily="34" charset="0"/>
              <a:cs typeface="Calibri" panose="020F0502020204030204" pitchFamily="34" charset="0"/>
            </a:rPr>
            <a:t>community</a:t>
          </a:r>
          <a:endParaRPr lang="fr-FR" sz="1800" dirty="0">
            <a:latin typeface="Calibri" panose="020F0502020204030204" pitchFamily="34" charset="0"/>
            <a:cs typeface="Calibri" panose="020F0502020204030204" pitchFamily="34" charset="0"/>
          </a:endParaRPr>
        </a:p>
      </dgm:t>
    </dgm:pt>
    <dgm:pt modelId="{05A501D7-1EE2-4591-9C31-C3E62A35661C}" type="parTrans" cxnId="{714C8C61-8F66-4017-BB17-6142239B80C8}">
      <dgm:prSet/>
      <dgm:spPr/>
      <dgm:t>
        <a:bodyPr/>
        <a:lstStyle/>
        <a:p>
          <a:endParaRPr lang="fr-FR" sz="1400">
            <a:latin typeface="Calibri" panose="020F0502020204030204" pitchFamily="34" charset="0"/>
            <a:cs typeface="Calibri" panose="020F0502020204030204" pitchFamily="34" charset="0"/>
          </a:endParaRPr>
        </a:p>
      </dgm:t>
    </dgm:pt>
    <dgm:pt modelId="{8692BE56-52D0-4B4D-B446-F5C7C1067FF0}" type="sibTrans" cxnId="{714C8C61-8F66-4017-BB17-6142239B80C8}">
      <dgm:prSet/>
      <dgm:spPr/>
      <dgm:t>
        <a:bodyPr/>
        <a:lstStyle/>
        <a:p>
          <a:endParaRPr lang="fr-FR" sz="1400">
            <a:latin typeface="Calibri" panose="020F0502020204030204" pitchFamily="34" charset="0"/>
            <a:cs typeface="Calibri" panose="020F0502020204030204" pitchFamily="34" charset="0"/>
          </a:endParaRPr>
        </a:p>
      </dgm:t>
    </dgm:pt>
    <dgm:pt modelId="{41B93D0F-62D6-4D10-BD73-BD8943C59747}">
      <dgm:prSet phldrT="[Texte]" custT="1"/>
      <dgm:spPr/>
      <dgm:t>
        <a:bodyPr/>
        <a:lstStyle/>
        <a:p>
          <a:r>
            <a:rPr lang="fr-FR" sz="1800" dirty="0" err="1">
              <a:latin typeface="Calibri" panose="020F0502020204030204" pitchFamily="34" charset="0"/>
              <a:cs typeface="Calibri" panose="020F0502020204030204" pitchFamily="34" charset="0"/>
            </a:rPr>
            <a:t>Convey</a:t>
          </a:r>
          <a:r>
            <a:rPr lang="fr-FR" sz="1800" dirty="0">
              <a:latin typeface="Calibri" panose="020F0502020204030204" pitchFamily="34" charset="0"/>
              <a:cs typeface="Calibri" panose="020F0502020204030204" pitchFamily="34" charset="0"/>
            </a:rPr>
            <a:t> a communication intention</a:t>
          </a:r>
        </a:p>
      </dgm:t>
    </dgm:pt>
    <dgm:pt modelId="{7AED9823-E579-4B60-AB3E-39CB86329983}" type="parTrans" cxnId="{101CB23F-D542-4900-A16D-06944736D931}">
      <dgm:prSet/>
      <dgm:spPr/>
      <dgm:t>
        <a:bodyPr/>
        <a:lstStyle/>
        <a:p>
          <a:endParaRPr lang="fr-FR" sz="1400">
            <a:latin typeface="Calibri" panose="020F0502020204030204" pitchFamily="34" charset="0"/>
            <a:cs typeface="Calibri" panose="020F0502020204030204" pitchFamily="34" charset="0"/>
          </a:endParaRPr>
        </a:p>
      </dgm:t>
    </dgm:pt>
    <dgm:pt modelId="{E84F8130-21B0-4A66-A8A2-45AFEB6C45B5}" type="sibTrans" cxnId="{101CB23F-D542-4900-A16D-06944736D931}">
      <dgm:prSet/>
      <dgm:spPr/>
      <dgm:t>
        <a:bodyPr/>
        <a:lstStyle/>
        <a:p>
          <a:endParaRPr lang="fr-FR" sz="1400">
            <a:latin typeface="Calibri" panose="020F0502020204030204" pitchFamily="34" charset="0"/>
            <a:cs typeface="Calibri" panose="020F0502020204030204" pitchFamily="34" charset="0"/>
          </a:endParaRPr>
        </a:p>
      </dgm:t>
    </dgm:pt>
    <dgm:pt modelId="{739BF53A-EC3F-46D1-A631-39B36FBA5ED3}">
      <dgm:prSet phldrT="[Texte]" custT="1"/>
      <dgm:spPr/>
      <dgm:t>
        <a:bodyPr/>
        <a:lstStyle/>
        <a:p>
          <a:r>
            <a:rPr lang="fr-FR" sz="2400" dirty="0" err="1">
              <a:latin typeface="Calibri" panose="020F0502020204030204" pitchFamily="34" charset="0"/>
              <a:cs typeface="Calibri" panose="020F0502020204030204" pitchFamily="34" charset="0"/>
            </a:rPr>
            <a:t>Symbolic</a:t>
          </a:r>
          <a:r>
            <a:rPr lang="fr-FR" sz="24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gestures</a:t>
          </a:r>
          <a:endParaRPr lang="fr-FR" sz="2400" dirty="0">
            <a:latin typeface="Calibri" panose="020F0502020204030204" pitchFamily="34" charset="0"/>
            <a:cs typeface="Calibri" panose="020F0502020204030204" pitchFamily="34" charset="0"/>
          </a:endParaRPr>
        </a:p>
      </dgm:t>
    </dgm:pt>
    <dgm:pt modelId="{B67364CD-8423-423E-A840-854596CF3A15}" type="parTrans" cxnId="{2F223625-9AD1-40FA-B4FE-7BCD4D832FB5}">
      <dgm:prSet/>
      <dgm:spPr/>
      <dgm:t>
        <a:bodyPr/>
        <a:lstStyle/>
        <a:p>
          <a:endParaRPr lang="fr-FR" sz="1400">
            <a:latin typeface="Calibri" panose="020F0502020204030204" pitchFamily="34" charset="0"/>
            <a:cs typeface="Calibri" panose="020F0502020204030204" pitchFamily="34" charset="0"/>
          </a:endParaRPr>
        </a:p>
      </dgm:t>
    </dgm:pt>
    <dgm:pt modelId="{C01FE5A6-E8B5-4F8A-93CC-26B62827538E}" type="sibTrans" cxnId="{2F223625-9AD1-40FA-B4FE-7BCD4D832FB5}">
      <dgm:prSet/>
      <dgm:spPr/>
      <dgm:t>
        <a:bodyPr/>
        <a:lstStyle/>
        <a:p>
          <a:endParaRPr lang="fr-FR" sz="1400">
            <a:latin typeface="Calibri" panose="020F0502020204030204" pitchFamily="34" charset="0"/>
            <a:cs typeface="Calibri" panose="020F0502020204030204" pitchFamily="34" charset="0"/>
          </a:endParaRPr>
        </a:p>
      </dgm:t>
    </dgm:pt>
    <dgm:pt modelId="{E5859E30-F845-4565-8B45-1605490A6A3B}">
      <dgm:prSet phldrT="[Texte]" custT="1"/>
      <dgm:spPr/>
      <dgm:t>
        <a:bodyPr/>
        <a:lstStyle/>
        <a:p>
          <a:r>
            <a:rPr lang="fr-FR" sz="1800" dirty="0">
              <a:latin typeface="Calibri" panose="020F0502020204030204" pitchFamily="34" charset="0"/>
              <a:cs typeface="Calibri" panose="020F0502020204030204" pitchFamily="34" charset="0"/>
            </a:rPr>
            <a:t>Common to a </a:t>
          </a:r>
          <a:r>
            <a:rPr lang="fr-FR" sz="1800" dirty="0" err="1">
              <a:latin typeface="Calibri" panose="020F0502020204030204" pitchFamily="34" charset="0"/>
              <a:cs typeface="Calibri" panose="020F0502020204030204" pitchFamily="34" charset="0"/>
            </a:rPr>
            <a:t>community</a:t>
          </a:r>
          <a:endParaRPr lang="fr-FR" sz="1800" dirty="0">
            <a:latin typeface="Calibri" panose="020F0502020204030204" pitchFamily="34" charset="0"/>
            <a:cs typeface="Calibri" panose="020F0502020204030204" pitchFamily="34" charset="0"/>
          </a:endParaRPr>
        </a:p>
      </dgm:t>
    </dgm:pt>
    <dgm:pt modelId="{F1204E6D-CFCD-45C5-9420-46318D0A4214}" type="parTrans" cxnId="{701A8BC0-7B33-4CAC-B30C-05E6CEED44AC}">
      <dgm:prSet/>
      <dgm:spPr/>
      <dgm:t>
        <a:bodyPr/>
        <a:lstStyle/>
        <a:p>
          <a:endParaRPr lang="fr-FR" sz="1400">
            <a:latin typeface="Calibri" panose="020F0502020204030204" pitchFamily="34" charset="0"/>
            <a:cs typeface="Calibri" panose="020F0502020204030204" pitchFamily="34" charset="0"/>
          </a:endParaRPr>
        </a:p>
      </dgm:t>
    </dgm:pt>
    <dgm:pt modelId="{B570AA4B-F6DC-48F0-8E85-089330FF902C}" type="sibTrans" cxnId="{701A8BC0-7B33-4CAC-B30C-05E6CEED44AC}">
      <dgm:prSet/>
      <dgm:spPr/>
      <dgm:t>
        <a:bodyPr/>
        <a:lstStyle/>
        <a:p>
          <a:endParaRPr lang="fr-FR" sz="1400">
            <a:latin typeface="Calibri" panose="020F0502020204030204" pitchFamily="34" charset="0"/>
            <a:cs typeface="Calibri" panose="020F0502020204030204" pitchFamily="34" charset="0"/>
          </a:endParaRPr>
        </a:p>
      </dgm:t>
    </dgm:pt>
    <dgm:pt modelId="{6571FFBA-E8C4-4C7C-B4C8-7CE30194CC1E}">
      <dgm:prSet phldrT="[Texte]" custT="1"/>
      <dgm:spPr/>
      <dgm:t>
        <a:bodyPr/>
        <a:lstStyle/>
        <a:p>
          <a:r>
            <a:rPr lang="fr-FR" sz="1800" dirty="0">
              <a:latin typeface="Calibri" panose="020F0502020204030204" pitchFamily="34" charset="0"/>
              <a:cs typeface="Calibri" panose="020F0502020204030204" pitchFamily="34" charset="0"/>
            </a:rPr>
            <a:t>Express a social situation</a:t>
          </a:r>
        </a:p>
      </dgm:t>
    </dgm:pt>
    <dgm:pt modelId="{1EE48D15-A5A4-4D34-9655-7348D21F0EF7}" type="parTrans" cxnId="{654674CE-D43E-4365-B3AE-E59DB8DFA12A}">
      <dgm:prSet/>
      <dgm:spPr/>
      <dgm:t>
        <a:bodyPr/>
        <a:lstStyle/>
        <a:p>
          <a:endParaRPr lang="fr-FR" sz="1400">
            <a:latin typeface="Calibri" panose="020F0502020204030204" pitchFamily="34" charset="0"/>
            <a:cs typeface="Calibri" panose="020F0502020204030204" pitchFamily="34" charset="0"/>
          </a:endParaRPr>
        </a:p>
      </dgm:t>
    </dgm:pt>
    <dgm:pt modelId="{29EE614C-CCAA-40CA-8780-BF6D7C42C642}" type="sibTrans" cxnId="{654674CE-D43E-4365-B3AE-E59DB8DFA12A}">
      <dgm:prSet/>
      <dgm:spPr/>
      <dgm:t>
        <a:bodyPr/>
        <a:lstStyle/>
        <a:p>
          <a:endParaRPr lang="fr-FR" sz="1400">
            <a:latin typeface="Calibri" panose="020F0502020204030204" pitchFamily="34" charset="0"/>
            <a:cs typeface="Calibri" panose="020F0502020204030204" pitchFamily="34" charset="0"/>
          </a:endParaRPr>
        </a:p>
      </dgm:t>
    </dgm:pt>
    <dgm:pt modelId="{1849399F-A83B-474F-AC6A-3F816186994F}" type="pres">
      <dgm:prSet presAssocID="{342C4E2B-D3CA-41F0-BFDA-26A2A4EE0629}" presName="diagram" presStyleCnt="0">
        <dgm:presLayoutVars>
          <dgm:chPref val="1"/>
          <dgm:dir/>
          <dgm:animOne val="branch"/>
          <dgm:animLvl val="lvl"/>
          <dgm:resizeHandles/>
        </dgm:presLayoutVars>
      </dgm:prSet>
      <dgm:spPr/>
    </dgm:pt>
    <dgm:pt modelId="{59E27DB2-9533-480C-98CF-362DA80BCFD5}" type="pres">
      <dgm:prSet presAssocID="{423BC583-9909-44AE-8AE8-D79BBCFC09A9}" presName="root" presStyleCnt="0"/>
      <dgm:spPr/>
    </dgm:pt>
    <dgm:pt modelId="{B6D26FBC-61AC-40A5-A25B-5AC2838C058E}" type="pres">
      <dgm:prSet presAssocID="{423BC583-9909-44AE-8AE8-D79BBCFC09A9}" presName="rootComposite" presStyleCnt="0"/>
      <dgm:spPr/>
    </dgm:pt>
    <dgm:pt modelId="{28E297C4-D0BA-4FCA-A72C-50CAC53A1FF7}" type="pres">
      <dgm:prSet presAssocID="{423BC583-9909-44AE-8AE8-D79BBCFC09A9}" presName="rootText" presStyleLbl="node1" presStyleIdx="0" presStyleCnt="3"/>
      <dgm:spPr/>
    </dgm:pt>
    <dgm:pt modelId="{062E5116-6CA8-4B18-8D1A-336B8C36E012}" type="pres">
      <dgm:prSet presAssocID="{423BC583-9909-44AE-8AE8-D79BBCFC09A9}" presName="rootConnector" presStyleLbl="node1" presStyleIdx="0" presStyleCnt="3"/>
      <dgm:spPr/>
    </dgm:pt>
    <dgm:pt modelId="{09BC706E-AB1B-40A5-A003-0A2B5BB40013}" type="pres">
      <dgm:prSet presAssocID="{423BC583-9909-44AE-8AE8-D79BBCFC09A9}" presName="childShape" presStyleCnt="0"/>
      <dgm:spPr/>
    </dgm:pt>
    <dgm:pt modelId="{B9C56E26-1680-4BFE-ABE5-0850AF15189C}" type="pres">
      <dgm:prSet presAssocID="{5F33CDBE-4384-4F60-8B61-4DA21EEB30F0}" presName="Name13" presStyleLbl="parChTrans1D2" presStyleIdx="0" presStyleCnt="6"/>
      <dgm:spPr/>
    </dgm:pt>
    <dgm:pt modelId="{728D4FB2-720F-4AC4-BD76-A4D85A824B85}" type="pres">
      <dgm:prSet presAssocID="{12122E5E-0FD4-4741-8570-9450BA01B8EF}" presName="childText" presStyleLbl="bgAcc1" presStyleIdx="0" presStyleCnt="6">
        <dgm:presLayoutVars>
          <dgm:bulletEnabled val="1"/>
        </dgm:presLayoutVars>
      </dgm:prSet>
      <dgm:spPr/>
    </dgm:pt>
    <dgm:pt modelId="{2C351BE4-84D2-46D2-A46A-684164F4DB19}" type="pres">
      <dgm:prSet presAssocID="{18817A25-A0C9-425C-950D-B3DF90835DCE}" presName="Name13" presStyleLbl="parChTrans1D2" presStyleIdx="1" presStyleCnt="6"/>
      <dgm:spPr/>
    </dgm:pt>
    <dgm:pt modelId="{5D4AEE54-0890-4489-8A61-510D876702D2}" type="pres">
      <dgm:prSet presAssocID="{464F87A1-E86E-4CC9-8E34-239C508B5AA0}" presName="childText" presStyleLbl="bgAcc1" presStyleIdx="1" presStyleCnt="6">
        <dgm:presLayoutVars>
          <dgm:bulletEnabled val="1"/>
        </dgm:presLayoutVars>
      </dgm:prSet>
      <dgm:spPr/>
    </dgm:pt>
    <dgm:pt modelId="{8121E47B-9681-4DEB-83AB-ACB9871A9842}" type="pres">
      <dgm:prSet presAssocID="{AC009641-169A-4B5B-8A9F-4D4669B86DCF}" presName="root" presStyleCnt="0"/>
      <dgm:spPr/>
    </dgm:pt>
    <dgm:pt modelId="{020FCFB6-3BF7-4575-BDC0-3A55F18638C6}" type="pres">
      <dgm:prSet presAssocID="{AC009641-169A-4B5B-8A9F-4D4669B86DCF}" presName="rootComposite" presStyleCnt="0"/>
      <dgm:spPr/>
    </dgm:pt>
    <dgm:pt modelId="{888D059E-4CD6-448C-9C2B-4C3BE3BF005F}" type="pres">
      <dgm:prSet presAssocID="{AC009641-169A-4B5B-8A9F-4D4669B86DCF}" presName="rootText" presStyleLbl="node1" presStyleIdx="1" presStyleCnt="3"/>
      <dgm:spPr/>
    </dgm:pt>
    <dgm:pt modelId="{EE3E1CB4-ACC2-495A-80F7-E641B0D49576}" type="pres">
      <dgm:prSet presAssocID="{AC009641-169A-4B5B-8A9F-4D4669B86DCF}" presName="rootConnector" presStyleLbl="node1" presStyleIdx="1" presStyleCnt="3"/>
      <dgm:spPr/>
    </dgm:pt>
    <dgm:pt modelId="{E2008699-802B-43D9-A82E-C069F8876FE0}" type="pres">
      <dgm:prSet presAssocID="{AC009641-169A-4B5B-8A9F-4D4669B86DCF}" presName="childShape" presStyleCnt="0"/>
      <dgm:spPr/>
    </dgm:pt>
    <dgm:pt modelId="{689F12A2-31BF-4814-B212-0C93AB001606}" type="pres">
      <dgm:prSet presAssocID="{05A501D7-1EE2-4591-9C31-C3E62A35661C}" presName="Name13" presStyleLbl="parChTrans1D2" presStyleIdx="2" presStyleCnt="6"/>
      <dgm:spPr/>
    </dgm:pt>
    <dgm:pt modelId="{D79DD1E0-FD89-4437-95D6-7AEB2691A4F5}" type="pres">
      <dgm:prSet presAssocID="{3E028ABF-5E23-40C8-8306-734CDB2A82C1}" presName="childText" presStyleLbl="bgAcc1" presStyleIdx="2" presStyleCnt="6">
        <dgm:presLayoutVars>
          <dgm:bulletEnabled val="1"/>
        </dgm:presLayoutVars>
      </dgm:prSet>
      <dgm:spPr/>
    </dgm:pt>
    <dgm:pt modelId="{04DE06DB-BFF0-48FE-992C-42EA79A90A56}" type="pres">
      <dgm:prSet presAssocID="{7AED9823-E579-4B60-AB3E-39CB86329983}" presName="Name13" presStyleLbl="parChTrans1D2" presStyleIdx="3" presStyleCnt="6"/>
      <dgm:spPr/>
    </dgm:pt>
    <dgm:pt modelId="{4F108AAB-8FEF-4101-91E0-0DE91D45C581}" type="pres">
      <dgm:prSet presAssocID="{41B93D0F-62D6-4D10-BD73-BD8943C59747}" presName="childText" presStyleLbl="bgAcc1" presStyleIdx="3" presStyleCnt="6">
        <dgm:presLayoutVars>
          <dgm:bulletEnabled val="1"/>
        </dgm:presLayoutVars>
      </dgm:prSet>
      <dgm:spPr/>
    </dgm:pt>
    <dgm:pt modelId="{98098003-A753-48E7-9674-D0C671AAAFA8}" type="pres">
      <dgm:prSet presAssocID="{739BF53A-EC3F-46D1-A631-39B36FBA5ED3}" presName="root" presStyleCnt="0"/>
      <dgm:spPr/>
    </dgm:pt>
    <dgm:pt modelId="{A1FDFF65-22DD-4D6D-AFF3-CE9F6362A28B}" type="pres">
      <dgm:prSet presAssocID="{739BF53A-EC3F-46D1-A631-39B36FBA5ED3}" presName="rootComposite" presStyleCnt="0"/>
      <dgm:spPr/>
    </dgm:pt>
    <dgm:pt modelId="{5BA1A939-45C8-42E6-8CBB-6C511EB5A4C4}" type="pres">
      <dgm:prSet presAssocID="{739BF53A-EC3F-46D1-A631-39B36FBA5ED3}" presName="rootText" presStyleLbl="node1" presStyleIdx="2" presStyleCnt="3"/>
      <dgm:spPr/>
    </dgm:pt>
    <dgm:pt modelId="{1A78239E-EB5D-4C42-B5F7-9A9ED078EFA8}" type="pres">
      <dgm:prSet presAssocID="{739BF53A-EC3F-46D1-A631-39B36FBA5ED3}" presName="rootConnector" presStyleLbl="node1" presStyleIdx="2" presStyleCnt="3"/>
      <dgm:spPr/>
    </dgm:pt>
    <dgm:pt modelId="{535F3135-1408-4ED9-9E06-981DD78AE30C}" type="pres">
      <dgm:prSet presAssocID="{739BF53A-EC3F-46D1-A631-39B36FBA5ED3}" presName="childShape" presStyleCnt="0"/>
      <dgm:spPr/>
    </dgm:pt>
    <dgm:pt modelId="{738CED8D-A2A0-4A3C-9090-60BB98EF80F5}" type="pres">
      <dgm:prSet presAssocID="{F1204E6D-CFCD-45C5-9420-46318D0A4214}" presName="Name13" presStyleLbl="parChTrans1D2" presStyleIdx="4" presStyleCnt="6"/>
      <dgm:spPr/>
    </dgm:pt>
    <dgm:pt modelId="{98FB5E32-D96C-426F-B55B-38F9B990549E}" type="pres">
      <dgm:prSet presAssocID="{E5859E30-F845-4565-8B45-1605490A6A3B}" presName="childText" presStyleLbl="bgAcc1" presStyleIdx="4" presStyleCnt="6">
        <dgm:presLayoutVars>
          <dgm:bulletEnabled val="1"/>
        </dgm:presLayoutVars>
      </dgm:prSet>
      <dgm:spPr/>
    </dgm:pt>
    <dgm:pt modelId="{752A5758-C70C-48F5-AF5B-B322A8A921B2}" type="pres">
      <dgm:prSet presAssocID="{1EE48D15-A5A4-4D34-9655-7348D21F0EF7}" presName="Name13" presStyleLbl="parChTrans1D2" presStyleIdx="5" presStyleCnt="6"/>
      <dgm:spPr/>
    </dgm:pt>
    <dgm:pt modelId="{B2CD79CB-C1E7-478E-B97D-20EB7AE459A6}" type="pres">
      <dgm:prSet presAssocID="{6571FFBA-E8C4-4C7C-B4C8-7CE30194CC1E}" presName="childText" presStyleLbl="bgAcc1" presStyleIdx="5" presStyleCnt="6">
        <dgm:presLayoutVars>
          <dgm:bulletEnabled val="1"/>
        </dgm:presLayoutVars>
      </dgm:prSet>
      <dgm:spPr/>
    </dgm:pt>
  </dgm:ptLst>
  <dgm:cxnLst>
    <dgm:cxn modelId="{3F093D1B-7E91-4E2E-96D8-16EDDBDAFCA9}" srcId="{342C4E2B-D3CA-41F0-BFDA-26A2A4EE0629}" destId="{AC009641-169A-4B5B-8A9F-4D4669B86DCF}" srcOrd="1" destOrd="0" parTransId="{A7EA5FE7-B56B-4AE4-844A-36C8E875A518}" sibTransId="{AFC8F35B-7178-409C-98C9-D2A20523554B}"/>
    <dgm:cxn modelId="{2F223625-9AD1-40FA-B4FE-7BCD4D832FB5}" srcId="{342C4E2B-D3CA-41F0-BFDA-26A2A4EE0629}" destId="{739BF53A-EC3F-46D1-A631-39B36FBA5ED3}" srcOrd="2" destOrd="0" parTransId="{B67364CD-8423-423E-A840-854596CF3A15}" sibTransId="{C01FE5A6-E8B5-4F8A-93CC-26B62827538E}"/>
    <dgm:cxn modelId="{8D743338-1942-417F-83C0-8DFFE38EF67E}" type="presOf" srcId="{3E028ABF-5E23-40C8-8306-734CDB2A82C1}" destId="{D79DD1E0-FD89-4437-95D6-7AEB2691A4F5}" srcOrd="0" destOrd="0" presId="urn:microsoft.com/office/officeart/2005/8/layout/hierarchy3"/>
    <dgm:cxn modelId="{423A263A-6E1E-468F-B842-48FB3680A2E9}" type="presOf" srcId="{E5859E30-F845-4565-8B45-1605490A6A3B}" destId="{98FB5E32-D96C-426F-B55B-38F9B990549E}" srcOrd="0" destOrd="0" presId="urn:microsoft.com/office/officeart/2005/8/layout/hierarchy3"/>
    <dgm:cxn modelId="{101CB23F-D542-4900-A16D-06944736D931}" srcId="{AC009641-169A-4B5B-8A9F-4D4669B86DCF}" destId="{41B93D0F-62D6-4D10-BD73-BD8943C59747}" srcOrd="1" destOrd="0" parTransId="{7AED9823-E579-4B60-AB3E-39CB86329983}" sibTransId="{E84F8130-21B0-4A66-A8A2-45AFEB6C45B5}"/>
    <dgm:cxn modelId="{714C8C61-8F66-4017-BB17-6142239B80C8}" srcId="{AC009641-169A-4B5B-8A9F-4D4669B86DCF}" destId="{3E028ABF-5E23-40C8-8306-734CDB2A82C1}" srcOrd="0" destOrd="0" parTransId="{05A501D7-1EE2-4591-9C31-C3E62A35661C}" sibTransId="{8692BE56-52D0-4B4D-B446-F5C7C1067FF0}"/>
    <dgm:cxn modelId="{4ABCAD41-2C0F-42AA-87B8-CF6CF88D6E5F}" srcId="{423BC583-9909-44AE-8AE8-D79BBCFC09A9}" destId="{464F87A1-E86E-4CC9-8E34-239C508B5AA0}" srcOrd="1" destOrd="0" parTransId="{18817A25-A0C9-425C-950D-B3DF90835DCE}" sibTransId="{4B72FD48-72FE-4069-BF87-C4C2B28D1FE9}"/>
    <dgm:cxn modelId="{8D2F8168-DED2-488B-8B94-7E51C07EB2F1}" srcId="{423BC583-9909-44AE-8AE8-D79BBCFC09A9}" destId="{12122E5E-0FD4-4741-8570-9450BA01B8EF}" srcOrd="0" destOrd="0" parTransId="{5F33CDBE-4384-4F60-8B61-4DA21EEB30F0}" sibTransId="{CBAA161F-F420-4DC5-8DC7-0020F74615D5}"/>
    <dgm:cxn modelId="{F69DE34A-99C0-4DE4-8DE5-84E52BD07ED7}" type="presOf" srcId="{18817A25-A0C9-425C-950D-B3DF90835DCE}" destId="{2C351BE4-84D2-46D2-A46A-684164F4DB19}" srcOrd="0" destOrd="0" presId="urn:microsoft.com/office/officeart/2005/8/layout/hierarchy3"/>
    <dgm:cxn modelId="{7519256D-22B3-43C2-A8A5-4EFFECB29194}" type="presOf" srcId="{12122E5E-0FD4-4741-8570-9450BA01B8EF}" destId="{728D4FB2-720F-4AC4-BD76-A4D85A824B85}" srcOrd="0" destOrd="0" presId="urn:microsoft.com/office/officeart/2005/8/layout/hierarchy3"/>
    <dgm:cxn modelId="{A49DA684-070C-4035-8137-512AAE83B041}" type="presOf" srcId="{7AED9823-E579-4B60-AB3E-39CB86329983}" destId="{04DE06DB-BFF0-48FE-992C-42EA79A90A56}" srcOrd="0" destOrd="0" presId="urn:microsoft.com/office/officeart/2005/8/layout/hierarchy3"/>
    <dgm:cxn modelId="{AD28BEA0-2531-440D-B182-9632EE295244}" type="presOf" srcId="{464F87A1-E86E-4CC9-8E34-239C508B5AA0}" destId="{5D4AEE54-0890-4489-8A61-510D876702D2}" srcOrd="0" destOrd="0" presId="urn:microsoft.com/office/officeart/2005/8/layout/hierarchy3"/>
    <dgm:cxn modelId="{B49E51A5-11C5-4693-9567-AA5D9AC0D08C}" type="presOf" srcId="{5F33CDBE-4384-4F60-8B61-4DA21EEB30F0}" destId="{B9C56E26-1680-4BFE-ABE5-0850AF15189C}" srcOrd="0" destOrd="0" presId="urn:microsoft.com/office/officeart/2005/8/layout/hierarchy3"/>
    <dgm:cxn modelId="{9294DEA8-375D-4E19-A178-CBBEF2F76906}" type="presOf" srcId="{AC009641-169A-4B5B-8A9F-4D4669B86DCF}" destId="{EE3E1CB4-ACC2-495A-80F7-E641B0D49576}" srcOrd="1" destOrd="0" presId="urn:microsoft.com/office/officeart/2005/8/layout/hierarchy3"/>
    <dgm:cxn modelId="{F52B45BF-B2F6-43F3-9FF2-9F0517114945}" srcId="{342C4E2B-D3CA-41F0-BFDA-26A2A4EE0629}" destId="{423BC583-9909-44AE-8AE8-D79BBCFC09A9}" srcOrd="0" destOrd="0" parTransId="{72DC3698-EC7C-4F15-964A-0D9083B5B78B}" sibTransId="{7F15159F-C20B-470B-B79E-68324C26B04D}"/>
    <dgm:cxn modelId="{8E981DC0-B32A-4268-BAC6-FB072AC1683E}" type="presOf" srcId="{739BF53A-EC3F-46D1-A631-39B36FBA5ED3}" destId="{1A78239E-EB5D-4C42-B5F7-9A9ED078EFA8}" srcOrd="1" destOrd="0" presId="urn:microsoft.com/office/officeart/2005/8/layout/hierarchy3"/>
    <dgm:cxn modelId="{701A8BC0-7B33-4CAC-B30C-05E6CEED44AC}" srcId="{739BF53A-EC3F-46D1-A631-39B36FBA5ED3}" destId="{E5859E30-F845-4565-8B45-1605490A6A3B}" srcOrd="0" destOrd="0" parTransId="{F1204E6D-CFCD-45C5-9420-46318D0A4214}" sibTransId="{B570AA4B-F6DC-48F0-8E85-089330FF902C}"/>
    <dgm:cxn modelId="{7B39F9C8-09CD-42B2-9FFA-F155F171F83A}" type="presOf" srcId="{739BF53A-EC3F-46D1-A631-39B36FBA5ED3}" destId="{5BA1A939-45C8-42E6-8CBB-6C511EB5A4C4}" srcOrd="0" destOrd="0" presId="urn:microsoft.com/office/officeart/2005/8/layout/hierarchy3"/>
    <dgm:cxn modelId="{3D2227CB-6161-441D-B561-45E52E8B13D9}" type="presOf" srcId="{342C4E2B-D3CA-41F0-BFDA-26A2A4EE0629}" destId="{1849399F-A83B-474F-AC6A-3F816186994F}" srcOrd="0" destOrd="0" presId="urn:microsoft.com/office/officeart/2005/8/layout/hierarchy3"/>
    <dgm:cxn modelId="{A34717CE-5D9F-4166-A85B-EC5F8F5CF9BD}" type="presOf" srcId="{423BC583-9909-44AE-8AE8-D79BBCFC09A9}" destId="{062E5116-6CA8-4B18-8D1A-336B8C36E012}" srcOrd="1" destOrd="0" presId="urn:microsoft.com/office/officeart/2005/8/layout/hierarchy3"/>
    <dgm:cxn modelId="{654674CE-D43E-4365-B3AE-E59DB8DFA12A}" srcId="{739BF53A-EC3F-46D1-A631-39B36FBA5ED3}" destId="{6571FFBA-E8C4-4C7C-B4C8-7CE30194CC1E}" srcOrd="1" destOrd="0" parTransId="{1EE48D15-A5A4-4D34-9655-7348D21F0EF7}" sibTransId="{29EE614C-CCAA-40CA-8780-BF6D7C42C642}"/>
    <dgm:cxn modelId="{72F234D3-F5EB-45B2-B723-948117D17BA5}" type="presOf" srcId="{41B93D0F-62D6-4D10-BD73-BD8943C59747}" destId="{4F108AAB-8FEF-4101-91E0-0DE91D45C581}" srcOrd="0" destOrd="0" presId="urn:microsoft.com/office/officeart/2005/8/layout/hierarchy3"/>
    <dgm:cxn modelId="{6204BDDA-CAE6-4FCF-8CE9-EC9805C26980}" type="presOf" srcId="{F1204E6D-CFCD-45C5-9420-46318D0A4214}" destId="{738CED8D-A2A0-4A3C-9090-60BB98EF80F5}" srcOrd="0" destOrd="0" presId="urn:microsoft.com/office/officeart/2005/8/layout/hierarchy3"/>
    <dgm:cxn modelId="{D6DE78E6-8E69-4915-BFD5-03CFBECC44B4}" type="presOf" srcId="{AC009641-169A-4B5B-8A9F-4D4669B86DCF}" destId="{888D059E-4CD6-448C-9C2B-4C3BE3BF005F}" srcOrd="0" destOrd="0" presId="urn:microsoft.com/office/officeart/2005/8/layout/hierarchy3"/>
    <dgm:cxn modelId="{52A738E9-A4B9-4427-B56B-12948CD49341}" type="presOf" srcId="{05A501D7-1EE2-4591-9C31-C3E62A35661C}" destId="{689F12A2-31BF-4814-B212-0C93AB001606}" srcOrd="0" destOrd="0" presId="urn:microsoft.com/office/officeart/2005/8/layout/hierarchy3"/>
    <dgm:cxn modelId="{289B62ED-9D10-4FCD-8974-7C4ED4B16F18}" type="presOf" srcId="{6571FFBA-E8C4-4C7C-B4C8-7CE30194CC1E}" destId="{B2CD79CB-C1E7-478E-B97D-20EB7AE459A6}" srcOrd="0" destOrd="0" presId="urn:microsoft.com/office/officeart/2005/8/layout/hierarchy3"/>
    <dgm:cxn modelId="{4A27D8F7-31BE-46EC-B7FB-5A6E16533308}" type="presOf" srcId="{1EE48D15-A5A4-4D34-9655-7348D21F0EF7}" destId="{752A5758-C70C-48F5-AF5B-B322A8A921B2}" srcOrd="0" destOrd="0" presId="urn:microsoft.com/office/officeart/2005/8/layout/hierarchy3"/>
    <dgm:cxn modelId="{0FBCF1F7-F247-43F5-AE7A-3A4D84D58EE2}" type="presOf" srcId="{423BC583-9909-44AE-8AE8-D79BBCFC09A9}" destId="{28E297C4-D0BA-4FCA-A72C-50CAC53A1FF7}" srcOrd="0" destOrd="0" presId="urn:microsoft.com/office/officeart/2005/8/layout/hierarchy3"/>
    <dgm:cxn modelId="{B32224BC-1E2B-4BEB-BE99-6365A3EDC635}" type="presParOf" srcId="{1849399F-A83B-474F-AC6A-3F816186994F}" destId="{59E27DB2-9533-480C-98CF-362DA80BCFD5}" srcOrd="0" destOrd="0" presId="urn:microsoft.com/office/officeart/2005/8/layout/hierarchy3"/>
    <dgm:cxn modelId="{8F424CE2-7722-400F-A553-56892C67B547}" type="presParOf" srcId="{59E27DB2-9533-480C-98CF-362DA80BCFD5}" destId="{B6D26FBC-61AC-40A5-A25B-5AC2838C058E}" srcOrd="0" destOrd="0" presId="urn:microsoft.com/office/officeart/2005/8/layout/hierarchy3"/>
    <dgm:cxn modelId="{B875C0FD-E0FA-4649-9E9B-3150FEF1C197}" type="presParOf" srcId="{B6D26FBC-61AC-40A5-A25B-5AC2838C058E}" destId="{28E297C4-D0BA-4FCA-A72C-50CAC53A1FF7}" srcOrd="0" destOrd="0" presId="urn:microsoft.com/office/officeart/2005/8/layout/hierarchy3"/>
    <dgm:cxn modelId="{AFAE4250-CF3C-41E3-8E7E-8D14759C7248}" type="presParOf" srcId="{B6D26FBC-61AC-40A5-A25B-5AC2838C058E}" destId="{062E5116-6CA8-4B18-8D1A-336B8C36E012}" srcOrd="1" destOrd="0" presId="urn:microsoft.com/office/officeart/2005/8/layout/hierarchy3"/>
    <dgm:cxn modelId="{F8BA14D2-8E67-412A-8F9B-FE959CE1B814}" type="presParOf" srcId="{59E27DB2-9533-480C-98CF-362DA80BCFD5}" destId="{09BC706E-AB1B-40A5-A003-0A2B5BB40013}" srcOrd="1" destOrd="0" presId="urn:microsoft.com/office/officeart/2005/8/layout/hierarchy3"/>
    <dgm:cxn modelId="{F346A9B5-C59A-4C4A-AFF7-B57212A2EE4C}" type="presParOf" srcId="{09BC706E-AB1B-40A5-A003-0A2B5BB40013}" destId="{B9C56E26-1680-4BFE-ABE5-0850AF15189C}" srcOrd="0" destOrd="0" presId="urn:microsoft.com/office/officeart/2005/8/layout/hierarchy3"/>
    <dgm:cxn modelId="{5556759F-D2D5-4EE9-9CB9-345FD1D55F8C}" type="presParOf" srcId="{09BC706E-AB1B-40A5-A003-0A2B5BB40013}" destId="{728D4FB2-720F-4AC4-BD76-A4D85A824B85}" srcOrd="1" destOrd="0" presId="urn:microsoft.com/office/officeart/2005/8/layout/hierarchy3"/>
    <dgm:cxn modelId="{24DC9E1D-733F-4587-8E46-8DB968592CAD}" type="presParOf" srcId="{09BC706E-AB1B-40A5-A003-0A2B5BB40013}" destId="{2C351BE4-84D2-46D2-A46A-684164F4DB19}" srcOrd="2" destOrd="0" presId="urn:microsoft.com/office/officeart/2005/8/layout/hierarchy3"/>
    <dgm:cxn modelId="{E2BC7FC3-E5CC-41A5-9798-5EA1E799053C}" type="presParOf" srcId="{09BC706E-AB1B-40A5-A003-0A2B5BB40013}" destId="{5D4AEE54-0890-4489-8A61-510D876702D2}" srcOrd="3" destOrd="0" presId="urn:microsoft.com/office/officeart/2005/8/layout/hierarchy3"/>
    <dgm:cxn modelId="{0CDFD391-DC90-49E9-939C-6A1E94344E17}" type="presParOf" srcId="{1849399F-A83B-474F-AC6A-3F816186994F}" destId="{8121E47B-9681-4DEB-83AB-ACB9871A9842}" srcOrd="1" destOrd="0" presId="urn:microsoft.com/office/officeart/2005/8/layout/hierarchy3"/>
    <dgm:cxn modelId="{DE3CA81A-62E6-4743-BC4F-71B8CFAA74CE}" type="presParOf" srcId="{8121E47B-9681-4DEB-83AB-ACB9871A9842}" destId="{020FCFB6-3BF7-4575-BDC0-3A55F18638C6}" srcOrd="0" destOrd="0" presId="urn:microsoft.com/office/officeart/2005/8/layout/hierarchy3"/>
    <dgm:cxn modelId="{8C0BB8CF-E19C-4DD6-8028-7E705C70BF7C}" type="presParOf" srcId="{020FCFB6-3BF7-4575-BDC0-3A55F18638C6}" destId="{888D059E-4CD6-448C-9C2B-4C3BE3BF005F}" srcOrd="0" destOrd="0" presId="urn:microsoft.com/office/officeart/2005/8/layout/hierarchy3"/>
    <dgm:cxn modelId="{C501ED22-4E7C-46DA-B069-B54DCD8CFAC0}" type="presParOf" srcId="{020FCFB6-3BF7-4575-BDC0-3A55F18638C6}" destId="{EE3E1CB4-ACC2-495A-80F7-E641B0D49576}" srcOrd="1" destOrd="0" presId="urn:microsoft.com/office/officeart/2005/8/layout/hierarchy3"/>
    <dgm:cxn modelId="{D5D43776-E692-4752-BA51-6F386A00C08D}" type="presParOf" srcId="{8121E47B-9681-4DEB-83AB-ACB9871A9842}" destId="{E2008699-802B-43D9-A82E-C069F8876FE0}" srcOrd="1" destOrd="0" presId="urn:microsoft.com/office/officeart/2005/8/layout/hierarchy3"/>
    <dgm:cxn modelId="{C47850D7-DF49-496A-9C12-B379A9C83A87}" type="presParOf" srcId="{E2008699-802B-43D9-A82E-C069F8876FE0}" destId="{689F12A2-31BF-4814-B212-0C93AB001606}" srcOrd="0" destOrd="0" presId="urn:microsoft.com/office/officeart/2005/8/layout/hierarchy3"/>
    <dgm:cxn modelId="{114DABBD-4225-4D35-9CC7-A8AAACC44274}" type="presParOf" srcId="{E2008699-802B-43D9-A82E-C069F8876FE0}" destId="{D79DD1E0-FD89-4437-95D6-7AEB2691A4F5}" srcOrd="1" destOrd="0" presId="urn:microsoft.com/office/officeart/2005/8/layout/hierarchy3"/>
    <dgm:cxn modelId="{AC689056-50F1-4214-BBF1-AE4CA4019242}" type="presParOf" srcId="{E2008699-802B-43D9-A82E-C069F8876FE0}" destId="{04DE06DB-BFF0-48FE-992C-42EA79A90A56}" srcOrd="2" destOrd="0" presId="urn:microsoft.com/office/officeart/2005/8/layout/hierarchy3"/>
    <dgm:cxn modelId="{7C4BAEAC-7904-4D96-98F8-89D0BF1C9472}" type="presParOf" srcId="{E2008699-802B-43D9-A82E-C069F8876FE0}" destId="{4F108AAB-8FEF-4101-91E0-0DE91D45C581}" srcOrd="3" destOrd="0" presId="urn:microsoft.com/office/officeart/2005/8/layout/hierarchy3"/>
    <dgm:cxn modelId="{26961512-BBFC-4A3B-BC17-0420541DBEA1}" type="presParOf" srcId="{1849399F-A83B-474F-AC6A-3F816186994F}" destId="{98098003-A753-48E7-9674-D0C671AAAFA8}" srcOrd="2" destOrd="0" presId="urn:microsoft.com/office/officeart/2005/8/layout/hierarchy3"/>
    <dgm:cxn modelId="{DE4383EC-2B38-4EE0-867E-6F6DCB8AC877}" type="presParOf" srcId="{98098003-A753-48E7-9674-D0C671AAAFA8}" destId="{A1FDFF65-22DD-4D6D-AFF3-CE9F6362A28B}" srcOrd="0" destOrd="0" presId="urn:microsoft.com/office/officeart/2005/8/layout/hierarchy3"/>
    <dgm:cxn modelId="{B9374223-583E-4D5C-85BD-65D69575D66D}" type="presParOf" srcId="{A1FDFF65-22DD-4D6D-AFF3-CE9F6362A28B}" destId="{5BA1A939-45C8-42E6-8CBB-6C511EB5A4C4}" srcOrd="0" destOrd="0" presId="urn:microsoft.com/office/officeart/2005/8/layout/hierarchy3"/>
    <dgm:cxn modelId="{BAE993DD-6E3B-4C31-B1C1-DE30F35F1AF4}" type="presParOf" srcId="{A1FDFF65-22DD-4D6D-AFF3-CE9F6362A28B}" destId="{1A78239E-EB5D-4C42-B5F7-9A9ED078EFA8}" srcOrd="1" destOrd="0" presId="urn:microsoft.com/office/officeart/2005/8/layout/hierarchy3"/>
    <dgm:cxn modelId="{1730BCC5-BC88-4F40-B58D-A78CFFD0C477}" type="presParOf" srcId="{98098003-A753-48E7-9674-D0C671AAAFA8}" destId="{535F3135-1408-4ED9-9E06-981DD78AE30C}" srcOrd="1" destOrd="0" presId="urn:microsoft.com/office/officeart/2005/8/layout/hierarchy3"/>
    <dgm:cxn modelId="{358175E3-DB34-4430-8641-290E9F215CCA}" type="presParOf" srcId="{535F3135-1408-4ED9-9E06-981DD78AE30C}" destId="{738CED8D-A2A0-4A3C-9090-60BB98EF80F5}" srcOrd="0" destOrd="0" presId="urn:microsoft.com/office/officeart/2005/8/layout/hierarchy3"/>
    <dgm:cxn modelId="{4BEAB558-7681-40D8-9D1B-092C8603BA8B}" type="presParOf" srcId="{535F3135-1408-4ED9-9E06-981DD78AE30C}" destId="{98FB5E32-D96C-426F-B55B-38F9B990549E}" srcOrd="1" destOrd="0" presId="urn:microsoft.com/office/officeart/2005/8/layout/hierarchy3"/>
    <dgm:cxn modelId="{F940EB35-1F1A-4BF5-86B4-6331AA5A857D}" type="presParOf" srcId="{535F3135-1408-4ED9-9E06-981DD78AE30C}" destId="{752A5758-C70C-48F5-AF5B-B322A8A921B2}" srcOrd="2" destOrd="0" presId="urn:microsoft.com/office/officeart/2005/8/layout/hierarchy3"/>
    <dgm:cxn modelId="{5D79CA6A-FF63-4D8E-9017-15DDDB54BFE9}" type="presParOf" srcId="{535F3135-1408-4ED9-9E06-981DD78AE30C}" destId="{B2CD79CB-C1E7-478E-B97D-20EB7AE459A6}" srcOrd="3" destOrd="0" presId="urn:microsoft.com/office/officeart/2005/8/layout/hierarchy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6A7FFB7-97A9-415A-ACB0-A3EA10F63A24}" type="doc">
      <dgm:prSet loTypeId="urn:microsoft.com/office/officeart/2005/8/layout/vList4" loCatId="list" qsTypeId="urn:microsoft.com/office/officeart/2005/8/quickstyle/simple1" qsCatId="simple" csTypeId="urn:microsoft.com/office/officeart/2005/8/colors/accent6_2" csCatId="accent6" phldr="1"/>
      <dgm:spPr/>
      <dgm:t>
        <a:bodyPr/>
        <a:lstStyle/>
        <a:p>
          <a:endParaRPr lang="fr-FR"/>
        </a:p>
      </dgm:t>
    </dgm:pt>
    <dgm:pt modelId="{8A925C84-9A51-4008-9E45-D430908AB8F4}">
      <dgm:prSet phldrT="[Texte]" custT="1"/>
      <dgm:spPr/>
      <dgm:t>
        <a:bodyPr/>
        <a:lstStyle/>
        <a:p>
          <a:r>
            <a:rPr lang="fr-FR" sz="2400" dirty="0">
              <a:latin typeface="Calibri" panose="020F0502020204030204" pitchFamily="34" charset="0"/>
              <a:cs typeface="Calibri" panose="020F0502020204030204" pitchFamily="34" charset="0"/>
            </a:rPr>
            <a:t>Expressive </a:t>
          </a:r>
          <a:r>
            <a:rPr lang="fr-FR" sz="2400" dirty="0" err="1">
              <a:latin typeface="Calibri" panose="020F0502020204030204" pitchFamily="34" charset="0"/>
              <a:cs typeface="Calibri" panose="020F0502020204030204" pitchFamily="34" charset="0"/>
            </a:rPr>
            <a:t>gestures</a:t>
          </a:r>
          <a:endParaRPr lang="fr-FR" sz="2400" dirty="0">
            <a:latin typeface="Calibri" panose="020F0502020204030204" pitchFamily="34" charset="0"/>
            <a:cs typeface="Calibri" panose="020F0502020204030204" pitchFamily="34" charset="0"/>
          </a:endParaRPr>
        </a:p>
      </dgm:t>
    </dgm:pt>
    <dgm:pt modelId="{D7CDF394-DCE7-4750-9CAF-CF9CE15C7748}" type="parTrans" cxnId="{D1F94E2E-832D-49C2-94E1-84A575210390}">
      <dgm:prSet/>
      <dgm:spPr/>
      <dgm:t>
        <a:bodyPr/>
        <a:lstStyle/>
        <a:p>
          <a:endParaRPr lang="fr-FR" sz="1400"/>
        </a:p>
      </dgm:t>
    </dgm:pt>
    <dgm:pt modelId="{B6B6A11D-1E08-4C02-AEA6-56DE8D3660D1}" type="sibTrans" cxnId="{D1F94E2E-832D-49C2-94E1-84A575210390}">
      <dgm:prSet/>
      <dgm:spPr/>
      <dgm:t>
        <a:bodyPr/>
        <a:lstStyle/>
        <a:p>
          <a:endParaRPr lang="fr-FR" sz="1400"/>
        </a:p>
      </dgm:t>
    </dgm:pt>
    <dgm:pt modelId="{08A7A0E0-364C-481C-8E1C-70464E9553AC}">
      <dgm:prSet phldrT="[Texte]" custT="1"/>
      <dgm:spPr/>
      <dgm:t>
        <a:bodyPr/>
        <a:lstStyle/>
        <a:p>
          <a:r>
            <a:rPr lang="fr-FR" sz="2000" dirty="0">
              <a:latin typeface="Calibri" panose="020F0502020204030204" pitchFamily="34" charset="0"/>
              <a:cs typeface="Calibri" panose="020F0502020204030204" pitchFamily="34" charset="0"/>
            </a:rPr>
            <a:t>Express the </a:t>
          </a:r>
          <a:r>
            <a:rPr lang="fr-FR" sz="2000" dirty="0" err="1">
              <a:latin typeface="Calibri" panose="020F0502020204030204" pitchFamily="34" charset="0"/>
              <a:cs typeface="Calibri" panose="020F0502020204030204" pitchFamily="34" charset="0"/>
            </a:rPr>
            <a:t>emotional</a:t>
          </a:r>
          <a:r>
            <a:rPr lang="fr-FR" sz="2000" dirty="0">
              <a:latin typeface="Calibri" panose="020F0502020204030204" pitchFamily="34" charset="0"/>
              <a:cs typeface="Calibri" panose="020F0502020204030204" pitchFamily="34" charset="0"/>
            </a:rPr>
            <a:t> state</a:t>
          </a:r>
        </a:p>
      </dgm:t>
    </dgm:pt>
    <dgm:pt modelId="{BDA931CB-A30F-47D0-BAA0-927B39518255}" type="parTrans" cxnId="{4FD2AB66-CB99-4E21-AD30-B8ACB608E1D5}">
      <dgm:prSet/>
      <dgm:spPr/>
      <dgm:t>
        <a:bodyPr/>
        <a:lstStyle/>
        <a:p>
          <a:endParaRPr lang="fr-FR" sz="1400"/>
        </a:p>
      </dgm:t>
    </dgm:pt>
    <dgm:pt modelId="{8B01CAF8-D809-4414-8B20-E32D9B89D3E6}" type="sibTrans" cxnId="{4FD2AB66-CB99-4E21-AD30-B8ACB608E1D5}">
      <dgm:prSet/>
      <dgm:spPr/>
      <dgm:t>
        <a:bodyPr/>
        <a:lstStyle/>
        <a:p>
          <a:endParaRPr lang="fr-FR" sz="1400"/>
        </a:p>
      </dgm:t>
    </dgm:pt>
    <dgm:pt modelId="{39A889C8-1E4B-481C-B230-C9C3E5F407D7}">
      <dgm:prSet phldrT="[Texte]" custT="1"/>
      <dgm:spPr/>
      <dgm:t>
        <a:bodyPr/>
        <a:lstStyle/>
        <a:p>
          <a:r>
            <a:rPr lang="fr-FR" sz="2000" dirty="0" err="1">
              <a:latin typeface="Calibri" panose="020F0502020204030204" pitchFamily="34" charset="0"/>
              <a:cs typeface="Calibri" panose="020F0502020204030204" pitchFamily="34" charset="0"/>
            </a:rPr>
            <a:t>Produced</a:t>
          </a:r>
          <a:r>
            <a:rPr lang="fr-FR" sz="2000" dirty="0">
              <a:latin typeface="Calibri" panose="020F0502020204030204" pitchFamily="34" charset="0"/>
              <a:cs typeface="Calibri" panose="020F0502020204030204" pitchFamily="34" charset="0"/>
            </a:rPr>
            <a:t> </a:t>
          </a:r>
          <a:r>
            <a:rPr lang="fr-FR" sz="2000" dirty="0" err="1">
              <a:latin typeface="Calibri" panose="020F0502020204030204" pitchFamily="34" charset="0"/>
              <a:cs typeface="Calibri" panose="020F0502020204030204" pitchFamily="34" charset="0"/>
            </a:rPr>
            <a:t>unconciously</a:t>
          </a:r>
          <a:endParaRPr lang="fr-FR" sz="2000" dirty="0">
            <a:latin typeface="Calibri" panose="020F0502020204030204" pitchFamily="34" charset="0"/>
            <a:cs typeface="Calibri" panose="020F0502020204030204" pitchFamily="34" charset="0"/>
          </a:endParaRPr>
        </a:p>
      </dgm:t>
    </dgm:pt>
    <dgm:pt modelId="{6EA22E46-55C1-4AB8-B290-D539F36057DF}" type="parTrans" cxnId="{AA7845CB-A33C-4F73-9AC4-F77EA0A0A780}">
      <dgm:prSet/>
      <dgm:spPr/>
      <dgm:t>
        <a:bodyPr/>
        <a:lstStyle/>
        <a:p>
          <a:endParaRPr lang="fr-FR" sz="1400"/>
        </a:p>
      </dgm:t>
    </dgm:pt>
    <dgm:pt modelId="{EA0CB2AD-5D21-49E0-8119-AF9B72ED29F1}" type="sibTrans" cxnId="{AA7845CB-A33C-4F73-9AC4-F77EA0A0A780}">
      <dgm:prSet/>
      <dgm:spPr/>
      <dgm:t>
        <a:bodyPr/>
        <a:lstStyle/>
        <a:p>
          <a:endParaRPr lang="fr-FR" sz="1400"/>
        </a:p>
      </dgm:t>
    </dgm:pt>
    <dgm:pt modelId="{BECC6ECE-789C-443C-8FE7-08423360DC86}">
      <dgm:prSet phldrT="[Texte]" custT="1"/>
      <dgm:spPr/>
      <dgm:t>
        <a:bodyPr/>
        <a:lstStyle/>
        <a:p>
          <a:r>
            <a:rPr lang="fr-FR" sz="2400" dirty="0" err="1">
              <a:latin typeface="Calibri" panose="020F0502020204030204" pitchFamily="34" charset="0"/>
              <a:cs typeface="Calibri" panose="020F0502020204030204" pitchFamily="34" charset="0"/>
            </a:rPr>
            <a:t>Conventional</a:t>
          </a:r>
          <a:r>
            <a:rPr lang="fr-FR" sz="24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gestures</a:t>
          </a:r>
          <a:endParaRPr lang="fr-FR" sz="2400" dirty="0">
            <a:latin typeface="Calibri" panose="020F0502020204030204" pitchFamily="34" charset="0"/>
            <a:cs typeface="Calibri" panose="020F0502020204030204" pitchFamily="34" charset="0"/>
          </a:endParaRPr>
        </a:p>
      </dgm:t>
    </dgm:pt>
    <dgm:pt modelId="{D98D12AD-A7BC-4957-A3C9-CBAD89526071}" type="parTrans" cxnId="{C9AAC7AD-BA07-4C98-ABFF-9ADB6F20D5E4}">
      <dgm:prSet/>
      <dgm:spPr/>
      <dgm:t>
        <a:bodyPr/>
        <a:lstStyle/>
        <a:p>
          <a:endParaRPr lang="fr-FR" sz="1400"/>
        </a:p>
      </dgm:t>
    </dgm:pt>
    <dgm:pt modelId="{706CF592-B8CD-4A4C-8AE2-B4FE172086EE}" type="sibTrans" cxnId="{C9AAC7AD-BA07-4C98-ABFF-9ADB6F20D5E4}">
      <dgm:prSet/>
      <dgm:spPr/>
      <dgm:t>
        <a:bodyPr/>
        <a:lstStyle/>
        <a:p>
          <a:endParaRPr lang="fr-FR" sz="1400"/>
        </a:p>
      </dgm:t>
    </dgm:pt>
    <dgm:pt modelId="{D5592F64-B9A8-4088-A790-0ACDB5F5DE0B}">
      <dgm:prSet phldrT="[Texte]" custT="1"/>
      <dgm:spPr/>
      <dgm:t>
        <a:bodyPr/>
        <a:lstStyle/>
        <a:p>
          <a:r>
            <a:rPr lang="fr-FR" sz="2000" dirty="0">
              <a:latin typeface="Calibri" panose="020F0502020204030204" pitchFamily="34" charset="0"/>
              <a:cs typeface="Calibri" panose="020F0502020204030204" pitchFamily="34" charset="0"/>
            </a:rPr>
            <a:t>Common to a </a:t>
          </a:r>
          <a:r>
            <a:rPr lang="fr-FR" sz="2000" dirty="0" err="1">
              <a:latin typeface="Calibri" panose="020F0502020204030204" pitchFamily="34" charset="0"/>
              <a:cs typeface="Calibri" panose="020F0502020204030204" pitchFamily="34" charset="0"/>
            </a:rPr>
            <a:t>community</a:t>
          </a:r>
          <a:endParaRPr lang="fr-FR" sz="2000" dirty="0">
            <a:latin typeface="Calibri" panose="020F0502020204030204" pitchFamily="34" charset="0"/>
            <a:cs typeface="Calibri" panose="020F0502020204030204" pitchFamily="34" charset="0"/>
          </a:endParaRPr>
        </a:p>
      </dgm:t>
    </dgm:pt>
    <dgm:pt modelId="{801E67F0-159B-4BC2-B25F-3C0D024503F7}" type="parTrans" cxnId="{C4DD9A5F-993C-4AE8-AE9B-AFCA87A4AFE2}">
      <dgm:prSet/>
      <dgm:spPr/>
      <dgm:t>
        <a:bodyPr/>
        <a:lstStyle/>
        <a:p>
          <a:endParaRPr lang="fr-FR" sz="1400"/>
        </a:p>
      </dgm:t>
    </dgm:pt>
    <dgm:pt modelId="{32605F46-9CA0-4F1C-AB5D-8D8E772D9DD1}" type="sibTrans" cxnId="{C4DD9A5F-993C-4AE8-AE9B-AFCA87A4AFE2}">
      <dgm:prSet/>
      <dgm:spPr/>
      <dgm:t>
        <a:bodyPr/>
        <a:lstStyle/>
        <a:p>
          <a:endParaRPr lang="fr-FR" sz="1400"/>
        </a:p>
      </dgm:t>
    </dgm:pt>
    <dgm:pt modelId="{EC4ABE63-7D16-4A85-9196-60ADCFFEEC13}">
      <dgm:prSet phldrT="[Texte]" custT="1"/>
      <dgm:spPr/>
      <dgm:t>
        <a:bodyPr/>
        <a:lstStyle/>
        <a:p>
          <a:r>
            <a:rPr lang="fr-FR" sz="2000" dirty="0" err="1">
              <a:latin typeface="Calibri" panose="020F0502020204030204" pitchFamily="34" charset="0"/>
              <a:cs typeface="Calibri" panose="020F0502020204030204" pitchFamily="34" charset="0"/>
            </a:rPr>
            <a:t>Convey</a:t>
          </a:r>
          <a:r>
            <a:rPr lang="fr-FR" sz="2000" dirty="0">
              <a:latin typeface="Calibri" panose="020F0502020204030204" pitchFamily="34" charset="0"/>
              <a:cs typeface="Calibri" panose="020F0502020204030204" pitchFamily="34" charset="0"/>
            </a:rPr>
            <a:t> a communicative intention</a:t>
          </a:r>
        </a:p>
      </dgm:t>
    </dgm:pt>
    <dgm:pt modelId="{F4F75816-7DB8-4EAB-87FE-014E1E969AAA}" type="parTrans" cxnId="{C06C0EBE-1364-410A-9E56-59E7FB3EF3D4}">
      <dgm:prSet/>
      <dgm:spPr/>
      <dgm:t>
        <a:bodyPr/>
        <a:lstStyle/>
        <a:p>
          <a:endParaRPr lang="fr-FR" sz="1400"/>
        </a:p>
      </dgm:t>
    </dgm:pt>
    <dgm:pt modelId="{44C15757-3C92-4AB1-8BE6-F033E2DACC30}" type="sibTrans" cxnId="{C06C0EBE-1364-410A-9E56-59E7FB3EF3D4}">
      <dgm:prSet/>
      <dgm:spPr/>
      <dgm:t>
        <a:bodyPr/>
        <a:lstStyle/>
        <a:p>
          <a:endParaRPr lang="fr-FR" sz="1400"/>
        </a:p>
      </dgm:t>
    </dgm:pt>
    <dgm:pt modelId="{37022692-428C-44E3-8EAD-CD90C11710D4}">
      <dgm:prSet phldrT="[Texte]" custT="1"/>
      <dgm:spPr/>
      <dgm:t>
        <a:bodyPr/>
        <a:lstStyle/>
        <a:p>
          <a:r>
            <a:rPr lang="fr-FR" sz="2400" dirty="0" err="1">
              <a:latin typeface="Calibri" panose="020F0502020204030204" pitchFamily="34" charset="0"/>
              <a:cs typeface="Calibri" panose="020F0502020204030204" pitchFamily="34" charset="0"/>
            </a:rPr>
            <a:t>Symbolic</a:t>
          </a:r>
          <a:r>
            <a:rPr lang="fr-FR" sz="2400" dirty="0">
              <a:latin typeface="Calibri" panose="020F0502020204030204" pitchFamily="34" charset="0"/>
              <a:cs typeface="Calibri" panose="020F0502020204030204" pitchFamily="34" charset="0"/>
            </a:rPr>
            <a:t> </a:t>
          </a:r>
          <a:r>
            <a:rPr lang="fr-FR" sz="2400" dirty="0" err="1">
              <a:latin typeface="Calibri" panose="020F0502020204030204" pitchFamily="34" charset="0"/>
              <a:cs typeface="Calibri" panose="020F0502020204030204" pitchFamily="34" charset="0"/>
            </a:rPr>
            <a:t>gestures</a:t>
          </a:r>
          <a:endParaRPr lang="fr-FR" sz="2400" dirty="0">
            <a:latin typeface="Calibri" panose="020F0502020204030204" pitchFamily="34" charset="0"/>
            <a:cs typeface="Calibri" panose="020F0502020204030204" pitchFamily="34" charset="0"/>
          </a:endParaRPr>
        </a:p>
      </dgm:t>
    </dgm:pt>
    <dgm:pt modelId="{15A48EC7-5FB5-4847-8F2F-BABF05330F26}" type="parTrans" cxnId="{FBE9855C-D78A-40ED-BFED-9618EF5C0D86}">
      <dgm:prSet/>
      <dgm:spPr/>
      <dgm:t>
        <a:bodyPr/>
        <a:lstStyle/>
        <a:p>
          <a:endParaRPr lang="fr-FR" sz="1400"/>
        </a:p>
      </dgm:t>
    </dgm:pt>
    <dgm:pt modelId="{04493D46-8421-4991-9AFF-44E7E7D62D1B}" type="sibTrans" cxnId="{FBE9855C-D78A-40ED-BFED-9618EF5C0D86}">
      <dgm:prSet/>
      <dgm:spPr/>
      <dgm:t>
        <a:bodyPr/>
        <a:lstStyle/>
        <a:p>
          <a:endParaRPr lang="fr-FR" sz="1400"/>
        </a:p>
      </dgm:t>
    </dgm:pt>
    <dgm:pt modelId="{3AC8D7D0-D0B8-4BA2-B7E3-6CB1FD9178D8}">
      <dgm:prSet phldrT="[Texte]" custT="1"/>
      <dgm:spPr/>
      <dgm:t>
        <a:bodyPr/>
        <a:lstStyle/>
        <a:p>
          <a:r>
            <a:rPr lang="fr-FR" sz="2000" dirty="0">
              <a:latin typeface="Calibri" panose="020F0502020204030204" pitchFamily="34" charset="0"/>
              <a:cs typeface="Calibri" panose="020F0502020204030204" pitchFamily="34" charset="0"/>
            </a:rPr>
            <a:t>Common to a </a:t>
          </a:r>
          <a:r>
            <a:rPr lang="fr-FR" sz="2000" dirty="0" err="1">
              <a:latin typeface="Calibri" panose="020F0502020204030204" pitchFamily="34" charset="0"/>
              <a:cs typeface="Calibri" panose="020F0502020204030204" pitchFamily="34" charset="0"/>
            </a:rPr>
            <a:t>community</a:t>
          </a:r>
          <a:endParaRPr lang="fr-FR" sz="2000" dirty="0">
            <a:latin typeface="Calibri" panose="020F0502020204030204" pitchFamily="34" charset="0"/>
            <a:cs typeface="Calibri" panose="020F0502020204030204" pitchFamily="34" charset="0"/>
          </a:endParaRPr>
        </a:p>
      </dgm:t>
    </dgm:pt>
    <dgm:pt modelId="{E2D4D80C-2BE8-49E9-AE86-035666499D74}" type="parTrans" cxnId="{A3172418-F643-4EF0-A0D7-09F30B4B564F}">
      <dgm:prSet/>
      <dgm:spPr/>
      <dgm:t>
        <a:bodyPr/>
        <a:lstStyle/>
        <a:p>
          <a:endParaRPr lang="fr-FR" sz="1400"/>
        </a:p>
      </dgm:t>
    </dgm:pt>
    <dgm:pt modelId="{19543FD0-B29B-4D2D-96CB-EE5EE5981994}" type="sibTrans" cxnId="{A3172418-F643-4EF0-A0D7-09F30B4B564F}">
      <dgm:prSet/>
      <dgm:spPr/>
      <dgm:t>
        <a:bodyPr/>
        <a:lstStyle/>
        <a:p>
          <a:endParaRPr lang="fr-FR" sz="1400"/>
        </a:p>
      </dgm:t>
    </dgm:pt>
    <dgm:pt modelId="{2106E74E-D28E-40A9-AB98-4451552BACDC}">
      <dgm:prSet phldrT="[Texte]" custT="1"/>
      <dgm:spPr/>
      <dgm:t>
        <a:bodyPr/>
        <a:lstStyle/>
        <a:p>
          <a:r>
            <a:rPr lang="fr-FR" sz="2000" dirty="0">
              <a:latin typeface="Calibri" panose="020F0502020204030204" pitchFamily="34" charset="0"/>
              <a:cs typeface="Calibri" panose="020F0502020204030204" pitchFamily="34" charset="0"/>
            </a:rPr>
            <a:t>Express a social situation</a:t>
          </a:r>
        </a:p>
      </dgm:t>
    </dgm:pt>
    <dgm:pt modelId="{FBB4BF84-4C3A-48EF-8B32-E4E9B8B724F1}" type="parTrans" cxnId="{E46ACE50-4878-4A18-BA55-F0B2B63D3555}">
      <dgm:prSet/>
      <dgm:spPr/>
      <dgm:t>
        <a:bodyPr/>
        <a:lstStyle/>
        <a:p>
          <a:endParaRPr lang="fr-FR" sz="1400"/>
        </a:p>
      </dgm:t>
    </dgm:pt>
    <dgm:pt modelId="{7D4F1E15-038B-4EE4-9CA2-3757E93319E1}" type="sibTrans" cxnId="{E46ACE50-4878-4A18-BA55-F0B2B63D3555}">
      <dgm:prSet/>
      <dgm:spPr/>
      <dgm:t>
        <a:bodyPr/>
        <a:lstStyle/>
        <a:p>
          <a:endParaRPr lang="fr-FR" sz="1400"/>
        </a:p>
      </dgm:t>
    </dgm:pt>
    <dgm:pt modelId="{BCBF1915-06D3-414B-A0A5-704923AFEF59}" type="pres">
      <dgm:prSet presAssocID="{D6A7FFB7-97A9-415A-ACB0-A3EA10F63A24}" presName="linear" presStyleCnt="0">
        <dgm:presLayoutVars>
          <dgm:dir/>
          <dgm:resizeHandles val="exact"/>
        </dgm:presLayoutVars>
      </dgm:prSet>
      <dgm:spPr/>
    </dgm:pt>
    <dgm:pt modelId="{036A5E26-D2FA-48E8-9BC6-3353A45A84AD}" type="pres">
      <dgm:prSet presAssocID="{8A925C84-9A51-4008-9E45-D430908AB8F4}" presName="comp" presStyleCnt="0"/>
      <dgm:spPr/>
    </dgm:pt>
    <dgm:pt modelId="{CB40132C-9F83-4EDF-BE3A-0C97D830E395}" type="pres">
      <dgm:prSet presAssocID="{8A925C84-9A51-4008-9E45-D430908AB8F4}" presName="box" presStyleLbl="node1" presStyleIdx="0" presStyleCnt="3" custLinFactNeighborX="419" custLinFactNeighborY="963"/>
      <dgm:spPr/>
    </dgm:pt>
    <dgm:pt modelId="{6A879242-426B-456C-8A4B-BC21424A1842}" type="pres">
      <dgm:prSet presAssocID="{8A925C84-9A51-4008-9E45-D430908AB8F4}" presName="img" presStyleLbl="fgImgPlace1" presStyleIdx="0" presStyleCnt="3" custScaleX="85701" custScaleY="96124"/>
      <dgm:spPr>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dgm:spPr>
    </dgm:pt>
    <dgm:pt modelId="{A3F09096-EBB7-4AE0-9567-7699C882EA26}" type="pres">
      <dgm:prSet presAssocID="{8A925C84-9A51-4008-9E45-D430908AB8F4}" presName="text" presStyleLbl="node1" presStyleIdx="0" presStyleCnt="3">
        <dgm:presLayoutVars>
          <dgm:bulletEnabled val="1"/>
        </dgm:presLayoutVars>
      </dgm:prSet>
      <dgm:spPr/>
    </dgm:pt>
    <dgm:pt modelId="{7D751063-4920-49BE-98CC-C4C34B104ADA}" type="pres">
      <dgm:prSet presAssocID="{B6B6A11D-1E08-4C02-AEA6-56DE8D3660D1}" presName="spacer" presStyleCnt="0"/>
      <dgm:spPr/>
    </dgm:pt>
    <dgm:pt modelId="{3F9644BF-2F8F-4A34-A212-C09A46BE0FA3}" type="pres">
      <dgm:prSet presAssocID="{BECC6ECE-789C-443C-8FE7-08423360DC86}" presName="comp" presStyleCnt="0"/>
      <dgm:spPr/>
    </dgm:pt>
    <dgm:pt modelId="{87F8B5D0-6491-45AC-8002-A3343BDD798C}" type="pres">
      <dgm:prSet presAssocID="{BECC6ECE-789C-443C-8FE7-08423360DC86}" presName="box" presStyleLbl="node1" presStyleIdx="1" presStyleCnt="3"/>
      <dgm:spPr/>
    </dgm:pt>
    <dgm:pt modelId="{FFD0ACF3-C282-466B-BDB9-4770C2A72E00}" type="pres">
      <dgm:prSet presAssocID="{BECC6ECE-789C-443C-8FE7-08423360DC86}" presName="img" presStyleLbl="fgImgPlace1" presStyleIdx="1" presStyleCnt="3" custScaleX="81068" custScaleY="89922"/>
      <dgm:spPr>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dgm:spPr>
    </dgm:pt>
    <dgm:pt modelId="{EAFCFDB0-04F6-464F-AC08-36FC57F73C73}" type="pres">
      <dgm:prSet presAssocID="{BECC6ECE-789C-443C-8FE7-08423360DC86}" presName="text" presStyleLbl="node1" presStyleIdx="1" presStyleCnt="3">
        <dgm:presLayoutVars>
          <dgm:bulletEnabled val="1"/>
        </dgm:presLayoutVars>
      </dgm:prSet>
      <dgm:spPr/>
    </dgm:pt>
    <dgm:pt modelId="{BD6FB190-23A6-4417-92B7-1D9D5A1B803D}" type="pres">
      <dgm:prSet presAssocID="{706CF592-B8CD-4A4C-8AE2-B4FE172086EE}" presName="spacer" presStyleCnt="0"/>
      <dgm:spPr/>
    </dgm:pt>
    <dgm:pt modelId="{B274340E-16ED-4125-B9BE-D5AE5D8205DB}" type="pres">
      <dgm:prSet presAssocID="{37022692-428C-44E3-8EAD-CD90C11710D4}" presName="comp" presStyleCnt="0"/>
      <dgm:spPr/>
    </dgm:pt>
    <dgm:pt modelId="{DDF231E8-2CDB-4F9A-BF31-70A1BB79039D}" type="pres">
      <dgm:prSet presAssocID="{37022692-428C-44E3-8EAD-CD90C11710D4}" presName="box" presStyleLbl="node1" presStyleIdx="2" presStyleCnt="3"/>
      <dgm:spPr/>
    </dgm:pt>
    <dgm:pt modelId="{8E727507-99F1-4CFE-8CC0-066C86159CDE}" type="pres">
      <dgm:prSet presAssocID="{37022692-428C-44E3-8EAD-CD90C11710D4}" presName="img" presStyleLbl="fgImgPlace1" presStyleIdx="2" presStyleCnt="3" custScaleX="76436" custScaleY="89922"/>
      <dgm:spPr>
        <a:blipFill>
          <a:blip xmlns:r="http://schemas.openxmlformats.org/officeDocument/2006/relationships" r:embed="rId3">
            <a:extLst>
              <a:ext uri="{28A0092B-C50C-407E-A947-70E740481C1C}">
                <a14:useLocalDpi xmlns:a14="http://schemas.microsoft.com/office/drawing/2010/main" val="0"/>
              </a:ext>
            </a:extLst>
          </a:blip>
          <a:srcRect/>
          <a:stretch>
            <a:fillRect l="-28000" r="-28000"/>
          </a:stretch>
        </a:blipFill>
      </dgm:spPr>
    </dgm:pt>
    <dgm:pt modelId="{F3300EA5-341D-4035-AEF6-7BE896AC3104}" type="pres">
      <dgm:prSet presAssocID="{37022692-428C-44E3-8EAD-CD90C11710D4}" presName="text" presStyleLbl="node1" presStyleIdx="2" presStyleCnt="3">
        <dgm:presLayoutVars>
          <dgm:bulletEnabled val="1"/>
        </dgm:presLayoutVars>
      </dgm:prSet>
      <dgm:spPr/>
    </dgm:pt>
  </dgm:ptLst>
  <dgm:cxnLst>
    <dgm:cxn modelId="{E7724A0F-A872-4327-9551-791B6C58D0AB}" type="presOf" srcId="{EC4ABE63-7D16-4A85-9196-60ADCFFEEC13}" destId="{87F8B5D0-6491-45AC-8002-A3343BDD798C}" srcOrd="0" destOrd="2" presId="urn:microsoft.com/office/officeart/2005/8/layout/vList4"/>
    <dgm:cxn modelId="{A3172418-F643-4EF0-A0D7-09F30B4B564F}" srcId="{37022692-428C-44E3-8EAD-CD90C11710D4}" destId="{3AC8D7D0-D0B8-4BA2-B7E3-6CB1FD9178D8}" srcOrd="0" destOrd="0" parTransId="{E2D4D80C-2BE8-49E9-AE86-035666499D74}" sibTransId="{19543FD0-B29B-4D2D-96CB-EE5EE5981994}"/>
    <dgm:cxn modelId="{0C1D8B23-C408-4723-80E5-9EEB1BAC3B86}" type="presOf" srcId="{D5592F64-B9A8-4088-A790-0ACDB5F5DE0B}" destId="{87F8B5D0-6491-45AC-8002-A3343BDD798C}" srcOrd="0" destOrd="1" presId="urn:microsoft.com/office/officeart/2005/8/layout/vList4"/>
    <dgm:cxn modelId="{D1F94E2E-832D-49C2-94E1-84A575210390}" srcId="{D6A7FFB7-97A9-415A-ACB0-A3EA10F63A24}" destId="{8A925C84-9A51-4008-9E45-D430908AB8F4}" srcOrd="0" destOrd="0" parTransId="{D7CDF394-DCE7-4750-9CAF-CF9CE15C7748}" sibTransId="{B6B6A11D-1E08-4C02-AEA6-56DE8D3660D1}"/>
    <dgm:cxn modelId="{E8E80D34-7220-45C7-8EAB-1A1338C80DF9}" type="presOf" srcId="{08A7A0E0-364C-481C-8E1C-70464E9553AC}" destId="{A3F09096-EBB7-4AE0-9567-7699C882EA26}" srcOrd="1" destOrd="1" presId="urn:microsoft.com/office/officeart/2005/8/layout/vList4"/>
    <dgm:cxn modelId="{FBE9855C-D78A-40ED-BFED-9618EF5C0D86}" srcId="{D6A7FFB7-97A9-415A-ACB0-A3EA10F63A24}" destId="{37022692-428C-44E3-8EAD-CD90C11710D4}" srcOrd="2" destOrd="0" parTransId="{15A48EC7-5FB5-4847-8F2F-BABF05330F26}" sibTransId="{04493D46-8421-4991-9AFF-44E7E7D62D1B}"/>
    <dgm:cxn modelId="{C4DD9A5F-993C-4AE8-AE9B-AFCA87A4AFE2}" srcId="{BECC6ECE-789C-443C-8FE7-08423360DC86}" destId="{D5592F64-B9A8-4088-A790-0ACDB5F5DE0B}" srcOrd="0" destOrd="0" parTransId="{801E67F0-159B-4BC2-B25F-3C0D024503F7}" sibTransId="{32605F46-9CA0-4F1C-AB5D-8D8E772D9DD1}"/>
    <dgm:cxn modelId="{9E804860-0880-48E5-9EC2-E12BB6D49DE4}" type="presOf" srcId="{8A925C84-9A51-4008-9E45-D430908AB8F4}" destId="{CB40132C-9F83-4EDF-BE3A-0C97D830E395}" srcOrd="0" destOrd="0" presId="urn:microsoft.com/office/officeart/2005/8/layout/vList4"/>
    <dgm:cxn modelId="{634EC341-A80C-4D0A-ADE7-A99949E9B526}" type="presOf" srcId="{8A925C84-9A51-4008-9E45-D430908AB8F4}" destId="{A3F09096-EBB7-4AE0-9567-7699C882EA26}" srcOrd="1" destOrd="0" presId="urn:microsoft.com/office/officeart/2005/8/layout/vList4"/>
    <dgm:cxn modelId="{4FD2AB66-CB99-4E21-AD30-B8ACB608E1D5}" srcId="{8A925C84-9A51-4008-9E45-D430908AB8F4}" destId="{08A7A0E0-364C-481C-8E1C-70464E9553AC}" srcOrd="0" destOrd="0" parTransId="{BDA931CB-A30F-47D0-BAA0-927B39518255}" sibTransId="{8B01CAF8-D809-4414-8B20-E32D9B89D3E6}"/>
    <dgm:cxn modelId="{EDDADD6C-045B-4DED-83AD-9303645047DD}" type="presOf" srcId="{3AC8D7D0-D0B8-4BA2-B7E3-6CB1FD9178D8}" destId="{F3300EA5-341D-4035-AEF6-7BE896AC3104}" srcOrd="1" destOrd="1" presId="urn:microsoft.com/office/officeart/2005/8/layout/vList4"/>
    <dgm:cxn modelId="{E46ACE50-4878-4A18-BA55-F0B2B63D3555}" srcId="{37022692-428C-44E3-8EAD-CD90C11710D4}" destId="{2106E74E-D28E-40A9-AB98-4451552BACDC}" srcOrd="1" destOrd="0" parTransId="{FBB4BF84-4C3A-48EF-8B32-E4E9B8B724F1}" sibTransId="{7D4F1E15-038B-4EE4-9CA2-3757E93319E1}"/>
    <dgm:cxn modelId="{421E187E-A32D-4B47-9544-DF7C6D8A1EEE}" type="presOf" srcId="{3AC8D7D0-D0B8-4BA2-B7E3-6CB1FD9178D8}" destId="{DDF231E8-2CDB-4F9A-BF31-70A1BB79039D}" srcOrd="0" destOrd="1" presId="urn:microsoft.com/office/officeart/2005/8/layout/vList4"/>
    <dgm:cxn modelId="{D9795C7F-4C85-401C-9E17-15031F9ED7BA}" type="presOf" srcId="{BECC6ECE-789C-443C-8FE7-08423360DC86}" destId="{EAFCFDB0-04F6-464F-AC08-36FC57F73C73}" srcOrd="1" destOrd="0" presId="urn:microsoft.com/office/officeart/2005/8/layout/vList4"/>
    <dgm:cxn modelId="{54D3938B-5E00-4A5C-AC9B-42172B5550B5}" type="presOf" srcId="{2106E74E-D28E-40A9-AB98-4451552BACDC}" destId="{DDF231E8-2CDB-4F9A-BF31-70A1BB79039D}" srcOrd="0" destOrd="2" presId="urn:microsoft.com/office/officeart/2005/8/layout/vList4"/>
    <dgm:cxn modelId="{9D6BD18F-049F-4373-8E3A-EDFAF9C30DEC}" type="presOf" srcId="{08A7A0E0-364C-481C-8E1C-70464E9553AC}" destId="{CB40132C-9F83-4EDF-BE3A-0C97D830E395}" srcOrd="0" destOrd="1" presId="urn:microsoft.com/office/officeart/2005/8/layout/vList4"/>
    <dgm:cxn modelId="{64F75095-F0A3-4599-B8B9-9141855CDD67}" type="presOf" srcId="{EC4ABE63-7D16-4A85-9196-60ADCFFEEC13}" destId="{EAFCFDB0-04F6-464F-AC08-36FC57F73C73}" srcOrd="1" destOrd="2" presId="urn:microsoft.com/office/officeart/2005/8/layout/vList4"/>
    <dgm:cxn modelId="{61DB7897-761C-4FA9-A96C-8E83B9C18B3E}" type="presOf" srcId="{BECC6ECE-789C-443C-8FE7-08423360DC86}" destId="{87F8B5D0-6491-45AC-8002-A3343BDD798C}" srcOrd="0" destOrd="0" presId="urn:microsoft.com/office/officeart/2005/8/layout/vList4"/>
    <dgm:cxn modelId="{12A60FA4-E074-43EB-B340-C1AE54BAD3B6}" type="presOf" srcId="{2106E74E-D28E-40A9-AB98-4451552BACDC}" destId="{F3300EA5-341D-4035-AEF6-7BE896AC3104}" srcOrd="1" destOrd="2" presId="urn:microsoft.com/office/officeart/2005/8/layout/vList4"/>
    <dgm:cxn modelId="{714F45A4-3C25-4CDD-A8AD-76B2A9702BFB}" type="presOf" srcId="{37022692-428C-44E3-8EAD-CD90C11710D4}" destId="{DDF231E8-2CDB-4F9A-BF31-70A1BB79039D}" srcOrd="0" destOrd="0" presId="urn:microsoft.com/office/officeart/2005/8/layout/vList4"/>
    <dgm:cxn modelId="{731675AA-03CC-4DC0-851A-DC8F7BEDD806}" type="presOf" srcId="{D6A7FFB7-97A9-415A-ACB0-A3EA10F63A24}" destId="{BCBF1915-06D3-414B-A0A5-704923AFEF59}" srcOrd="0" destOrd="0" presId="urn:microsoft.com/office/officeart/2005/8/layout/vList4"/>
    <dgm:cxn modelId="{C9AAC7AD-BA07-4C98-ABFF-9ADB6F20D5E4}" srcId="{D6A7FFB7-97A9-415A-ACB0-A3EA10F63A24}" destId="{BECC6ECE-789C-443C-8FE7-08423360DC86}" srcOrd="1" destOrd="0" parTransId="{D98D12AD-A7BC-4957-A3C9-CBAD89526071}" sibTransId="{706CF592-B8CD-4A4C-8AE2-B4FE172086EE}"/>
    <dgm:cxn modelId="{C06C0EBE-1364-410A-9E56-59E7FB3EF3D4}" srcId="{BECC6ECE-789C-443C-8FE7-08423360DC86}" destId="{EC4ABE63-7D16-4A85-9196-60ADCFFEEC13}" srcOrd="1" destOrd="0" parTransId="{F4F75816-7DB8-4EAB-87FE-014E1E969AAA}" sibTransId="{44C15757-3C92-4AB1-8BE6-F033E2DACC30}"/>
    <dgm:cxn modelId="{8A9C90C9-8B62-4F45-BB52-B5CB6E85C1EC}" type="presOf" srcId="{37022692-428C-44E3-8EAD-CD90C11710D4}" destId="{F3300EA5-341D-4035-AEF6-7BE896AC3104}" srcOrd="1" destOrd="0" presId="urn:microsoft.com/office/officeart/2005/8/layout/vList4"/>
    <dgm:cxn modelId="{AA7845CB-A33C-4F73-9AC4-F77EA0A0A780}" srcId="{8A925C84-9A51-4008-9E45-D430908AB8F4}" destId="{39A889C8-1E4B-481C-B230-C9C3E5F407D7}" srcOrd="1" destOrd="0" parTransId="{6EA22E46-55C1-4AB8-B290-D539F36057DF}" sibTransId="{EA0CB2AD-5D21-49E0-8119-AF9B72ED29F1}"/>
    <dgm:cxn modelId="{401391CE-88CD-4D61-AA4B-C77E2524B73F}" type="presOf" srcId="{D5592F64-B9A8-4088-A790-0ACDB5F5DE0B}" destId="{EAFCFDB0-04F6-464F-AC08-36FC57F73C73}" srcOrd="1" destOrd="1" presId="urn:microsoft.com/office/officeart/2005/8/layout/vList4"/>
    <dgm:cxn modelId="{47D5A5D9-EC1A-4BAE-92FB-19EC87F17865}" type="presOf" srcId="{39A889C8-1E4B-481C-B230-C9C3E5F407D7}" destId="{A3F09096-EBB7-4AE0-9567-7699C882EA26}" srcOrd="1" destOrd="2" presId="urn:microsoft.com/office/officeart/2005/8/layout/vList4"/>
    <dgm:cxn modelId="{5EB6C2F8-4C6D-471A-BDCC-E4E7C984062C}" type="presOf" srcId="{39A889C8-1E4B-481C-B230-C9C3E5F407D7}" destId="{CB40132C-9F83-4EDF-BE3A-0C97D830E395}" srcOrd="0" destOrd="2" presId="urn:microsoft.com/office/officeart/2005/8/layout/vList4"/>
    <dgm:cxn modelId="{94D2C771-1D1D-40CA-B1A8-9230F1A4636F}" type="presParOf" srcId="{BCBF1915-06D3-414B-A0A5-704923AFEF59}" destId="{036A5E26-D2FA-48E8-9BC6-3353A45A84AD}" srcOrd="0" destOrd="0" presId="urn:microsoft.com/office/officeart/2005/8/layout/vList4"/>
    <dgm:cxn modelId="{75CBFF1D-C0F5-4F14-84E1-38BA91951483}" type="presParOf" srcId="{036A5E26-D2FA-48E8-9BC6-3353A45A84AD}" destId="{CB40132C-9F83-4EDF-BE3A-0C97D830E395}" srcOrd="0" destOrd="0" presId="urn:microsoft.com/office/officeart/2005/8/layout/vList4"/>
    <dgm:cxn modelId="{95C8DF11-97B4-42ED-AADB-CF24B6229991}" type="presParOf" srcId="{036A5E26-D2FA-48E8-9BC6-3353A45A84AD}" destId="{6A879242-426B-456C-8A4B-BC21424A1842}" srcOrd="1" destOrd="0" presId="urn:microsoft.com/office/officeart/2005/8/layout/vList4"/>
    <dgm:cxn modelId="{1621E7E9-781B-483D-88EE-AC0249674291}" type="presParOf" srcId="{036A5E26-D2FA-48E8-9BC6-3353A45A84AD}" destId="{A3F09096-EBB7-4AE0-9567-7699C882EA26}" srcOrd="2" destOrd="0" presId="urn:microsoft.com/office/officeart/2005/8/layout/vList4"/>
    <dgm:cxn modelId="{E5A688E5-A5E6-45C3-A456-EDFFC79AAFC1}" type="presParOf" srcId="{BCBF1915-06D3-414B-A0A5-704923AFEF59}" destId="{7D751063-4920-49BE-98CC-C4C34B104ADA}" srcOrd="1" destOrd="0" presId="urn:microsoft.com/office/officeart/2005/8/layout/vList4"/>
    <dgm:cxn modelId="{CFA167BC-A2F0-474F-B1E7-EB36DC180D5A}" type="presParOf" srcId="{BCBF1915-06D3-414B-A0A5-704923AFEF59}" destId="{3F9644BF-2F8F-4A34-A212-C09A46BE0FA3}" srcOrd="2" destOrd="0" presId="urn:microsoft.com/office/officeart/2005/8/layout/vList4"/>
    <dgm:cxn modelId="{FD6B29BC-6DE6-47CB-AC64-5BD0B65967B3}" type="presParOf" srcId="{3F9644BF-2F8F-4A34-A212-C09A46BE0FA3}" destId="{87F8B5D0-6491-45AC-8002-A3343BDD798C}" srcOrd="0" destOrd="0" presId="urn:microsoft.com/office/officeart/2005/8/layout/vList4"/>
    <dgm:cxn modelId="{1DB45DB7-06D0-40C6-971C-B104F8D8FC14}" type="presParOf" srcId="{3F9644BF-2F8F-4A34-A212-C09A46BE0FA3}" destId="{FFD0ACF3-C282-466B-BDB9-4770C2A72E00}" srcOrd="1" destOrd="0" presId="urn:microsoft.com/office/officeart/2005/8/layout/vList4"/>
    <dgm:cxn modelId="{E15E232F-2BC8-477C-AF27-9F2BD69F50A7}" type="presParOf" srcId="{3F9644BF-2F8F-4A34-A212-C09A46BE0FA3}" destId="{EAFCFDB0-04F6-464F-AC08-36FC57F73C73}" srcOrd="2" destOrd="0" presId="urn:microsoft.com/office/officeart/2005/8/layout/vList4"/>
    <dgm:cxn modelId="{418E771B-0086-4C61-BCD4-0DFD319FB552}" type="presParOf" srcId="{BCBF1915-06D3-414B-A0A5-704923AFEF59}" destId="{BD6FB190-23A6-4417-92B7-1D9D5A1B803D}" srcOrd="3" destOrd="0" presId="urn:microsoft.com/office/officeart/2005/8/layout/vList4"/>
    <dgm:cxn modelId="{4AACCA51-F309-40FA-A164-B8193AD0B4F1}" type="presParOf" srcId="{BCBF1915-06D3-414B-A0A5-704923AFEF59}" destId="{B274340E-16ED-4125-B9BE-D5AE5D8205DB}" srcOrd="4" destOrd="0" presId="urn:microsoft.com/office/officeart/2005/8/layout/vList4"/>
    <dgm:cxn modelId="{8DB629FD-A440-439C-AD20-3F649D4D23C4}" type="presParOf" srcId="{B274340E-16ED-4125-B9BE-D5AE5D8205DB}" destId="{DDF231E8-2CDB-4F9A-BF31-70A1BB79039D}" srcOrd="0" destOrd="0" presId="urn:microsoft.com/office/officeart/2005/8/layout/vList4"/>
    <dgm:cxn modelId="{239B6ECA-71AE-419A-A42D-63847A26CA16}" type="presParOf" srcId="{B274340E-16ED-4125-B9BE-D5AE5D8205DB}" destId="{8E727507-99F1-4CFE-8CC0-066C86159CDE}" srcOrd="1" destOrd="0" presId="urn:microsoft.com/office/officeart/2005/8/layout/vList4"/>
    <dgm:cxn modelId="{4FD75C19-D4C5-4C5B-A019-6C2C01416676}" type="presParOf" srcId="{B274340E-16ED-4125-B9BE-D5AE5D8205DB}" destId="{F3300EA5-341D-4035-AEF6-7BE896AC3104}" srcOrd="2" destOrd="0" presId="urn:microsoft.com/office/officeart/2005/8/layout/vList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6A7FFB7-97A9-415A-ACB0-A3EA10F63A24}" type="doc">
      <dgm:prSet loTypeId="urn:microsoft.com/office/officeart/2005/8/layout/vList4" loCatId="list" qsTypeId="urn:microsoft.com/office/officeart/2005/8/quickstyle/simple1" qsCatId="simple" csTypeId="urn:microsoft.com/office/officeart/2005/8/colors/accent6_2" csCatId="accent6" phldr="1"/>
      <dgm:spPr/>
      <dgm:t>
        <a:bodyPr/>
        <a:lstStyle/>
        <a:p>
          <a:endParaRPr lang="fr-FR"/>
        </a:p>
      </dgm:t>
    </dgm:pt>
    <dgm:pt modelId="{8A925C84-9A51-4008-9E45-D430908AB8F4}">
      <dgm:prSet phldrT="[Texte]" custT="1"/>
      <dgm:spPr/>
      <dgm:t>
        <a:bodyPr/>
        <a:lstStyle/>
        <a:p>
          <a:r>
            <a:rPr lang="fr-FR" sz="2000" dirty="0">
              <a:latin typeface="Calibri" panose="020F0502020204030204" pitchFamily="34" charset="0"/>
              <a:cs typeface="Calibri" panose="020F0502020204030204" pitchFamily="34" charset="0"/>
            </a:rPr>
            <a:t>Expressive </a:t>
          </a:r>
          <a:r>
            <a:rPr lang="fr-FR" sz="2000" dirty="0" err="1">
              <a:latin typeface="Calibri" panose="020F0502020204030204" pitchFamily="34" charset="0"/>
              <a:cs typeface="Calibri" panose="020F0502020204030204" pitchFamily="34" charset="0"/>
            </a:rPr>
            <a:t>gestures</a:t>
          </a:r>
          <a:endParaRPr lang="fr-FR" sz="2000" dirty="0">
            <a:latin typeface="Calibri" panose="020F0502020204030204" pitchFamily="34" charset="0"/>
            <a:cs typeface="Calibri" panose="020F0502020204030204" pitchFamily="34" charset="0"/>
          </a:endParaRPr>
        </a:p>
      </dgm:t>
    </dgm:pt>
    <dgm:pt modelId="{D7CDF394-DCE7-4750-9CAF-CF9CE15C7748}" type="parTrans" cxnId="{D1F94E2E-832D-49C2-94E1-84A575210390}">
      <dgm:prSet/>
      <dgm:spPr/>
      <dgm:t>
        <a:bodyPr/>
        <a:lstStyle/>
        <a:p>
          <a:endParaRPr lang="fr-FR" sz="1200"/>
        </a:p>
      </dgm:t>
    </dgm:pt>
    <dgm:pt modelId="{B6B6A11D-1E08-4C02-AEA6-56DE8D3660D1}" type="sibTrans" cxnId="{D1F94E2E-832D-49C2-94E1-84A575210390}">
      <dgm:prSet/>
      <dgm:spPr/>
      <dgm:t>
        <a:bodyPr/>
        <a:lstStyle/>
        <a:p>
          <a:endParaRPr lang="fr-FR" sz="1200"/>
        </a:p>
      </dgm:t>
    </dgm:pt>
    <dgm:pt modelId="{08A7A0E0-364C-481C-8E1C-70464E9553AC}">
      <dgm:prSet phldrT="[Texte]" custT="1"/>
      <dgm:spPr/>
      <dgm:t>
        <a:bodyPr/>
        <a:lstStyle/>
        <a:p>
          <a:r>
            <a:rPr lang="fr-FR" sz="1600" dirty="0" err="1">
              <a:latin typeface="Calibri" panose="020F0502020204030204" pitchFamily="34" charset="0"/>
              <a:cs typeface="Calibri" panose="020F0502020204030204" pitchFamily="34" charset="0"/>
            </a:rPr>
            <a:t>Emotional</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signals</a:t>
          </a:r>
          <a:r>
            <a:rPr lang="fr-FR" sz="1600" dirty="0">
              <a:latin typeface="Calibri" panose="020F0502020204030204" pitchFamily="34" charset="0"/>
              <a:cs typeface="Calibri" panose="020F0502020204030204" pitchFamily="34" charset="0"/>
            </a:rPr>
            <a:t> more </a:t>
          </a:r>
          <a:r>
            <a:rPr lang="fr-FR" sz="1600" dirty="0" err="1">
              <a:latin typeface="Calibri" panose="020F0502020204030204" pitchFamily="34" charset="0"/>
              <a:cs typeface="Calibri" panose="020F0502020204030204" pitchFamily="34" charset="0"/>
            </a:rPr>
            <a:t>muted</a:t>
          </a:r>
          <a:r>
            <a:rPr lang="fr-FR" sz="1600" dirty="0">
              <a:latin typeface="Calibri" panose="020F0502020204030204" pitchFamily="34" charset="0"/>
              <a:cs typeface="Calibri" panose="020F0502020204030204" pitchFamily="34" charset="0"/>
            </a:rPr>
            <a:t> and/or </a:t>
          </a:r>
          <a:r>
            <a:rPr lang="fr-FR" sz="1600" dirty="0" err="1">
              <a:latin typeface="Calibri" panose="020F0502020204030204" pitchFamily="34" charset="0"/>
              <a:cs typeface="Calibri" panose="020F0502020204030204" pitchFamily="34" charset="0"/>
            </a:rPr>
            <a:t>less</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recognisable</a:t>
          </a:r>
          <a:endParaRPr lang="fr-FR" sz="1600" dirty="0">
            <a:latin typeface="Calibri" panose="020F0502020204030204" pitchFamily="34" charset="0"/>
            <a:cs typeface="Calibri" panose="020F0502020204030204" pitchFamily="34" charset="0"/>
          </a:endParaRPr>
        </a:p>
      </dgm:t>
    </dgm:pt>
    <dgm:pt modelId="{BDA931CB-A30F-47D0-BAA0-927B39518255}" type="parTrans" cxnId="{4FD2AB66-CB99-4E21-AD30-B8ACB608E1D5}">
      <dgm:prSet/>
      <dgm:spPr/>
      <dgm:t>
        <a:bodyPr/>
        <a:lstStyle/>
        <a:p>
          <a:endParaRPr lang="fr-FR" sz="1200"/>
        </a:p>
      </dgm:t>
    </dgm:pt>
    <dgm:pt modelId="{8B01CAF8-D809-4414-8B20-E32D9B89D3E6}" type="sibTrans" cxnId="{4FD2AB66-CB99-4E21-AD30-B8ACB608E1D5}">
      <dgm:prSet/>
      <dgm:spPr/>
      <dgm:t>
        <a:bodyPr/>
        <a:lstStyle/>
        <a:p>
          <a:endParaRPr lang="fr-FR" sz="1200"/>
        </a:p>
      </dgm:t>
    </dgm:pt>
    <dgm:pt modelId="{39A889C8-1E4B-481C-B230-C9C3E5F407D7}">
      <dgm:prSet phldrT="[Texte]" custT="1"/>
      <dgm:spPr/>
      <dgm:t>
        <a:bodyPr/>
        <a:lstStyle/>
        <a:p>
          <a:r>
            <a:rPr lang="fr-FR" sz="1600" dirty="0" err="1">
              <a:latin typeface="Calibri" panose="020F0502020204030204" pitchFamily="34" charset="0"/>
              <a:cs typeface="Calibri" panose="020F0502020204030204" pitchFamily="34" charset="0"/>
            </a:rPr>
            <a:t>Negative</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emotions</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expressed</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less</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intensily</a:t>
          </a:r>
          <a:endParaRPr lang="fr-FR" sz="1600" dirty="0">
            <a:latin typeface="Calibri" panose="020F0502020204030204" pitchFamily="34" charset="0"/>
            <a:cs typeface="Calibri" panose="020F0502020204030204" pitchFamily="34" charset="0"/>
          </a:endParaRPr>
        </a:p>
      </dgm:t>
    </dgm:pt>
    <dgm:pt modelId="{6EA22E46-55C1-4AB8-B290-D539F36057DF}" type="parTrans" cxnId="{AA7845CB-A33C-4F73-9AC4-F77EA0A0A780}">
      <dgm:prSet/>
      <dgm:spPr/>
      <dgm:t>
        <a:bodyPr/>
        <a:lstStyle/>
        <a:p>
          <a:endParaRPr lang="fr-FR" sz="1200"/>
        </a:p>
      </dgm:t>
    </dgm:pt>
    <dgm:pt modelId="{EA0CB2AD-5D21-49E0-8119-AF9B72ED29F1}" type="sibTrans" cxnId="{AA7845CB-A33C-4F73-9AC4-F77EA0A0A780}">
      <dgm:prSet/>
      <dgm:spPr/>
      <dgm:t>
        <a:bodyPr/>
        <a:lstStyle/>
        <a:p>
          <a:endParaRPr lang="fr-FR" sz="1200"/>
        </a:p>
      </dgm:t>
    </dgm:pt>
    <dgm:pt modelId="{BECC6ECE-789C-443C-8FE7-08423360DC86}">
      <dgm:prSet phldrT="[Texte]" custT="1"/>
      <dgm:spPr/>
      <dgm:t>
        <a:bodyPr/>
        <a:lstStyle/>
        <a:p>
          <a:r>
            <a:rPr lang="fr-FR" sz="1800" dirty="0" err="1">
              <a:latin typeface="Calibri" panose="020F0502020204030204" pitchFamily="34" charset="0"/>
              <a:cs typeface="Calibri" panose="020F0502020204030204" pitchFamily="34" charset="0"/>
            </a:rPr>
            <a:t>Conventional</a:t>
          </a:r>
          <a:r>
            <a:rPr lang="fr-FR" sz="1800" dirty="0">
              <a:latin typeface="Calibri" panose="020F0502020204030204" pitchFamily="34" charset="0"/>
              <a:cs typeface="Calibri" panose="020F0502020204030204" pitchFamily="34" charset="0"/>
            </a:rPr>
            <a:t> </a:t>
          </a:r>
          <a:r>
            <a:rPr lang="fr-FR" sz="1800" dirty="0" err="1">
              <a:latin typeface="Calibri" panose="020F0502020204030204" pitchFamily="34" charset="0"/>
              <a:cs typeface="Calibri" panose="020F0502020204030204" pitchFamily="34" charset="0"/>
            </a:rPr>
            <a:t>gestures</a:t>
          </a:r>
          <a:endParaRPr lang="fr-FR" sz="1800" dirty="0">
            <a:latin typeface="Calibri" panose="020F0502020204030204" pitchFamily="34" charset="0"/>
            <a:cs typeface="Calibri" panose="020F0502020204030204" pitchFamily="34" charset="0"/>
          </a:endParaRPr>
        </a:p>
      </dgm:t>
    </dgm:pt>
    <dgm:pt modelId="{D98D12AD-A7BC-4957-A3C9-CBAD89526071}" type="parTrans" cxnId="{C9AAC7AD-BA07-4C98-ABFF-9ADB6F20D5E4}">
      <dgm:prSet/>
      <dgm:spPr/>
      <dgm:t>
        <a:bodyPr/>
        <a:lstStyle/>
        <a:p>
          <a:endParaRPr lang="fr-FR" sz="1200"/>
        </a:p>
      </dgm:t>
    </dgm:pt>
    <dgm:pt modelId="{706CF592-B8CD-4A4C-8AE2-B4FE172086EE}" type="sibTrans" cxnId="{C9AAC7AD-BA07-4C98-ABFF-9ADB6F20D5E4}">
      <dgm:prSet/>
      <dgm:spPr/>
      <dgm:t>
        <a:bodyPr/>
        <a:lstStyle/>
        <a:p>
          <a:endParaRPr lang="fr-FR" sz="1200"/>
        </a:p>
      </dgm:t>
    </dgm:pt>
    <dgm:pt modelId="{37022692-428C-44E3-8EAD-CD90C11710D4}">
      <dgm:prSet phldrT="[Texte]" custT="1"/>
      <dgm:spPr/>
      <dgm:t>
        <a:bodyPr/>
        <a:lstStyle/>
        <a:p>
          <a:r>
            <a:rPr lang="fr-FR" sz="1600" dirty="0" err="1">
              <a:latin typeface="Calibri" panose="020F0502020204030204" pitchFamily="34" charset="0"/>
              <a:cs typeface="Calibri" panose="020F0502020204030204" pitchFamily="34" charset="0"/>
            </a:rPr>
            <a:t>Symbolic</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gestures</a:t>
          </a:r>
          <a:endParaRPr lang="fr-FR" sz="1600" dirty="0">
            <a:latin typeface="Calibri" panose="020F0502020204030204" pitchFamily="34" charset="0"/>
            <a:cs typeface="Calibri" panose="020F0502020204030204" pitchFamily="34" charset="0"/>
          </a:endParaRPr>
        </a:p>
      </dgm:t>
    </dgm:pt>
    <dgm:pt modelId="{15A48EC7-5FB5-4847-8F2F-BABF05330F26}" type="parTrans" cxnId="{FBE9855C-D78A-40ED-BFED-9618EF5C0D86}">
      <dgm:prSet/>
      <dgm:spPr/>
      <dgm:t>
        <a:bodyPr/>
        <a:lstStyle/>
        <a:p>
          <a:endParaRPr lang="fr-FR" sz="1200"/>
        </a:p>
      </dgm:t>
    </dgm:pt>
    <dgm:pt modelId="{04493D46-8421-4991-9AFF-44E7E7D62D1B}" type="sibTrans" cxnId="{FBE9855C-D78A-40ED-BFED-9618EF5C0D86}">
      <dgm:prSet/>
      <dgm:spPr/>
      <dgm:t>
        <a:bodyPr/>
        <a:lstStyle/>
        <a:p>
          <a:endParaRPr lang="fr-FR" sz="1200"/>
        </a:p>
      </dgm:t>
    </dgm:pt>
    <dgm:pt modelId="{4C7F177D-BFC1-402D-BFEC-1A3D2C15C0CE}">
      <dgm:prSet phldrT="[Texte]" custT="1"/>
      <dgm:spPr/>
      <dgm:t>
        <a:bodyPr/>
        <a:lstStyle/>
        <a:p>
          <a:r>
            <a:rPr lang="fr-FR" sz="1600" dirty="0">
              <a:latin typeface="Calibri" panose="020F0502020204030204" pitchFamily="34" charset="0"/>
              <a:cs typeface="Calibri" panose="020F0502020204030204" pitchFamily="34" charset="0"/>
            </a:rPr>
            <a:t>In Down syndrome: </a:t>
          </a:r>
          <a:r>
            <a:rPr lang="fr-FR" sz="1600" dirty="0" err="1">
              <a:latin typeface="Calibri" panose="020F0502020204030204" pitchFamily="34" charset="0"/>
              <a:cs typeface="Calibri" panose="020F0502020204030204" pitchFamily="34" charset="0"/>
            </a:rPr>
            <a:t>tendency</a:t>
          </a:r>
          <a:r>
            <a:rPr lang="fr-FR" sz="1600" dirty="0">
              <a:latin typeface="Calibri" panose="020F0502020204030204" pitchFamily="34" charset="0"/>
              <a:cs typeface="Calibri" panose="020F0502020204030204" pitchFamily="34" charset="0"/>
            </a:rPr>
            <a:t> to </a:t>
          </a:r>
          <a:r>
            <a:rPr lang="fr-FR" sz="1600" dirty="0" err="1">
              <a:latin typeface="Calibri" panose="020F0502020204030204" pitchFamily="34" charset="0"/>
              <a:cs typeface="Calibri" panose="020F0502020204030204" pitchFamily="34" charset="0"/>
            </a:rPr>
            <a:t>smile</a:t>
          </a:r>
          <a:r>
            <a:rPr lang="fr-FR" sz="1600" dirty="0">
              <a:latin typeface="Calibri" panose="020F0502020204030204" pitchFamily="34" charset="0"/>
              <a:cs typeface="Calibri" panose="020F0502020204030204" pitchFamily="34" charset="0"/>
            </a:rPr>
            <a:t> more and more intense expression of </a:t>
          </a:r>
          <a:r>
            <a:rPr lang="fr-FR" sz="1600" dirty="0" err="1">
              <a:latin typeface="Calibri" panose="020F0502020204030204" pitchFamily="34" charset="0"/>
              <a:cs typeface="Calibri" panose="020F0502020204030204" pitchFamily="34" charset="0"/>
            </a:rPr>
            <a:t>emotions</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towards</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adults</a:t>
          </a:r>
          <a:endParaRPr lang="fr-FR" sz="1600" dirty="0">
            <a:latin typeface="Calibri" panose="020F0502020204030204" pitchFamily="34" charset="0"/>
            <a:cs typeface="Calibri" panose="020F0502020204030204" pitchFamily="34" charset="0"/>
          </a:endParaRPr>
        </a:p>
      </dgm:t>
    </dgm:pt>
    <dgm:pt modelId="{A0C6783F-69D9-478B-8D98-17D324462A20}" type="parTrans" cxnId="{4C888459-55CD-42BF-B0D1-3441636DBDD2}">
      <dgm:prSet/>
      <dgm:spPr/>
      <dgm:t>
        <a:bodyPr/>
        <a:lstStyle/>
        <a:p>
          <a:endParaRPr lang="fr-FR" sz="1600"/>
        </a:p>
      </dgm:t>
    </dgm:pt>
    <dgm:pt modelId="{E47344DF-63ED-40B1-BDD0-3166544CC06D}" type="sibTrans" cxnId="{4C888459-55CD-42BF-B0D1-3441636DBDD2}">
      <dgm:prSet/>
      <dgm:spPr/>
      <dgm:t>
        <a:bodyPr/>
        <a:lstStyle/>
        <a:p>
          <a:endParaRPr lang="fr-FR" sz="1600"/>
        </a:p>
      </dgm:t>
    </dgm:pt>
    <dgm:pt modelId="{177BD2EB-F848-4685-9A88-D2A9C9990BA5}">
      <dgm:prSet phldrT="[Texte]" custT="1"/>
      <dgm:spPr/>
      <dgm:t>
        <a:bodyPr/>
        <a:lstStyle/>
        <a:p>
          <a:r>
            <a:rPr lang="fr-FR" sz="1600" dirty="0">
              <a:latin typeface="Calibri" panose="020F0502020204030204" pitchFamily="34" charset="0"/>
              <a:cs typeface="Calibri" panose="020F0502020204030204" pitchFamily="34" charset="0"/>
            </a:rPr>
            <a:t>Can </a:t>
          </a:r>
          <a:r>
            <a:rPr lang="fr-FR" sz="1600" dirty="0" err="1">
              <a:latin typeface="Calibri" panose="020F0502020204030204" pitchFamily="34" charset="0"/>
              <a:cs typeface="Calibri" panose="020F0502020204030204" pitchFamily="34" charset="0"/>
            </a:rPr>
            <a:t>be</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produced</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spontaneously</a:t>
          </a:r>
          <a:endParaRPr lang="fr-FR" sz="1600" dirty="0">
            <a:latin typeface="Calibri" panose="020F0502020204030204" pitchFamily="34" charset="0"/>
            <a:cs typeface="Calibri" panose="020F0502020204030204" pitchFamily="34" charset="0"/>
          </a:endParaRPr>
        </a:p>
      </dgm:t>
    </dgm:pt>
    <dgm:pt modelId="{DAF2828B-EFF7-4DB5-8630-F4D01033E58B}" type="parTrans" cxnId="{C694C9D1-D46E-4463-962F-B392C340C575}">
      <dgm:prSet/>
      <dgm:spPr/>
      <dgm:t>
        <a:bodyPr/>
        <a:lstStyle/>
        <a:p>
          <a:endParaRPr lang="fr-FR"/>
        </a:p>
      </dgm:t>
    </dgm:pt>
    <dgm:pt modelId="{659584EE-F9A8-4ECA-B8E7-36A652C57550}" type="sibTrans" cxnId="{C694C9D1-D46E-4463-962F-B392C340C575}">
      <dgm:prSet/>
      <dgm:spPr/>
      <dgm:t>
        <a:bodyPr/>
        <a:lstStyle/>
        <a:p>
          <a:endParaRPr lang="fr-FR"/>
        </a:p>
      </dgm:t>
    </dgm:pt>
    <dgm:pt modelId="{0F63795F-26A8-40E4-BFCE-B802BA4D8330}">
      <dgm:prSet phldrT="[Texte]" custT="1"/>
      <dgm:spPr/>
      <dgm:t>
        <a:bodyPr/>
        <a:lstStyle/>
        <a:p>
          <a:r>
            <a:rPr lang="fr-FR" sz="1600" dirty="0" err="1">
              <a:latin typeface="Calibri" panose="020F0502020204030204" pitchFamily="34" charset="0"/>
              <a:cs typeface="Calibri" panose="020F0502020204030204" pitchFamily="34" charset="0"/>
            </a:rPr>
            <a:t>Sign</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language</a:t>
          </a:r>
          <a:r>
            <a:rPr lang="fr-FR" sz="1600" dirty="0">
              <a:latin typeface="Calibri" panose="020F0502020204030204" pitchFamily="34" charset="0"/>
              <a:cs typeface="Calibri" panose="020F0502020204030204" pitchFamily="34" charset="0"/>
            </a:rPr>
            <a:t> can </a:t>
          </a:r>
          <a:r>
            <a:rPr lang="fr-FR" sz="1600" dirty="0" err="1">
              <a:latin typeface="Calibri" panose="020F0502020204030204" pitchFamily="34" charset="0"/>
              <a:cs typeface="Calibri" panose="020F0502020204030204" pitchFamily="34" charset="0"/>
            </a:rPr>
            <a:t>be</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learned</a:t>
          </a:r>
          <a:r>
            <a:rPr lang="fr-FR" sz="1600" dirty="0">
              <a:latin typeface="Calibri" panose="020F0502020204030204" pitchFamily="34" charset="0"/>
              <a:cs typeface="Calibri" panose="020F0502020204030204" pitchFamily="34" charset="0"/>
            </a:rPr>
            <a:t> by imitation</a:t>
          </a:r>
        </a:p>
      </dgm:t>
    </dgm:pt>
    <dgm:pt modelId="{09AEC8FC-B64F-4EC9-947B-87A23858AFDD}" type="parTrans" cxnId="{B4840154-28B6-4D11-BD7F-59BAECE17472}">
      <dgm:prSet/>
      <dgm:spPr/>
      <dgm:t>
        <a:bodyPr/>
        <a:lstStyle/>
        <a:p>
          <a:endParaRPr lang="fr-FR"/>
        </a:p>
      </dgm:t>
    </dgm:pt>
    <dgm:pt modelId="{44E6F907-C107-41A8-B010-20B455E71A11}" type="sibTrans" cxnId="{B4840154-28B6-4D11-BD7F-59BAECE17472}">
      <dgm:prSet/>
      <dgm:spPr/>
      <dgm:t>
        <a:bodyPr/>
        <a:lstStyle/>
        <a:p>
          <a:endParaRPr lang="fr-FR"/>
        </a:p>
      </dgm:t>
    </dgm:pt>
    <dgm:pt modelId="{349D9780-F648-4C20-A052-C43AA52F72CA}">
      <dgm:prSet phldrT="[Texte]" custT="1"/>
      <dgm:spPr/>
      <dgm:t>
        <a:bodyPr/>
        <a:lstStyle/>
        <a:p>
          <a:r>
            <a:rPr lang="fr-FR" sz="1600" dirty="0">
              <a:latin typeface="Calibri" panose="020F0502020204030204" pitchFamily="34" charset="0"/>
              <a:cs typeface="Calibri" panose="020F0502020204030204" pitchFamily="34" charset="0"/>
            </a:rPr>
            <a:t>Can </a:t>
          </a:r>
          <a:r>
            <a:rPr lang="fr-FR" sz="1600" dirty="0" err="1">
              <a:latin typeface="Calibri" panose="020F0502020204030204" pitchFamily="34" charset="0"/>
              <a:cs typeface="Calibri" panose="020F0502020204030204" pitchFamily="34" charset="0"/>
            </a:rPr>
            <a:t>be</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used</a:t>
          </a:r>
          <a:endParaRPr lang="fr-FR" sz="1600" dirty="0">
            <a:latin typeface="Calibri" panose="020F0502020204030204" pitchFamily="34" charset="0"/>
            <a:cs typeface="Calibri" panose="020F0502020204030204" pitchFamily="34" charset="0"/>
          </a:endParaRPr>
        </a:p>
      </dgm:t>
    </dgm:pt>
    <dgm:pt modelId="{FFBA46E9-E6C5-40AC-8ED3-33DFE0AB0DE0}" type="parTrans" cxnId="{0F19A284-0626-42A0-8073-4F9FA3EDE563}">
      <dgm:prSet/>
      <dgm:spPr/>
      <dgm:t>
        <a:bodyPr/>
        <a:lstStyle/>
        <a:p>
          <a:endParaRPr lang="fr-FR"/>
        </a:p>
      </dgm:t>
    </dgm:pt>
    <dgm:pt modelId="{F011D84E-036C-4AF8-A6F7-39E1ECBEAE46}" type="sibTrans" cxnId="{0F19A284-0626-42A0-8073-4F9FA3EDE563}">
      <dgm:prSet/>
      <dgm:spPr/>
      <dgm:t>
        <a:bodyPr/>
        <a:lstStyle/>
        <a:p>
          <a:endParaRPr lang="fr-FR"/>
        </a:p>
      </dgm:t>
    </dgm:pt>
    <dgm:pt modelId="{BCBF1915-06D3-414B-A0A5-704923AFEF59}" type="pres">
      <dgm:prSet presAssocID="{D6A7FFB7-97A9-415A-ACB0-A3EA10F63A24}" presName="linear" presStyleCnt="0">
        <dgm:presLayoutVars>
          <dgm:dir/>
          <dgm:resizeHandles val="exact"/>
        </dgm:presLayoutVars>
      </dgm:prSet>
      <dgm:spPr/>
    </dgm:pt>
    <dgm:pt modelId="{036A5E26-D2FA-48E8-9BC6-3353A45A84AD}" type="pres">
      <dgm:prSet presAssocID="{8A925C84-9A51-4008-9E45-D430908AB8F4}" presName="comp" presStyleCnt="0"/>
      <dgm:spPr/>
    </dgm:pt>
    <dgm:pt modelId="{CB40132C-9F83-4EDF-BE3A-0C97D830E395}" type="pres">
      <dgm:prSet presAssocID="{8A925C84-9A51-4008-9E45-D430908AB8F4}" presName="box" presStyleLbl="node1" presStyleIdx="0" presStyleCnt="3" custScaleY="127997" custLinFactNeighborX="419" custLinFactNeighborY="963"/>
      <dgm:spPr/>
    </dgm:pt>
    <dgm:pt modelId="{6A879242-426B-456C-8A4B-BC21424A1842}" type="pres">
      <dgm:prSet presAssocID="{8A925C84-9A51-4008-9E45-D430908AB8F4}" presName="img" presStyleLbl="fgImgPlace1" presStyleIdx="0" presStyleCnt="3" custScaleX="85701" custScaleY="96124"/>
      <dgm:spPr>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dgm:spPr>
    </dgm:pt>
    <dgm:pt modelId="{A3F09096-EBB7-4AE0-9567-7699C882EA26}" type="pres">
      <dgm:prSet presAssocID="{8A925C84-9A51-4008-9E45-D430908AB8F4}" presName="text" presStyleLbl="node1" presStyleIdx="0" presStyleCnt="3">
        <dgm:presLayoutVars>
          <dgm:bulletEnabled val="1"/>
        </dgm:presLayoutVars>
      </dgm:prSet>
      <dgm:spPr/>
    </dgm:pt>
    <dgm:pt modelId="{7D751063-4920-49BE-98CC-C4C34B104ADA}" type="pres">
      <dgm:prSet presAssocID="{B6B6A11D-1E08-4C02-AEA6-56DE8D3660D1}" presName="spacer" presStyleCnt="0"/>
      <dgm:spPr/>
    </dgm:pt>
    <dgm:pt modelId="{3F9644BF-2F8F-4A34-A212-C09A46BE0FA3}" type="pres">
      <dgm:prSet presAssocID="{BECC6ECE-789C-443C-8FE7-08423360DC86}" presName="comp" presStyleCnt="0"/>
      <dgm:spPr/>
    </dgm:pt>
    <dgm:pt modelId="{87F8B5D0-6491-45AC-8002-A3343BDD798C}" type="pres">
      <dgm:prSet presAssocID="{BECC6ECE-789C-443C-8FE7-08423360DC86}" presName="box" presStyleLbl="node1" presStyleIdx="1" presStyleCnt="3" custScaleY="83165"/>
      <dgm:spPr/>
    </dgm:pt>
    <dgm:pt modelId="{FFD0ACF3-C282-466B-BDB9-4770C2A72E00}" type="pres">
      <dgm:prSet presAssocID="{BECC6ECE-789C-443C-8FE7-08423360DC86}" presName="img" presStyleLbl="fgImgPlace1" presStyleIdx="1" presStyleCnt="3" custScaleX="81068" custScaleY="89922"/>
      <dgm:spPr>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dgm:spPr>
    </dgm:pt>
    <dgm:pt modelId="{EAFCFDB0-04F6-464F-AC08-36FC57F73C73}" type="pres">
      <dgm:prSet presAssocID="{BECC6ECE-789C-443C-8FE7-08423360DC86}" presName="text" presStyleLbl="node1" presStyleIdx="1" presStyleCnt="3">
        <dgm:presLayoutVars>
          <dgm:bulletEnabled val="1"/>
        </dgm:presLayoutVars>
      </dgm:prSet>
      <dgm:spPr/>
    </dgm:pt>
    <dgm:pt modelId="{BD6FB190-23A6-4417-92B7-1D9D5A1B803D}" type="pres">
      <dgm:prSet presAssocID="{706CF592-B8CD-4A4C-8AE2-B4FE172086EE}" presName="spacer" presStyleCnt="0"/>
      <dgm:spPr/>
    </dgm:pt>
    <dgm:pt modelId="{B274340E-16ED-4125-B9BE-D5AE5D8205DB}" type="pres">
      <dgm:prSet presAssocID="{37022692-428C-44E3-8EAD-CD90C11710D4}" presName="comp" presStyleCnt="0"/>
      <dgm:spPr/>
    </dgm:pt>
    <dgm:pt modelId="{DDF231E8-2CDB-4F9A-BF31-70A1BB79039D}" type="pres">
      <dgm:prSet presAssocID="{37022692-428C-44E3-8EAD-CD90C11710D4}" presName="box" presStyleLbl="node1" presStyleIdx="2" presStyleCnt="3"/>
      <dgm:spPr/>
    </dgm:pt>
    <dgm:pt modelId="{8E727507-99F1-4CFE-8CC0-066C86159CDE}" type="pres">
      <dgm:prSet presAssocID="{37022692-428C-44E3-8EAD-CD90C11710D4}" presName="img" presStyleLbl="fgImgPlace1" presStyleIdx="2" presStyleCnt="3" custScaleX="76436" custScaleY="89922"/>
      <dgm:spPr>
        <a:blipFill>
          <a:blip xmlns:r="http://schemas.openxmlformats.org/officeDocument/2006/relationships" r:embed="rId3">
            <a:extLst>
              <a:ext uri="{28A0092B-C50C-407E-A947-70E740481C1C}">
                <a14:useLocalDpi xmlns:a14="http://schemas.microsoft.com/office/drawing/2010/main" val="0"/>
              </a:ext>
            </a:extLst>
          </a:blip>
          <a:srcRect/>
          <a:stretch>
            <a:fillRect l="-28000" r="-28000"/>
          </a:stretch>
        </a:blipFill>
      </dgm:spPr>
    </dgm:pt>
    <dgm:pt modelId="{F3300EA5-341D-4035-AEF6-7BE896AC3104}" type="pres">
      <dgm:prSet presAssocID="{37022692-428C-44E3-8EAD-CD90C11710D4}" presName="text" presStyleLbl="node1" presStyleIdx="2" presStyleCnt="3">
        <dgm:presLayoutVars>
          <dgm:bulletEnabled val="1"/>
        </dgm:presLayoutVars>
      </dgm:prSet>
      <dgm:spPr/>
    </dgm:pt>
  </dgm:ptLst>
  <dgm:cxnLst>
    <dgm:cxn modelId="{D1F94E2E-832D-49C2-94E1-84A575210390}" srcId="{D6A7FFB7-97A9-415A-ACB0-A3EA10F63A24}" destId="{8A925C84-9A51-4008-9E45-D430908AB8F4}" srcOrd="0" destOrd="0" parTransId="{D7CDF394-DCE7-4750-9CAF-CF9CE15C7748}" sibTransId="{B6B6A11D-1E08-4C02-AEA6-56DE8D3660D1}"/>
    <dgm:cxn modelId="{E8E80D34-7220-45C7-8EAB-1A1338C80DF9}" type="presOf" srcId="{08A7A0E0-364C-481C-8E1C-70464E9553AC}" destId="{A3F09096-EBB7-4AE0-9567-7699C882EA26}" srcOrd="1" destOrd="1" presId="urn:microsoft.com/office/officeart/2005/8/layout/vList4"/>
    <dgm:cxn modelId="{FBE9855C-D78A-40ED-BFED-9618EF5C0D86}" srcId="{D6A7FFB7-97A9-415A-ACB0-A3EA10F63A24}" destId="{37022692-428C-44E3-8EAD-CD90C11710D4}" srcOrd="2" destOrd="0" parTransId="{15A48EC7-5FB5-4847-8F2F-BABF05330F26}" sibTransId="{04493D46-8421-4991-9AFF-44E7E7D62D1B}"/>
    <dgm:cxn modelId="{9E804860-0880-48E5-9EC2-E12BB6D49DE4}" type="presOf" srcId="{8A925C84-9A51-4008-9E45-D430908AB8F4}" destId="{CB40132C-9F83-4EDF-BE3A-0C97D830E395}" srcOrd="0" destOrd="0" presId="urn:microsoft.com/office/officeart/2005/8/layout/vList4"/>
    <dgm:cxn modelId="{634EC341-A80C-4D0A-ADE7-A99949E9B526}" type="presOf" srcId="{8A925C84-9A51-4008-9E45-D430908AB8F4}" destId="{A3F09096-EBB7-4AE0-9567-7699C882EA26}" srcOrd="1" destOrd="0" presId="urn:microsoft.com/office/officeart/2005/8/layout/vList4"/>
    <dgm:cxn modelId="{1BA6C344-E5BA-42C3-B1DD-15C7D2AF42CF}" type="presOf" srcId="{0F63795F-26A8-40E4-BFCE-B802BA4D8330}" destId="{EAFCFDB0-04F6-464F-AC08-36FC57F73C73}" srcOrd="1" destOrd="2" presId="urn:microsoft.com/office/officeart/2005/8/layout/vList4"/>
    <dgm:cxn modelId="{4FD2AB66-CB99-4E21-AD30-B8ACB608E1D5}" srcId="{8A925C84-9A51-4008-9E45-D430908AB8F4}" destId="{08A7A0E0-364C-481C-8E1C-70464E9553AC}" srcOrd="0" destOrd="0" parTransId="{BDA931CB-A30F-47D0-BAA0-927B39518255}" sibTransId="{8B01CAF8-D809-4414-8B20-E32D9B89D3E6}"/>
    <dgm:cxn modelId="{724B4248-B05B-4F0C-B869-E4A7DEA811AA}" type="presOf" srcId="{4C7F177D-BFC1-402D-BFEC-1A3D2C15C0CE}" destId="{CB40132C-9F83-4EDF-BE3A-0C97D830E395}" srcOrd="0" destOrd="3" presId="urn:microsoft.com/office/officeart/2005/8/layout/vList4"/>
    <dgm:cxn modelId="{B4840154-28B6-4D11-BD7F-59BAECE17472}" srcId="{BECC6ECE-789C-443C-8FE7-08423360DC86}" destId="{0F63795F-26A8-40E4-BFCE-B802BA4D8330}" srcOrd="1" destOrd="0" parTransId="{09AEC8FC-B64F-4EC9-947B-87A23858AFDD}" sibTransId="{44E6F907-C107-41A8-B010-20B455E71A11}"/>
    <dgm:cxn modelId="{4C888459-55CD-42BF-B0D1-3441636DBDD2}" srcId="{8A925C84-9A51-4008-9E45-D430908AB8F4}" destId="{4C7F177D-BFC1-402D-BFEC-1A3D2C15C0CE}" srcOrd="2" destOrd="0" parTransId="{A0C6783F-69D9-478B-8D98-17D324462A20}" sibTransId="{E47344DF-63ED-40B1-BDD0-3166544CC06D}"/>
    <dgm:cxn modelId="{D9795C7F-4C85-401C-9E17-15031F9ED7BA}" type="presOf" srcId="{BECC6ECE-789C-443C-8FE7-08423360DC86}" destId="{EAFCFDB0-04F6-464F-AC08-36FC57F73C73}" srcOrd="1" destOrd="0" presId="urn:microsoft.com/office/officeart/2005/8/layout/vList4"/>
    <dgm:cxn modelId="{0F19A284-0626-42A0-8073-4F9FA3EDE563}" srcId="{37022692-428C-44E3-8EAD-CD90C11710D4}" destId="{349D9780-F648-4C20-A052-C43AA52F72CA}" srcOrd="0" destOrd="0" parTransId="{FFBA46E9-E6C5-40AC-8ED3-33DFE0AB0DE0}" sibTransId="{F011D84E-036C-4AF8-A6F7-39E1ECBEAE46}"/>
    <dgm:cxn modelId="{7E8EE68E-1757-4D35-9D1A-1A5792F6ADF6}" type="presOf" srcId="{177BD2EB-F848-4685-9A88-D2A9C9990BA5}" destId="{EAFCFDB0-04F6-464F-AC08-36FC57F73C73}" srcOrd="1" destOrd="1" presId="urn:microsoft.com/office/officeart/2005/8/layout/vList4"/>
    <dgm:cxn modelId="{9D6BD18F-049F-4373-8E3A-EDFAF9C30DEC}" type="presOf" srcId="{08A7A0E0-364C-481C-8E1C-70464E9553AC}" destId="{CB40132C-9F83-4EDF-BE3A-0C97D830E395}" srcOrd="0" destOrd="1" presId="urn:microsoft.com/office/officeart/2005/8/layout/vList4"/>
    <dgm:cxn modelId="{61DB7897-761C-4FA9-A96C-8E83B9C18B3E}" type="presOf" srcId="{BECC6ECE-789C-443C-8FE7-08423360DC86}" destId="{87F8B5D0-6491-45AC-8002-A3343BDD798C}" srcOrd="0" destOrd="0" presId="urn:microsoft.com/office/officeart/2005/8/layout/vList4"/>
    <dgm:cxn modelId="{4273E298-2B26-4EDC-B244-6259E73DBDB6}" type="presOf" srcId="{349D9780-F648-4C20-A052-C43AA52F72CA}" destId="{DDF231E8-2CDB-4F9A-BF31-70A1BB79039D}" srcOrd="0" destOrd="1" presId="urn:microsoft.com/office/officeart/2005/8/layout/vList4"/>
    <dgm:cxn modelId="{5D8B36A1-DD39-46DE-A0F2-8B778EF99785}" type="presOf" srcId="{4C7F177D-BFC1-402D-BFEC-1A3D2C15C0CE}" destId="{A3F09096-EBB7-4AE0-9567-7699C882EA26}" srcOrd="1" destOrd="3" presId="urn:microsoft.com/office/officeart/2005/8/layout/vList4"/>
    <dgm:cxn modelId="{714F45A4-3C25-4CDD-A8AD-76B2A9702BFB}" type="presOf" srcId="{37022692-428C-44E3-8EAD-CD90C11710D4}" destId="{DDF231E8-2CDB-4F9A-BF31-70A1BB79039D}" srcOrd="0" destOrd="0" presId="urn:microsoft.com/office/officeart/2005/8/layout/vList4"/>
    <dgm:cxn modelId="{731675AA-03CC-4DC0-851A-DC8F7BEDD806}" type="presOf" srcId="{D6A7FFB7-97A9-415A-ACB0-A3EA10F63A24}" destId="{BCBF1915-06D3-414B-A0A5-704923AFEF59}" srcOrd="0" destOrd="0" presId="urn:microsoft.com/office/officeart/2005/8/layout/vList4"/>
    <dgm:cxn modelId="{C9AAC7AD-BA07-4C98-ABFF-9ADB6F20D5E4}" srcId="{D6A7FFB7-97A9-415A-ACB0-A3EA10F63A24}" destId="{BECC6ECE-789C-443C-8FE7-08423360DC86}" srcOrd="1" destOrd="0" parTransId="{D98D12AD-A7BC-4957-A3C9-CBAD89526071}" sibTransId="{706CF592-B8CD-4A4C-8AE2-B4FE172086EE}"/>
    <dgm:cxn modelId="{EA3AC0B1-3790-4453-90EA-BCF528D55A23}" type="presOf" srcId="{349D9780-F648-4C20-A052-C43AA52F72CA}" destId="{F3300EA5-341D-4035-AEF6-7BE896AC3104}" srcOrd="1" destOrd="1" presId="urn:microsoft.com/office/officeart/2005/8/layout/vList4"/>
    <dgm:cxn modelId="{8A9C90C9-8B62-4F45-BB52-B5CB6E85C1EC}" type="presOf" srcId="{37022692-428C-44E3-8EAD-CD90C11710D4}" destId="{F3300EA5-341D-4035-AEF6-7BE896AC3104}" srcOrd="1" destOrd="0" presId="urn:microsoft.com/office/officeart/2005/8/layout/vList4"/>
    <dgm:cxn modelId="{AA7845CB-A33C-4F73-9AC4-F77EA0A0A780}" srcId="{8A925C84-9A51-4008-9E45-D430908AB8F4}" destId="{39A889C8-1E4B-481C-B230-C9C3E5F407D7}" srcOrd="1" destOrd="0" parTransId="{6EA22E46-55C1-4AB8-B290-D539F36057DF}" sibTransId="{EA0CB2AD-5D21-49E0-8119-AF9B72ED29F1}"/>
    <dgm:cxn modelId="{C694C9D1-D46E-4463-962F-B392C340C575}" srcId="{BECC6ECE-789C-443C-8FE7-08423360DC86}" destId="{177BD2EB-F848-4685-9A88-D2A9C9990BA5}" srcOrd="0" destOrd="0" parTransId="{DAF2828B-EFF7-4DB5-8630-F4D01033E58B}" sibTransId="{659584EE-F9A8-4ECA-B8E7-36A652C57550}"/>
    <dgm:cxn modelId="{702960D9-1BEE-4678-BF32-9D2C5B796A9C}" type="presOf" srcId="{0F63795F-26A8-40E4-BFCE-B802BA4D8330}" destId="{87F8B5D0-6491-45AC-8002-A3343BDD798C}" srcOrd="0" destOrd="2" presId="urn:microsoft.com/office/officeart/2005/8/layout/vList4"/>
    <dgm:cxn modelId="{47D5A5D9-EC1A-4BAE-92FB-19EC87F17865}" type="presOf" srcId="{39A889C8-1E4B-481C-B230-C9C3E5F407D7}" destId="{A3F09096-EBB7-4AE0-9567-7699C882EA26}" srcOrd="1" destOrd="2" presId="urn:microsoft.com/office/officeart/2005/8/layout/vList4"/>
    <dgm:cxn modelId="{03F3A8E5-3662-437F-A0F4-CC82C6D749A6}" type="presOf" srcId="{177BD2EB-F848-4685-9A88-D2A9C9990BA5}" destId="{87F8B5D0-6491-45AC-8002-A3343BDD798C}" srcOrd="0" destOrd="1" presId="urn:microsoft.com/office/officeart/2005/8/layout/vList4"/>
    <dgm:cxn modelId="{5EB6C2F8-4C6D-471A-BDCC-E4E7C984062C}" type="presOf" srcId="{39A889C8-1E4B-481C-B230-C9C3E5F407D7}" destId="{CB40132C-9F83-4EDF-BE3A-0C97D830E395}" srcOrd="0" destOrd="2" presId="urn:microsoft.com/office/officeart/2005/8/layout/vList4"/>
    <dgm:cxn modelId="{94D2C771-1D1D-40CA-B1A8-9230F1A4636F}" type="presParOf" srcId="{BCBF1915-06D3-414B-A0A5-704923AFEF59}" destId="{036A5E26-D2FA-48E8-9BC6-3353A45A84AD}" srcOrd="0" destOrd="0" presId="urn:microsoft.com/office/officeart/2005/8/layout/vList4"/>
    <dgm:cxn modelId="{75CBFF1D-C0F5-4F14-84E1-38BA91951483}" type="presParOf" srcId="{036A5E26-D2FA-48E8-9BC6-3353A45A84AD}" destId="{CB40132C-9F83-4EDF-BE3A-0C97D830E395}" srcOrd="0" destOrd="0" presId="urn:microsoft.com/office/officeart/2005/8/layout/vList4"/>
    <dgm:cxn modelId="{95C8DF11-97B4-42ED-AADB-CF24B6229991}" type="presParOf" srcId="{036A5E26-D2FA-48E8-9BC6-3353A45A84AD}" destId="{6A879242-426B-456C-8A4B-BC21424A1842}" srcOrd="1" destOrd="0" presId="urn:microsoft.com/office/officeart/2005/8/layout/vList4"/>
    <dgm:cxn modelId="{1621E7E9-781B-483D-88EE-AC0249674291}" type="presParOf" srcId="{036A5E26-D2FA-48E8-9BC6-3353A45A84AD}" destId="{A3F09096-EBB7-4AE0-9567-7699C882EA26}" srcOrd="2" destOrd="0" presId="urn:microsoft.com/office/officeart/2005/8/layout/vList4"/>
    <dgm:cxn modelId="{E5A688E5-A5E6-45C3-A456-EDFFC79AAFC1}" type="presParOf" srcId="{BCBF1915-06D3-414B-A0A5-704923AFEF59}" destId="{7D751063-4920-49BE-98CC-C4C34B104ADA}" srcOrd="1" destOrd="0" presId="urn:microsoft.com/office/officeart/2005/8/layout/vList4"/>
    <dgm:cxn modelId="{CFA167BC-A2F0-474F-B1E7-EB36DC180D5A}" type="presParOf" srcId="{BCBF1915-06D3-414B-A0A5-704923AFEF59}" destId="{3F9644BF-2F8F-4A34-A212-C09A46BE0FA3}" srcOrd="2" destOrd="0" presId="urn:microsoft.com/office/officeart/2005/8/layout/vList4"/>
    <dgm:cxn modelId="{FD6B29BC-6DE6-47CB-AC64-5BD0B65967B3}" type="presParOf" srcId="{3F9644BF-2F8F-4A34-A212-C09A46BE0FA3}" destId="{87F8B5D0-6491-45AC-8002-A3343BDD798C}" srcOrd="0" destOrd="0" presId="urn:microsoft.com/office/officeart/2005/8/layout/vList4"/>
    <dgm:cxn modelId="{1DB45DB7-06D0-40C6-971C-B104F8D8FC14}" type="presParOf" srcId="{3F9644BF-2F8F-4A34-A212-C09A46BE0FA3}" destId="{FFD0ACF3-C282-466B-BDB9-4770C2A72E00}" srcOrd="1" destOrd="0" presId="urn:microsoft.com/office/officeart/2005/8/layout/vList4"/>
    <dgm:cxn modelId="{E15E232F-2BC8-477C-AF27-9F2BD69F50A7}" type="presParOf" srcId="{3F9644BF-2F8F-4A34-A212-C09A46BE0FA3}" destId="{EAFCFDB0-04F6-464F-AC08-36FC57F73C73}" srcOrd="2" destOrd="0" presId="urn:microsoft.com/office/officeart/2005/8/layout/vList4"/>
    <dgm:cxn modelId="{418E771B-0086-4C61-BCD4-0DFD319FB552}" type="presParOf" srcId="{BCBF1915-06D3-414B-A0A5-704923AFEF59}" destId="{BD6FB190-23A6-4417-92B7-1D9D5A1B803D}" srcOrd="3" destOrd="0" presId="urn:microsoft.com/office/officeart/2005/8/layout/vList4"/>
    <dgm:cxn modelId="{4AACCA51-F309-40FA-A164-B8193AD0B4F1}" type="presParOf" srcId="{BCBF1915-06D3-414B-A0A5-704923AFEF59}" destId="{B274340E-16ED-4125-B9BE-D5AE5D8205DB}" srcOrd="4" destOrd="0" presId="urn:microsoft.com/office/officeart/2005/8/layout/vList4"/>
    <dgm:cxn modelId="{8DB629FD-A440-439C-AD20-3F649D4D23C4}" type="presParOf" srcId="{B274340E-16ED-4125-B9BE-D5AE5D8205DB}" destId="{DDF231E8-2CDB-4F9A-BF31-70A1BB79039D}" srcOrd="0" destOrd="0" presId="urn:microsoft.com/office/officeart/2005/8/layout/vList4"/>
    <dgm:cxn modelId="{239B6ECA-71AE-419A-A42D-63847A26CA16}" type="presParOf" srcId="{B274340E-16ED-4125-B9BE-D5AE5D8205DB}" destId="{8E727507-99F1-4CFE-8CC0-066C86159CDE}" srcOrd="1" destOrd="0" presId="urn:microsoft.com/office/officeart/2005/8/layout/vList4"/>
    <dgm:cxn modelId="{4FD75C19-D4C5-4C5B-A019-6C2C01416676}" type="presParOf" srcId="{B274340E-16ED-4125-B9BE-D5AE5D8205DB}" destId="{F3300EA5-341D-4035-AEF6-7BE896AC3104}" srcOrd="2" destOrd="0" presId="urn:microsoft.com/office/officeart/2005/8/layout/vList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6A7FFB7-97A9-415A-ACB0-A3EA10F63A24}" type="doc">
      <dgm:prSet loTypeId="urn:microsoft.com/office/officeart/2005/8/layout/vList4" loCatId="list" qsTypeId="urn:microsoft.com/office/officeart/2005/8/quickstyle/simple1" qsCatId="simple" csTypeId="urn:microsoft.com/office/officeart/2005/8/colors/accent6_2" csCatId="accent6" phldr="1"/>
      <dgm:spPr/>
      <dgm:t>
        <a:bodyPr/>
        <a:lstStyle/>
        <a:p>
          <a:endParaRPr lang="fr-FR"/>
        </a:p>
      </dgm:t>
    </dgm:pt>
    <dgm:pt modelId="{8A925C84-9A51-4008-9E45-D430908AB8F4}">
      <dgm:prSet phldrT="[Texte]" custT="1"/>
      <dgm:spPr/>
      <dgm:t>
        <a:bodyPr/>
        <a:lstStyle/>
        <a:p>
          <a:r>
            <a:rPr lang="fr-FR" sz="2000" dirty="0">
              <a:latin typeface="Calibri" panose="020F0502020204030204" pitchFamily="34" charset="0"/>
              <a:cs typeface="Calibri" panose="020F0502020204030204" pitchFamily="34" charset="0"/>
            </a:rPr>
            <a:t>Expressive </a:t>
          </a:r>
          <a:r>
            <a:rPr lang="fr-FR" sz="2000" dirty="0" err="1">
              <a:latin typeface="Calibri" panose="020F0502020204030204" pitchFamily="34" charset="0"/>
              <a:cs typeface="Calibri" panose="020F0502020204030204" pitchFamily="34" charset="0"/>
            </a:rPr>
            <a:t>gestures</a:t>
          </a:r>
          <a:endParaRPr lang="fr-FR" sz="2000" dirty="0">
            <a:latin typeface="Calibri" panose="020F0502020204030204" pitchFamily="34" charset="0"/>
            <a:cs typeface="Calibri" panose="020F0502020204030204" pitchFamily="34" charset="0"/>
          </a:endParaRPr>
        </a:p>
      </dgm:t>
    </dgm:pt>
    <dgm:pt modelId="{D7CDF394-DCE7-4750-9CAF-CF9CE15C7748}" type="parTrans" cxnId="{D1F94E2E-832D-49C2-94E1-84A575210390}">
      <dgm:prSet/>
      <dgm:spPr/>
      <dgm:t>
        <a:bodyPr/>
        <a:lstStyle/>
        <a:p>
          <a:endParaRPr lang="fr-FR" sz="1200"/>
        </a:p>
      </dgm:t>
    </dgm:pt>
    <dgm:pt modelId="{B6B6A11D-1E08-4C02-AEA6-56DE8D3660D1}" type="sibTrans" cxnId="{D1F94E2E-832D-49C2-94E1-84A575210390}">
      <dgm:prSet/>
      <dgm:spPr/>
      <dgm:t>
        <a:bodyPr/>
        <a:lstStyle/>
        <a:p>
          <a:endParaRPr lang="fr-FR" sz="1200"/>
        </a:p>
      </dgm:t>
    </dgm:pt>
    <dgm:pt modelId="{BECC6ECE-789C-443C-8FE7-08423360DC86}">
      <dgm:prSet phldrT="[Texte]" custT="1"/>
      <dgm:spPr/>
      <dgm:t>
        <a:bodyPr/>
        <a:lstStyle/>
        <a:p>
          <a:r>
            <a:rPr lang="fr-FR" sz="1800" dirty="0" err="1">
              <a:latin typeface="Calibri" panose="020F0502020204030204" pitchFamily="34" charset="0"/>
              <a:cs typeface="Calibri" panose="020F0502020204030204" pitchFamily="34" charset="0"/>
            </a:rPr>
            <a:t>Conventional</a:t>
          </a:r>
          <a:r>
            <a:rPr lang="fr-FR" sz="1800" dirty="0">
              <a:latin typeface="Calibri" panose="020F0502020204030204" pitchFamily="34" charset="0"/>
              <a:cs typeface="Calibri" panose="020F0502020204030204" pitchFamily="34" charset="0"/>
            </a:rPr>
            <a:t> </a:t>
          </a:r>
          <a:r>
            <a:rPr lang="fr-FR" sz="1800" dirty="0" err="1">
              <a:latin typeface="Calibri" panose="020F0502020204030204" pitchFamily="34" charset="0"/>
              <a:cs typeface="Calibri" panose="020F0502020204030204" pitchFamily="34" charset="0"/>
            </a:rPr>
            <a:t>gestures</a:t>
          </a:r>
          <a:endParaRPr lang="fr-FR" sz="1800" dirty="0">
            <a:latin typeface="Calibri" panose="020F0502020204030204" pitchFamily="34" charset="0"/>
            <a:cs typeface="Calibri" panose="020F0502020204030204" pitchFamily="34" charset="0"/>
          </a:endParaRPr>
        </a:p>
      </dgm:t>
    </dgm:pt>
    <dgm:pt modelId="{D98D12AD-A7BC-4957-A3C9-CBAD89526071}" type="parTrans" cxnId="{C9AAC7AD-BA07-4C98-ABFF-9ADB6F20D5E4}">
      <dgm:prSet/>
      <dgm:spPr/>
      <dgm:t>
        <a:bodyPr/>
        <a:lstStyle/>
        <a:p>
          <a:endParaRPr lang="fr-FR" sz="1200"/>
        </a:p>
      </dgm:t>
    </dgm:pt>
    <dgm:pt modelId="{706CF592-B8CD-4A4C-8AE2-B4FE172086EE}" type="sibTrans" cxnId="{C9AAC7AD-BA07-4C98-ABFF-9ADB6F20D5E4}">
      <dgm:prSet/>
      <dgm:spPr/>
      <dgm:t>
        <a:bodyPr/>
        <a:lstStyle/>
        <a:p>
          <a:endParaRPr lang="fr-FR" sz="1200"/>
        </a:p>
      </dgm:t>
    </dgm:pt>
    <dgm:pt modelId="{37022692-428C-44E3-8EAD-CD90C11710D4}">
      <dgm:prSet phldrT="[Texte]" custT="1"/>
      <dgm:spPr/>
      <dgm:t>
        <a:bodyPr/>
        <a:lstStyle/>
        <a:p>
          <a:r>
            <a:rPr lang="fr-FR" sz="1600" dirty="0" err="1">
              <a:latin typeface="Calibri" panose="020F0502020204030204" pitchFamily="34" charset="0"/>
              <a:cs typeface="Calibri" panose="020F0502020204030204" pitchFamily="34" charset="0"/>
            </a:rPr>
            <a:t>Symbolic</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gestures</a:t>
          </a:r>
          <a:endParaRPr lang="fr-FR" sz="1600" dirty="0">
            <a:latin typeface="Calibri" panose="020F0502020204030204" pitchFamily="34" charset="0"/>
            <a:cs typeface="Calibri" panose="020F0502020204030204" pitchFamily="34" charset="0"/>
          </a:endParaRPr>
        </a:p>
      </dgm:t>
    </dgm:pt>
    <dgm:pt modelId="{15A48EC7-5FB5-4847-8F2F-BABF05330F26}" type="parTrans" cxnId="{FBE9855C-D78A-40ED-BFED-9618EF5C0D86}">
      <dgm:prSet/>
      <dgm:spPr/>
      <dgm:t>
        <a:bodyPr/>
        <a:lstStyle/>
        <a:p>
          <a:endParaRPr lang="fr-FR" sz="1200"/>
        </a:p>
      </dgm:t>
    </dgm:pt>
    <dgm:pt modelId="{04493D46-8421-4991-9AFF-44E7E7D62D1B}" type="sibTrans" cxnId="{FBE9855C-D78A-40ED-BFED-9618EF5C0D86}">
      <dgm:prSet/>
      <dgm:spPr/>
      <dgm:t>
        <a:bodyPr/>
        <a:lstStyle/>
        <a:p>
          <a:endParaRPr lang="fr-FR" sz="1200"/>
        </a:p>
      </dgm:t>
    </dgm:pt>
    <dgm:pt modelId="{177BD2EB-F848-4685-9A88-D2A9C9990BA5}">
      <dgm:prSet phldrT="[Texte]" custT="1"/>
      <dgm:spPr/>
      <dgm:t>
        <a:bodyPr/>
        <a:lstStyle/>
        <a:p>
          <a:r>
            <a:rPr lang="fr-FR" sz="1600" dirty="0">
              <a:latin typeface="Calibri" panose="020F0502020204030204" pitchFamily="34" charset="0"/>
              <a:cs typeface="Calibri" panose="020F0502020204030204" pitchFamily="34" charset="0"/>
            </a:rPr>
            <a:t>Very few </a:t>
          </a:r>
          <a:r>
            <a:rPr lang="fr-FR" sz="1600" dirty="0" err="1">
              <a:latin typeface="Calibri" panose="020F0502020204030204" pitchFamily="34" charset="0"/>
              <a:cs typeface="Calibri" panose="020F0502020204030204" pitchFamily="34" charset="0"/>
            </a:rPr>
            <a:t>children</a:t>
          </a:r>
          <a:r>
            <a:rPr lang="fr-FR" sz="1600" dirty="0">
              <a:latin typeface="Calibri" panose="020F0502020204030204" pitchFamily="34" charset="0"/>
              <a:cs typeface="Calibri" panose="020F0502020204030204" pitchFamily="34" charset="0"/>
            </a:rPr>
            <a:t> use </a:t>
          </a:r>
          <a:r>
            <a:rPr lang="fr-FR" sz="1600" dirty="0" err="1">
              <a:latin typeface="Calibri" panose="020F0502020204030204" pitchFamily="34" charset="0"/>
              <a:cs typeface="Calibri" panose="020F0502020204030204" pitchFamily="34" charset="0"/>
            </a:rPr>
            <a:t>them</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spontaneously</a:t>
          </a:r>
          <a:endParaRPr lang="fr-FR" sz="1600" dirty="0">
            <a:latin typeface="Calibri" panose="020F0502020204030204" pitchFamily="34" charset="0"/>
            <a:cs typeface="Calibri" panose="020F0502020204030204" pitchFamily="34" charset="0"/>
          </a:endParaRPr>
        </a:p>
      </dgm:t>
    </dgm:pt>
    <dgm:pt modelId="{DAF2828B-EFF7-4DB5-8630-F4D01033E58B}" type="parTrans" cxnId="{C694C9D1-D46E-4463-962F-B392C340C575}">
      <dgm:prSet/>
      <dgm:spPr/>
      <dgm:t>
        <a:bodyPr/>
        <a:lstStyle/>
        <a:p>
          <a:endParaRPr lang="fr-FR"/>
        </a:p>
      </dgm:t>
    </dgm:pt>
    <dgm:pt modelId="{659584EE-F9A8-4ECA-B8E7-36A652C57550}" type="sibTrans" cxnId="{C694C9D1-D46E-4463-962F-B392C340C575}">
      <dgm:prSet/>
      <dgm:spPr/>
      <dgm:t>
        <a:bodyPr/>
        <a:lstStyle/>
        <a:p>
          <a:endParaRPr lang="fr-FR"/>
        </a:p>
      </dgm:t>
    </dgm:pt>
    <dgm:pt modelId="{349D9780-F648-4C20-A052-C43AA52F72CA}">
      <dgm:prSet phldrT="[Texte]" custT="1"/>
      <dgm:spPr/>
      <dgm:t>
        <a:bodyPr/>
        <a:lstStyle/>
        <a:p>
          <a:r>
            <a:rPr lang="fr-FR" sz="1600" dirty="0" err="1">
              <a:latin typeface="Calibri" panose="020F0502020204030204" pitchFamily="34" charset="0"/>
              <a:cs typeface="Calibri" panose="020F0502020204030204" pitchFamily="34" charset="0"/>
            </a:rPr>
            <a:t>Generally</a:t>
          </a:r>
          <a:r>
            <a:rPr lang="fr-FR" sz="1600" dirty="0">
              <a:latin typeface="Calibri" panose="020F0502020204030204" pitchFamily="34" charset="0"/>
              <a:cs typeface="Calibri" panose="020F0502020204030204" pitchFamily="34" charset="0"/>
            </a:rPr>
            <a:t> not </a:t>
          </a:r>
          <a:r>
            <a:rPr lang="fr-FR" sz="1600" dirty="0" err="1">
              <a:latin typeface="Calibri" panose="020F0502020204030204" pitchFamily="34" charset="0"/>
              <a:cs typeface="Calibri" panose="020F0502020204030204" pitchFamily="34" charset="0"/>
            </a:rPr>
            <a:t>used</a:t>
          </a:r>
          <a:r>
            <a:rPr lang="fr-FR" sz="1600" dirty="0">
              <a:latin typeface="Calibri" panose="020F0502020204030204" pitchFamily="34" charset="0"/>
              <a:cs typeface="Calibri" panose="020F0502020204030204" pitchFamily="34" charset="0"/>
            </a:rPr>
            <a:t>, must </a:t>
          </a:r>
          <a:r>
            <a:rPr lang="fr-FR" sz="1600" dirty="0" err="1">
              <a:latin typeface="Calibri" panose="020F0502020204030204" pitchFamily="34" charset="0"/>
              <a:cs typeface="Calibri" panose="020F0502020204030204" pitchFamily="34" charset="0"/>
            </a:rPr>
            <a:t>be</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learnt</a:t>
          </a:r>
          <a:r>
            <a:rPr lang="fr-FR" sz="1600" dirty="0">
              <a:latin typeface="Calibri" panose="020F0502020204030204" pitchFamily="34" charset="0"/>
              <a:cs typeface="Calibri" panose="020F0502020204030204" pitchFamily="34" charset="0"/>
            </a:rPr>
            <a:t> and </a:t>
          </a:r>
          <a:r>
            <a:rPr lang="fr-FR" sz="1600" dirty="0" err="1">
              <a:latin typeface="Calibri" panose="020F0502020204030204" pitchFamily="34" charset="0"/>
              <a:cs typeface="Calibri" panose="020F0502020204030204" pitchFamily="34" charset="0"/>
            </a:rPr>
            <a:t>maintained</a:t>
          </a:r>
          <a:r>
            <a:rPr lang="fr-FR" sz="1600" dirty="0">
              <a:latin typeface="Calibri" panose="020F0502020204030204" pitchFamily="34" charset="0"/>
              <a:cs typeface="Calibri" panose="020F0502020204030204" pitchFamily="34" charset="0"/>
            </a:rPr>
            <a:t> over time</a:t>
          </a:r>
        </a:p>
      </dgm:t>
    </dgm:pt>
    <dgm:pt modelId="{FFBA46E9-E6C5-40AC-8ED3-33DFE0AB0DE0}" type="parTrans" cxnId="{0F19A284-0626-42A0-8073-4F9FA3EDE563}">
      <dgm:prSet/>
      <dgm:spPr/>
      <dgm:t>
        <a:bodyPr/>
        <a:lstStyle/>
        <a:p>
          <a:endParaRPr lang="fr-FR"/>
        </a:p>
      </dgm:t>
    </dgm:pt>
    <dgm:pt modelId="{F011D84E-036C-4AF8-A6F7-39E1ECBEAE46}" type="sibTrans" cxnId="{0F19A284-0626-42A0-8073-4F9FA3EDE563}">
      <dgm:prSet/>
      <dgm:spPr/>
      <dgm:t>
        <a:bodyPr/>
        <a:lstStyle/>
        <a:p>
          <a:endParaRPr lang="fr-FR"/>
        </a:p>
      </dgm:t>
    </dgm:pt>
    <dgm:pt modelId="{08A7A0E0-364C-481C-8E1C-70464E9553AC}">
      <dgm:prSet phldrT="[Texte]" custT="1"/>
      <dgm:spPr/>
      <dgm:t>
        <a:bodyPr/>
        <a:lstStyle/>
        <a:p>
          <a:r>
            <a:rPr lang="fr-FR" sz="1600" dirty="0">
              <a:latin typeface="Calibri" panose="020F0502020204030204" pitchFamily="34" charset="0"/>
              <a:cs typeface="Calibri" panose="020F0502020204030204" pitchFamily="34" charset="0"/>
            </a:rPr>
            <a:t>Poor </a:t>
          </a:r>
          <a:r>
            <a:rPr lang="fr-FR" sz="1600" dirty="0" err="1">
              <a:latin typeface="Calibri" panose="020F0502020204030204" pitchFamily="34" charset="0"/>
              <a:cs typeface="Calibri" panose="020F0502020204030204" pitchFamily="34" charset="0"/>
            </a:rPr>
            <a:t>repertoire</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ill-fitting</a:t>
          </a:r>
          <a:r>
            <a:rPr lang="fr-FR" sz="1600" dirty="0">
              <a:latin typeface="Calibri" panose="020F0502020204030204" pitchFamily="34" charset="0"/>
              <a:cs typeface="Calibri" panose="020F0502020204030204" pitchFamily="34" charset="0"/>
            </a:rPr>
            <a:t> or out of tune</a:t>
          </a:r>
        </a:p>
      </dgm:t>
    </dgm:pt>
    <dgm:pt modelId="{8B01CAF8-D809-4414-8B20-E32D9B89D3E6}" type="sibTrans" cxnId="{4FD2AB66-CB99-4E21-AD30-B8ACB608E1D5}">
      <dgm:prSet/>
      <dgm:spPr/>
      <dgm:t>
        <a:bodyPr/>
        <a:lstStyle/>
        <a:p>
          <a:endParaRPr lang="fr-FR" sz="1200"/>
        </a:p>
      </dgm:t>
    </dgm:pt>
    <dgm:pt modelId="{BDA931CB-A30F-47D0-BAA0-927B39518255}" type="parTrans" cxnId="{4FD2AB66-CB99-4E21-AD30-B8ACB608E1D5}">
      <dgm:prSet/>
      <dgm:spPr/>
      <dgm:t>
        <a:bodyPr/>
        <a:lstStyle/>
        <a:p>
          <a:endParaRPr lang="fr-FR" sz="1200"/>
        </a:p>
      </dgm:t>
    </dgm:pt>
    <dgm:pt modelId="{3520A2F5-B0B4-42BB-9A08-AF66D9E975AF}">
      <dgm:prSet phldrT="[Texte]" custT="1"/>
      <dgm:spPr/>
      <dgm:t>
        <a:bodyPr/>
        <a:lstStyle/>
        <a:p>
          <a:r>
            <a:rPr lang="fr-FR" sz="1600" dirty="0">
              <a:latin typeface="Calibri" panose="020F0502020204030204" pitchFamily="34" charset="0"/>
              <a:cs typeface="Calibri" panose="020F0502020204030204" pitchFamily="34" charset="0"/>
            </a:rPr>
            <a:t>Need to </a:t>
          </a:r>
          <a:r>
            <a:rPr lang="fr-FR" sz="1600" dirty="0" err="1">
              <a:latin typeface="Calibri" panose="020F0502020204030204" pitchFamily="34" charset="0"/>
              <a:cs typeface="Calibri" panose="020F0502020204030204" pitchFamily="34" charset="0"/>
            </a:rPr>
            <a:t>be</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learnt</a:t>
          </a:r>
          <a:endParaRPr lang="fr-FR" sz="1600" dirty="0">
            <a:latin typeface="Calibri" panose="020F0502020204030204" pitchFamily="34" charset="0"/>
            <a:cs typeface="Calibri" panose="020F0502020204030204" pitchFamily="34" charset="0"/>
          </a:endParaRPr>
        </a:p>
      </dgm:t>
    </dgm:pt>
    <dgm:pt modelId="{0EDAA067-503B-4480-841B-BBAD2FA1A7CC}" type="parTrans" cxnId="{4E76C076-0F8B-456B-9687-F0C5FD29BBEE}">
      <dgm:prSet/>
      <dgm:spPr/>
      <dgm:t>
        <a:bodyPr/>
        <a:lstStyle/>
        <a:p>
          <a:endParaRPr lang="fr-FR"/>
        </a:p>
      </dgm:t>
    </dgm:pt>
    <dgm:pt modelId="{64DE76A5-6D1A-4B1F-9AFF-2EB4445A409D}" type="sibTrans" cxnId="{4E76C076-0F8B-456B-9687-F0C5FD29BBEE}">
      <dgm:prSet/>
      <dgm:spPr/>
      <dgm:t>
        <a:bodyPr/>
        <a:lstStyle/>
        <a:p>
          <a:endParaRPr lang="fr-FR"/>
        </a:p>
      </dgm:t>
    </dgm:pt>
    <dgm:pt modelId="{95148A70-DEF7-4B95-942E-B6DDB1B0BD6C}">
      <dgm:prSet phldrT="[Texte]" custT="1"/>
      <dgm:spPr/>
      <dgm:t>
        <a:bodyPr/>
        <a:lstStyle/>
        <a:p>
          <a:r>
            <a:rPr lang="fr-FR" sz="1600" dirty="0" err="1">
              <a:latin typeface="Calibri" panose="020F0502020204030204" pitchFamily="34" charset="0"/>
              <a:cs typeface="Calibri" panose="020F0502020204030204" pitchFamily="34" charset="0"/>
            </a:rPr>
            <a:t>Differentiated</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learning</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depending</a:t>
          </a:r>
          <a:r>
            <a:rPr lang="fr-FR" sz="1600" dirty="0">
              <a:latin typeface="Calibri" panose="020F0502020204030204" pitchFamily="34" charset="0"/>
              <a:cs typeface="Calibri" panose="020F0502020204030204" pitchFamily="34" charset="0"/>
            </a:rPr>
            <a:t> on the situation</a:t>
          </a:r>
        </a:p>
      </dgm:t>
    </dgm:pt>
    <dgm:pt modelId="{FF95E5F6-18B9-4577-93AB-D5B636201BD3}" type="parTrans" cxnId="{CDF82514-95B6-481B-A3AC-A8DEB76FAB1F}">
      <dgm:prSet/>
      <dgm:spPr/>
      <dgm:t>
        <a:bodyPr/>
        <a:lstStyle/>
        <a:p>
          <a:endParaRPr lang="fr-FR"/>
        </a:p>
      </dgm:t>
    </dgm:pt>
    <dgm:pt modelId="{46865130-8B25-4729-B4D8-DEF2AB505874}" type="sibTrans" cxnId="{CDF82514-95B6-481B-A3AC-A8DEB76FAB1F}">
      <dgm:prSet/>
      <dgm:spPr/>
      <dgm:t>
        <a:bodyPr/>
        <a:lstStyle/>
        <a:p>
          <a:endParaRPr lang="fr-FR"/>
        </a:p>
      </dgm:t>
    </dgm:pt>
    <dgm:pt modelId="{BCBF1915-06D3-414B-A0A5-704923AFEF59}" type="pres">
      <dgm:prSet presAssocID="{D6A7FFB7-97A9-415A-ACB0-A3EA10F63A24}" presName="linear" presStyleCnt="0">
        <dgm:presLayoutVars>
          <dgm:dir/>
          <dgm:resizeHandles val="exact"/>
        </dgm:presLayoutVars>
      </dgm:prSet>
      <dgm:spPr/>
    </dgm:pt>
    <dgm:pt modelId="{036A5E26-D2FA-48E8-9BC6-3353A45A84AD}" type="pres">
      <dgm:prSet presAssocID="{8A925C84-9A51-4008-9E45-D430908AB8F4}" presName="comp" presStyleCnt="0"/>
      <dgm:spPr/>
    </dgm:pt>
    <dgm:pt modelId="{CB40132C-9F83-4EDF-BE3A-0C97D830E395}" type="pres">
      <dgm:prSet presAssocID="{8A925C84-9A51-4008-9E45-D430908AB8F4}" presName="box" presStyleLbl="node1" presStyleIdx="0" presStyleCnt="3" custScaleY="91687" custLinFactNeighborX="419" custLinFactNeighborY="963"/>
      <dgm:spPr/>
    </dgm:pt>
    <dgm:pt modelId="{6A879242-426B-456C-8A4B-BC21424A1842}" type="pres">
      <dgm:prSet presAssocID="{8A925C84-9A51-4008-9E45-D430908AB8F4}" presName="img" presStyleLbl="fgImgPlace1" presStyleIdx="0" presStyleCnt="3" custScaleX="85701" custScaleY="96124"/>
      <dgm:spPr>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dgm:spPr>
    </dgm:pt>
    <dgm:pt modelId="{A3F09096-EBB7-4AE0-9567-7699C882EA26}" type="pres">
      <dgm:prSet presAssocID="{8A925C84-9A51-4008-9E45-D430908AB8F4}" presName="text" presStyleLbl="node1" presStyleIdx="0" presStyleCnt="3">
        <dgm:presLayoutVars>
          <dgm:bulletEnabled val="1"/>
        </dgm:presLayoutVars>
      </dgm:prSet>
      <dgm:spPr/>
    </dgm:pt>
    <dgm:pt modelId="{7D751063-4920-49BE-98CC-C4C34B104ADA}" type="pres">
      <dgm:prSet presAssocID="{B6B6A11D-1E08-4C02-AEA6-56DE8D3660D1}" presName="spacer" presStyleCnt="0"/>
      <dgm:spPr/>
    </dgm:pt>
    <dgm:pt modelId="{3F9644BF-2F8F-4A34-A212-C09A46BE0FA3}" type="pres">
      <dgm:prSet presAssocID="{BECC6ECE-789C-443C-8FE7-08423360DC86}" presName="comp" presStyleCnt="0"/>
      <dgm:spPr/>
    </dgm:pt>
    <dgm:pt modelId="{87F8B5D0-6491-45AC-8002-A3343BDD798C}" type="pres">
      <dgm:prSet presAssocID="{BECC6ECE-789C-443C-8FE7-08423360DC86}" presName="box" presStyleLbl="node1" presStyleIdx="1" presStyleCnt="3" custScaleY="83165"/>
      <dgm:spPr/>
    </dgm:pt>
    <dgm:pt modelId="{FFD0ACF3-C282-466B-BDB9-4770C2A72E00}" type="pres">
      <dgm:prSet presAssocID="{BECC6ECE-789C-443C-8FE7-08423360DC86}" presName="img" presStyleLbl="fgImgPlace1" presStyleIdx="1" presStyleCnt="3" custScaleX="81068" custScaleY="89922"/>
      <dgm:spPr>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dgm:spPr>
    </dgm:pt>
    <dgm:pt modelId="{EAFCFDB0-04F6-464F-AC08-36FC57F73C73}" type="pres">
      <dgm:prSet presAssocID="{BECC6ECE-789C-443C-8FE7-08423360DC86}" presName="text" presStyleLbl="node1" presStyleIdx="1" presStyleCnt="3">
        <dgm:presLayoutVars>
          <dgm:bulletEnabled val="1"/>
        </dgm:presLayoutVars>
      </dgm:prSet>
      <dgm:spPr/>
    </dgm:pt>
    <dgm:pt modelId="{BD6FB190-23A6-4417-92B7-1D9D5A1B803D}" type="pres">
      <dgm:prSet presAssocID="{706CF592-B8CD-4A4C-8AE2-B4FE172086EE}" presName="spacer" presStyleCnt="0"/>
      <dgm:spPr/>
    </dgm:pt>
    <dgm:pt modelId="{B274340E-16ED-4125-B9BE-D5AE5D8205DB}" type="pres">
      <dgm:prSet presAssocID="{37022692-428C-44E3-8EAD-CD90C11710D4}" presName="comp" presStyleCnt="0"/>
      <dgm:spPr/>
    </dgm:pt>
    <dgm:pt modelId="{DDF231E8-2CDB-4F9A-BF31-70A1BB79039D}" type="pres">
      <dgm:prSet presAssocID="{37022692-428C-44E3-8EAD-CD90C11710D4}" presName="box" presStyleLbl="node1" presStyleIdx="2" presStyleCnt="3"/>
      <dgm:spPr/>
    </dgm:pt>
    <dgm:pt modelId="{8E727507-99F1-4CFE-8CC0-066C86159CDE}" type="pres">
      <dgm:prSet presAssocID="{37022692-428C-44E3-8EAD-CD90C11710D4}" presName="img" presStyleLbl="fgImgPlace1" presStyleIdx="2" presStyleCnt="3" custScaleX="76436" custScaleY="89922"/>
      <dgm:spPr>
        <a:blipFill>
          <a:blip xmlns:r="http://schemas.openxmlformats.org/officeDocument/2006/relationships" r:embed="rId3">
            <a:extLst>
              <a:ext uri="{28A0092B-C50C-407E-A947-70E740481C1C}">
                <a14:useLocalDpi xmlns:a14="http://schemas.microsoft.com/office/drawing/2010/main" val="0"/>
              </a:ext>
            </a:extLst>
          </a:blip>
          <a:srcRect/>
          <a:stretch>
            <a:fillRect l="-28000" r="-28000"/>
          </a:stretch>
        </a:blipFill>
      </dgm:spPr>
    </dgm:pt>
    <dgm:pt modelId="{F3300EA5-341D-4035-AEF6-7BE896AC3104}" type="pres">
      <dgm:prSet presAssocID="{37022692-428C-44E3-8EAD-CD90C11710D4}" presName="text" presStyleLbl="node1" presStyleIdx="2" presStyleCnt="3">
        <dgm:presLayoutVars>
          <dgm:bulletEnabled val="1"/>
        </dgm:presLayoutVars>
      </dgm:prSet>
      <dgm:spPr/>
    </dgm:pt>
  </dgm:ptLst>
  <dgm:cxnLst>
    <dgm:cxn modelId="{CDF82514-95B6-481B-A3AC-A8DEB76FAB1F}" srcId="{37022692-428C-44E3-8EAD-CD90C11710D4}" destId="{95148A70-DEF7-4B95-942E-B6DDB1B0BD6C}" srcOrd="1" destOrd="0" parTransId="{FF95E5F6-18B9-4577-93AB-D5B636201BD3}" sibTransId="{46865130-8B25-4729-B4D8-DEF2AB505874}"/>
    <dgm:cxn modelId="{D1F94E2E-832D-49C2-94E1-84A575210390}" srcId="{D6A7FFB7-97A9-415A-ACB0-A3EA10F63A24}" destId="{8A925C84-9A51-4008-9E45-D430908AB8F4}" srcOrd="0" destOrd="0" parTransId="{D7CDF394-DCE7-4750-9CAF-CF9CE15C7748}" sibTransId="{B6B6A11D-1E08-4C02-AEA6-56DE8D3660D1}"/>
    <dgm:cxn modelId="{E8E80D34-7220-45C7-8EAB-1A1338C80DF9}" type="presOf" srcId="{08A7A0E0-364C-481C-8E1C-70464E9553AC}" destId="{A3F09096-EBB7-4AE0-9567-7699C882EA26}" srcOrd="1" destOrd="1" presId="urn:microsoft.com/office/officeart/2005/8/layout/vList4"/>
    <dgm:cxn modelId="{FBE9855C-D78A-40ED-BFED-9618EF5C0D86}" srcId="{D6A7FFB7-97A9-415A-ACB0-A3EA10F63A24}" destId="{37022692-428C-44E3-8EAD-CD90C11710D4}" srcOrd="2" destOrd="0" parTransId="{15A48EC7-5FB5-4847-8F2F-BABF05330F26}" sibTransId="{04493D46-8421-4991-9AFF-44E7E7D62D1B}"/>
    <dgm:cxn modelId="{9E804860-0880-48E5-9EC2-E12BB6D49DE4}" type="presOf" srcId="{8A925C84-9A51-4008-9E45-D430908AB8F4}" destId="{CB40132C-9F83-4EDF-BE3A-0C97D830E395}" srcOrd="0" destOrd="0" presId="urn:microsoft.com/office/officeart/2005/8/layout/vList4"/>
    <dgm:cxn modelId="{634EC341-A80C-4D0A-ADE7-A99949E9B526}" type="presOf" srcId="{8A925C84-9A51-4008-9E45-D430908AB8F4}" destId="{A3F09096-EBB7-4AE0-9567-7699C882EA26}" srcOrd="1" destOrd="0" presId="urn:microsoft.com/office/officeart/2005/8/layout/vList4"/>
    <dgm:cxn modelId="{4FD2AB66-CB99-4E21-AD30-B8ACB608E1D5}" srcId="{8A925C84-9A51-4008-9E45-D430908AB8F4}" destId="{08A7A0E0-364C-481C-8E1C-70464E9553AC}" srcOrd="0" destOrd="0" parTransId="{BDA931CB-A30F-47D0-BAA0-927B39518255}" sibTransId="{8B01CAF8-D809-4414-8B20-E32D9B89D3E6}"/>
    <dgm:cxn modelId="{370B994B-075B-495D-B388-63E591CA661E}" type="presOf" srcId="{3520A2F5-B0B4-42BB-9A08-AF66D9E975AF}" destId="{EAFCFDB0-04F6-464F-AC08-36FC57F73C73}" srcOrd="1" destOrd="2" presId="urn:microsoft.com/office/officeart/2005/8/layout/vList4"/>
    <dgm:cxn modelId="{4E76C076-0F8B-456B-9687-F0C5FD29BBEE}" srcId="{BECC6ECE-789C-443C-8FE7-08423360DC86}" destId="{3520A2F5-B0B4-42BB-9A08-AF66D9E975AF}" srcOrd="1" destOrd="0" parTransId="{0EDAA067-503B-4480-841B-BBAD2FA1A7CC}" sibTransId="{64DE76A5-6D1A-4B1F-9AFF-2EB4445A409D}"/>
    <dgm:cxn modelId="{5CB4747C-BB39-41FA-A2A8-DCC5D354597E}" type="presOf" srcId="{95148A70-DEF7-4B95-942E-B6DDB1B0BD6C}" destId="{DDF231E8-2CDB-4F9A-BF31-70A1BB79039D}" srcOrd="0" destOrd="2" presId="urn:microsoft.com/office/officeart/2005/8/layout/vList4"/>
    <dgm:cxn modelId="{D9795C7F-4C85-401C-9E17-15031F9ED7BA}" type="presOf" srcId="{BECC6ECE-789C-443C-8FE7-08423360DC86}" destId="{EAFCFDB0-04F6-464F-AC08-36FC57F73C73}" srcOrd="1" destOrd="0" presId="urn:microsoft.com/office/officeart/2005/8/layout/vList4"/>
    <dgm:cxn modelId="{0F19A284-0626-42A0-8073-4F9FA3EDE563}" srcId="{37022692-428C-44E3-8EAD-CD90C11710D4}" destId="{349D9780-F648-4C20-A052-C43AA52F72CA}" srcOrd="0" destOrd="0" parTransId="{FFBA46E9-E6C5-40AC-8ED3-33DFE0AB0DE0}" sibTransId="{F011D84E-036C-4AF8-A6F7-39E1ECBEAE46}"/>
    <dgm:cxn modelId="{7E8EE68E-1757-4D35-9D1A-1A5792F6ADF6}" type="presOf" srcId="{177BD2EB-F848-4685-9A88-D2A9C9990BA5}" destId="{EAFCFDB0-04F6-464F-AC08-36FC57F73C73}" srcOrd="1" destOrd="1" presId="urn:microsoft.com/office/officeart/2005/8/layout/vList4"/>
    <dgm:cxn modelId="{9D6BD18F-049F-4373-8E3A-EDFAF9C30DEC}" type="presOf" srcId="{08A7A0E0-364C-481C-8E1C-70464E9553AC}" destId="{CB40132C-9F83-4EDF-BE3A-0C97D830E395}" srcOrd="0" destOrd="1" presId="urn:microsoft.com/office/officeart/2005/8/layout/vList4"/>
    <dgm:cxn modelId="{61DB7897-761C-4FA9-A96C-8E83B9C18B3E}" type="presOf" srcId="{BECC6ECE-789C-443C-8FE7-08423360DC86}" destId="{87F8B5D0-6491-45AC-8002-A3343BDD798C}" srcOrd="0" destOrd="0" presId="urn:microsoft.com/office/officeart/2005/8/layout/vList4"/>
    <dgm:cxn modelId="{4273E298-2B26-4EDC-B244-6259E73DBDB6}" type="presOf" srcId="{349D9780-F648-4C20-A052-C43AA52F72CA}" destId="{DDF231E8-2CDB-4F9A-BF31-70A1BB79039D}" srcOrd="0" destOrd="1" presId="urn:microsoft.com/office/officeart/2005/8/layout/vList4"/>
    <dgm:cxn modelId="{714F45A4-3C25-4CDD-A8AD-76B2A9702BFB}" type="presOf" srcId="{37022692-428C-44E3-8EAD-CD90C11710D4}" destId="{DDF231E8-2CDB-4F9A-BF31-70A1BB79039D}" srcOrd="0" destOrd="0" presId="urn:microsoft.com/office/officeart/2005/8/layout/vList4"/>
    <dgm:cxn modelId="{731675AA-03CC-4DC0-851A-DC8F7BEDD806}" type="presOf" srcId="{D6A7FFB7-97A9-415A-ACB0-A3EA10F63A24}" destId="{BCBF1915-06D3-414B-A0A5-704923AFEF59}" srcOrd="0" destOrd="0" presId="urn:microsoft.com/office/officeart/2005/8/layout/vList4"/>
    <dgm:cxn modelId="{C9AAC7AD-BA07-4C98-ABFF-9ADB6F20D5E4}" srcId="{D6A7FFB7-97A9-415A-ACB0-A3EA10F63A24}" destId="{BECC6ECE-789C-443C-8FE7-08423360DC86}" srcOrd="1" destOrd="0" parTransId="{D98D12AD-A7BC-4957-A3C9-CBAD89526071}" sibTransId="{706CF592-B8CD-4A4C-8AE2-B4FE172086EE}"/>
    <dgm:cxn modelId="{EA3AC0B1-3790-4453-90EA-BCF528D55A23}" type="presOf" srcId="{349D9780-F648-4C20-A052-C43AA52F72CA}" destId="{F3300EA5-341D-4035-AEF6-7BE896AC3104}" srcOrd="1" destOrd="1" presId="urn:microsoft.com/office/officeart/2005/8/layout/vList4"/>
    <dgm:cxn modelId="{8A9C90C9-8B62-4F45-BB52-B5CB6E85C1EC}" type="presOf" srcId="{37022692-428C-44E3-8EAD-CD90C11710D4}" destId="{F3300EA5-341D-4035-AEF6-7BE896AC3104}" srcOrd="1" destOrd="0" presId="urn:microsoft.com/office/officeart/2005/8/layout/vList4"/>
    <dgm:cxn modelId="{C694C9D1-D46E-4463-962F-B392C340C575}" srcId="{BECC6ECE-789C-443C-8FE7-08423360DC86}" destId="{177BD2EB-F848-4685-9A88-D2A9C9990BA5}" srcOrd="0" destOrd="0" parTransId="{DAF2828B-EFF7-4DB5-8630-F4D01033E58B}" sibTransId="{659584EE-F9A8-4ECA-B8E7-36A652C57550}"/>
    <dgm:cxn modelId="{774C8BD2-2FAE-4C8E-82C4-DAE364E6EC44}" type="presOf" srcId="{3520A2F5-B0B4-42BB-9A08-AF66D9E975AF}" destId="{87F8B5D0-6491-45AC-8002-A3343BDD798C}" srcOrd="0" destOrd="2" presId="urn:microsoft.com/office/officeart/2005/8/layout/vList4"/>
    <dgm:cxn modelId="{57CA29DF-FC4F-46A5-9030-6974DB8B796C}" type="presOf" srcId="{95148A70-DEF7-4B95-942E-B6DDB1B0BD6C}" destId="{F3300EA5-341D-4035-AEF6-7BE896AC3104}" srcOrd="1" destOrd="2" presId="urn:microsoft.com/office/officeart/2005/8/layout/vList4"/>
    <dgm:cxn modelId="{03F3A8E5-3662-437F-A0F4-CC82C6D749A6}" type="presOf" srcId="{177BD2EB-F848-4685-9A88-D2A9C9990BA5}" destId="{87F8B5D0-6491-45AC-8002-A3343BDD798C}" srcOrd="0" destOrd="1" presId="urn:microsoft.com/office/officeart/2005/8/layout/vList4"/>
    <dgm:cxn modelId="{94D2C771-1D1D-40CA-B1A8-9230F1A4636F}" type="presParOf" srcId="{BCBF1915-06D3-414B-A0A5-704923AFEF59}" destId="{036A5E26-D2FA-48E8-9BC6-3353A45A84AD}" srcOrd="0" destOrd="0" presId="urn:microsoft.com/office/officeart/2005/8/layout/vList4"/>
    <dgm:cxn modelId="{75CBFF1D-C0F5-4F14-84E1-38BA91951483}" type="presParOf" srcId="{036A5E26-D2FA-48E8-9BC6-3353A45A84AD}" destId="{CB40132C-9F83-4EDF-BE3A-0C97D830E395}" srcOrd="0" destOrd="0" presId="urn:microsoft.com/office/officeart/2005/8/layout/vList4"/>
    <dgm:cxn modelId="{95C8DF11-97B4-42ED-AADB-CF24B6229991}" type="presParOf" srcId="{036A5E26-D2FA-48E8-9BC6-3353A45A84AD}" destId="{6A879242-426B-456C-8A4B-BC21424A1842}" srcOrd="1" destOrd="0" presId="urn:microsoft.com/office/officeart/2005/8/layout/vList4"/>
    <dgm:cxn modelId="{1621E7E9-781B-483D-88EE-AC0249674291}" type="presParOf" srcId="{036A5E26-D2FA-48E8-9BC6-3353A45A84AD}" destId="{A3F09096-EBB7-4AE0-9567-7699C882EA26}" srcOrd="2" destOrd="0" presId="urn:microsoft.com/office/officeart/2005/8/layout/vList4"/>
    <dgm:cxn modelId="{E5A688E5-A5E6-45C3-A456-EDFFC79AAFC1}" type="presParOf" srcId="{BCBF1915-06D3-414B-A0A5-704923AFEF59}" destId="{7D751063-4920-49BE-98CC-C4C34B104ADA}" srcOrd="1" destOrd="0" presId="urn:microsoft.com/office/officeart/2005/8/layout/vList4"/>
    <dgm:cxn modelId="{CFA167BC-A2F0-474F-B1E7-EB36DC180D5A}" type="presParOf" srcId="{BCBF1915-06D3-414B-A0A5-704923AFEF59}" destId="{3F9644BF-2F8F-4A34-A212-C09A46BE0FA3}" srcOrd="2" destOrd="0" presId="urn:microsoft.com/office/officeart/2005/8/layout/vList4"/>
    <dgm:cxn modelId="{FD6B29BC-6DE6-47CB-AC64-5BD0B65967B3}" type="presParOf" srcId="{3F9644BF-2F8F-4A34-A212-C09A46BE0FA3}" destId="{87F8B5D0-6491-45AC-8002-A3343BDD798C}" srcOrd="0" destOrd="0" presId="urn:microsoft.com/office/officeart/2005/8/layout/vList4"/>
    <dgm:cxn modelId="{1DB45DB7-06D0-40C6-971C-B104F8D8FC14}" type="presParOf" srcId="{3F9644BF-2F8F-4A34-A212-C09A46BE0FA3}" destId="{FFD0ACF3-C282-466B-BDB9-4770C2A72E00}" srcOrd="1" destOrd="0" presId="urn:microsoft.com/office/officeart/2005/8/layout/vList4"/>
    <dgm:cxn modelId="{E15E232F-2BC8-477C-AF27-9F2BD69F50A7}" type="presParOf" srcId="{3F9644BF-2F8F-4A34-A212-C09A46BE0FA3}" destId="{EAFCFDB0-04F6-464F-AC08-36FC57F73C73}" srcOrd="2" destOrd="0" presId="urn:microsoft.com/office/officeart/2005/8/layout/vList4"/>
    <dgm:cxn modelId="{418E771B-0086-4C61-BCD4-0DFD319FB552}" type="presParOf" srcId="{BCBF1915-06D3-414B-A0A5-704923AFEF59}" destId="{BD6FB190-23A6-4417-92B7-1D9D5A1B803D}" srcOrd="3" destOrd="0" presId="urn:microsoft.com/office/officeart/2005/8/layout/vList4"/>
    <dgm:cxn modelId="{4AACCA51-F309-40FA-A164-B8193AD0B4F1}" type="presParOf" srcId="{BCBF1915-06D3-414B-A0A5-704923AFEF59}" destId="{B274340E-16ED-4125-B9BE-D5AE5D8205DB}" srcOrd="4" destOrd="0" presId="urn:microsoft.com/office/officeart/2005/8/layout/vList4"/>
    <dgm:cxn modelId="{8DB629FD-A440-439C-AD20-3F649D4D23C4}" type="presParOf" srcId="{B274340E-16ED-4125-B9BE-D5AE5D8205DB}" destId="{DDF231E8-2CDB-4F9A-BF31-70A1BB79039D}" srcOrd="0" destOrd="0" presId="urn:microsoft.com/office/officeart/2005/8/layout/vList4"/>
    <dgm:cxn modelId="{239B6ECA-71AE-419A-A42D-63847A26CA16}" type="presParOf" srcId="{B274340E-16ED-4125-B9BE-D5AE5D8205DB}" destId="{8E727507-99F1-4CFE-8CC0-066C86159CDE}" srcOrd="1" destOrd="0" presId="urn:microsoft.com/office/officeart/2005/8/layout/vList4"/>
    <dgm:cxn modelId="{4FD75C19-D4C5-4C5B-A019-6C2C01416676}" type="presParOf" srcId="{B274340E-16ED-4125-B9BE-D5AE5D8205DB}" destId="{F3300EA5-341D-4035-AEF6-7BE896AC3104}" srcOrd="2" destOrd="0" presId="urn:microsoft.com/office/officeart/2005/8/layout/vList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D72106-18A4-405B-886F-55F08F3A9927}">
      <dsp:nvSpPr>
        <dsp:cNvPr id="0" name=""/>
        <dsp:cNvSpPr/>
      </dsp:nvSpPr>
      <dsp:spPr>
        <a:xfrm>
          <a:off x="0" y="18249"/>
          <a:ext cx="9321420" cy="74880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b="0" i="0" kern="1200" dirty="0" err="1">
              <a:latin typeface="Calibri" panose="020F0502020204030204" pitchFamily="34" charset="0"/>
              <a:cs typeface="Calibri" panose="020F0502020204030204" pitchFamily="34" charset="0"/>
            </a:rPr>
            <a:t>Allow</a:t>
          </a:r>
          <a:r>
            <a:rPr lang="fr-FR" sz="2800" b="0" i="0" kern="1200" dirty="0">
              <a:latin typeface="Calibri" panose="020F0502020204030204" pitchFamily="34" charset="0"/>
              <a:cs typeface="Calibri" panose="020F0502020204030204" pitchFamily="34" charset="0"/>
            </a:rPr>
            <a:t> to express or to </a:t>
          </a:r>
          <a:r>
            <a:rPr lang="fr-FR" sz="2800" b="0" i="0" kern="1200" dirty="0" err="1">
              <a:latin typeface="Calibri" panose="020F0502020204030204" pitchFamily="34" charset="0"/>
              <a:cs typeface="Calibri" panose="020F0502020204030204" pitchFamily="34" charset="0"/>
            </a:rPr>
            <a:t>reinforce</a:t>
          </a:r>
          <a:r>
            <a:rPr lang="fr-FR" sz="2800" b="0" i="0" kern="1200" dirty="0">
              <a:latin typeface="Calibri" panose="020F0502020204030204" pitchFamily="34" charset="0"/>
              <a:cs typeface="Calibri" panose="020F0502020204030204" pitchFamily="34" charset="0"/>
            </a:rPr>
            <a:t> the message</a:t>
          </a:r>
          <a:endParaRPr lang="fr-FR" sz="2800" kern="1200" dirty="0">
            <a:latin typeface="Calibri" panose="020F0502020204030204" pitchFamily="34" charset="0"/>
            <a:cs typeface="Calibri" panose="020F0502020204030204" pitchFamily="34" charset="0"/>
          </a:endParaRPr>
        </a:p>
      </dsp:txBody>
      <dsp:txXfrm>
        <a:off x="36553" y="54802"/>
        <a:ext cx="9248314" cy="675694"/>
      </dsp:txXfrm>
    </dsp:sp>
    <dsp:sp modelId="{66645866-FB53-4C97-8E4D-7964079CB193}">
      <dsp:nvSpPr>
        <dsp:cNvPr id="0" name=""/>
        <dsp:cNvSpPr/>
      </dsp:nvSpPr>
      <dsp:spPr>
        <a:xfrm>
          <a:off x="0" y="882249"/>
          <a:ext cx="9321420" cy="74880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b="0" i="0" kern="1200" dirty="0" err="1">
              <a:latin typeface="Calibri" panose="020F0502020204030204" pitchFamily="34" charset="0"/>
              <a:cs typeface="Calibri" panose="020F0502020204030204" pitchFamily="34" charset="0"/>
            </a:rPr>
            <a:t>When</a:t>
          </a:r>
          <a:r>
            <a:rPr lang="fr-FR" sz="2800" b="0" i="0" kern="1200" dirty="0">
              <a:latin typeface="Calibri" panose="020F0502020204030204" pitchFamily="34" charset="0"/>
              <a:cs typeface="Calibri" panose="020F0502020204030204" pitchFamily="34" charset="0"/>
            </a:rPr>
            <a:t> people </a:t>
          </a:r>
          <a:r>
            <a:rPr lang="fr-FR" sz="2800" b="0" i="0" kern="1200" dirty="0" err="1">
              <a:latin typeface="Calibri" panose="020F0502020204030204" pitchFamily="34" charset="0"/>
              <a:cs typeface="Calibri" panose="020F0502020204030204" pitchFamily="34" charset="0"/>
            </a:rPr>
            <a:t>cannot</a:t>
          </a:r>
          <a:r>
            <a:rPr lang="fr-FR" sz="2800" b="0" i="0" kern="1200" dirty="0">
              <a:latin typeface="Calibri" panose="020F0502020204030204" pitchFamily="34" charset="0"/>
              <a:cs typeface="Calibri" panose="020F0502020204030204" pitchFamily="34" charset="0"/>
            </a:rPr>
            <a:t> </a:t>
          </a:r>
          <a:r>
            <a:rPr lang="fr-FR" sz="2800" b="0" i="0" kern="1200" dirty="0" err="1">
              <a:latin typeface="Calibri" panose="020F0502020204030204" pitchFamily="34" charset="0"/>
              <a:cs typeface="Calibri" panose="020F0502020204030204" pitchFamily="34" charset="0"/>
            </a:rPr>
            <a:t>speak</a:t>
          </a:r>
          <a:endParaRPr lang="fr-FR" sz="2800" kern="1200" dirty="0">
            <a:latin typeface="Calibri" panose="020F0502020204030204" pitchFamily="34" charset="0"/>
            <a:cs typeface="Calibri" panose="020F0502020204030204" pitchFamily="34" charset="0"/>
          </a:endParaRPr>
        </a:p>
      </dsp:txBody>
      <dsp:txXfrm>
        <a:off x="36553" y="918802"/>
        <a:ext cx="9248314" cy="675694"/>
      </dsp:txXfrm>
    </dsp:sp>
    <dsp:sp modelId="{5B45BDF5-FCD3-49F3-89B4-03224E9DE720}">
      <dsp:nvSpPr>
        <dsp:cNvPr id="0" name=""/>
        <dsp:cNvSpPr/>
      </dsp:nvSpPr>
      <dsp:spPr>
        <a:xfrm>
          <a:off x="0" y="1631049"/>
          <a:ext cx="9321420" cy="9729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5955" tIns="17780" rIns="99568" bIns="17780" numCol="1" spcCol="1270" anchor="t" anchorCtr="0">
          <a:noAutofit/>
        </a:bodyPr>
        <a:lstStyle/>
        <a:p>
          <a:pPr marL="228600" lvl="1" indent="-228600" algn="l" defTabSz="1022350">
            <a:lnSpc>
              <a:spcPct val="90000"/>
            </a:lnSpc>
            <a:spcBef>
              <a:spcPct val="0"/>
            </a:spcBef>
            <a:spcAft>
              <a:spcPct val="20000"/>
            </a:spcAft>
            <a:buChar char="•"/>
          </a:pPr>
          <a:r>
            <a:rPr lang="fr-FR" sz="2300" b="0" i="0" kern="1200"/>
            <a:t>indicate what they want</a:t>
          </a:r>
          <a:endParaRPr lang="fr-FR" sz="2300" kern="1200"/>
        </a:p>
        <a:p>
          <a:pPr marL="228600" lvl="1" indent="-228600" algn="l" defTabSz="1022350">
            <a:lnSpc>
              <a:spcPct val="90000"/>
            </a:lnSpc>
            <a:spcBef>
              <a:spcPct val="0"/>
            </a:spcBef>
            <a:spcAft>
              <a:spcPct val="20000"/>
            </a:spcAft>
            <a:buChar char="•"/>
          </a:pPr>
          <a:r>
            <a:rPr lang="fr-FR" sz="2300" b="0" i="0" kern="1200" dirty="0" err="1"/>
            <a:t>indicate</a:t>
          </a:r>
          <a:r>
            <a:rPr lang="fr-FR" sz="2300" b="0" i="0" kern="1200" dirty="0"/>
            <a:t> how </a:t>
          </a:r>
          <a:r>
            <a:rPr lang="fr-FR" sz="2300" b="0" i="0" kern="1200" dirty="0" err="1"/>
            <a:t>they</a:t>
          </a:r>
          <a:r>
            <a:rPr lang="fr-FR" sz="2300" b="0" i="0" kern="1200" dirty="0"/>
            <a:t> </a:t>
          </a:r>
          <a:r>
            <a:rPr lang="fr-FR" sz="2300" b="0" i="0" kern="1200" dirty="0" err="1"/>
            <a:t>feel</a:t>
          </a:r>
          <a:endParaRPr lang="fr-FR" sz="2300" kern="1200" dirty="0"/>
        </a:p>
        <a:p>
          <a:pPr marL="114300" lvl="1" indent="-114300" algn="l" defTabSz="622300">
            <a:lnSpc>
              <a:spcPct val="90000"/>
            </a:lnSpc>
            <a:spcBef>
              <a:spcPct val="0"/>
            </a:spcBef>
            <a:spcAft>
              <a:spcPct val="20000"/>
            </a:spcAft>
            <a:buChar char="•"/>
          </a:pPr>
          <a:endParaRPr lang="fr-FR" sz="1400" kern="1200" dirty="0"/>
        </a:p>
      </dsp:txBody>
      <dsp:txXfrm>
        <a:off x="0" y="1631049"/>
        <a:ext cx="9321420" cy="972900"/>
      </dsp:txXfrm>
    </dsp:sp>
    <dsp:sp modelId="{D2FEF811-C179-48B6-98FB-5151E1C0547E}">
      <dsp:nvSpPr>
        <dsp:cNvPr id="0" name=""/>
        <dsp:cNvSpPr/>
      </dsp:nvSpPr>
      <dsp:spPr>
        <a:xfrm>
          <a:off x="0" y="2603949"/>
          <a:ext cx="9321420" cy="74880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r-FR" sz="2800" b="0" i="0" kern="1200" dirty="0" err="1">
              <a:latin typeface="Calibri" panose="020F0502020204030204" pitchFamily="34" charset="0"/>
              <a:cs typeface="Calibri" panose="020F0502020204030204" pitchFamily="34" charset="0"/>
            </a:rPr>
            <a:t>Allow</a:t>
          </a:r>
          <a:r>
            <a:rPr lang="fr-FR" sz="2800" b="0" i="0" kern="1200" dirty="0">
              <a:latin typeface="Calibri" panose="020F0502020204030204" pitchFamily="34" charset="0"/>
              <a:cs typeface="Calibri" panose="020F0502020204030204" pitchFamily="34" charset="0"/>
            </a:rPr>
            <a:t> to </a:t>
          </a:r>
          <a:r>
            <a:rPr lang="fr-FR" sz="2800" b="0" i="0" kern="1200" dirty="0" err="1">
              <a:latin typeface="Calibri" panose="020F0502020204030204" pitchFamily="34" charset="0"/>
              <a:cs typeface="Calibri" panose="020F0502020204030204" pitchFamily="34" charset="0"/>
            </a:rPr>
            <a:t>understand</a:t>
          </a:r>
          <a:r>
            <a:rPr lang="fr-FR" sz="2800" b="0" i="0" kern="1200" dirty="0">
              <a:latin typeface="Calibri" panose="020F0502020204030204" pitchFamily="34" charset="0"/>
              <a:cs typeface="Calibri" panose="020F0502020204030204" pitchFamily="34" charset="0"/>
            </a:rPr>
            <a:t> </a:t>
          </a:r>
          <a:r>
            <a:rPr lang="fr-FR" sz="2800" b="0" i="0" kern="1200" dirty="0" err="1">
              <a:latin typeface="Calibri" panose="020F0502020204030204" pitchFamily="34" charset="0"/>
              <a:cs typeface="Calibri" panose="020F0502020204030204" pitchFamily="34" charset="0"/>
            </a:rPr>
            <a:t>what</a:t>
          </a:r>
          <a:r>
            <a:rPr lang="fr-FR" sz="2800" b="0" i="0" kern="1200" dirty="0">
              <a:latin typeface="Calibri" panose="020F0502020204030204" pitchFamily="34" charset="0"/>
              <a:cs typeface="Calibri" panose="020F0502020204030204" pitchFamily="34" charset="0"/>
            </a:rPr>
            <a:t> the speaker </a:t>
          </a:r>
          <a:r>
            <a:rPr lang="fr-FR" sz="2800" b="0" i="0" kern="1200" dirty="0" err="1">
              <a:latin typeface="Calibri" panose="020F0502020204030204" pitchFamily="34" charset="0"/>
              <a:cs typeface="Calibri" panose="020F0502020204030204" pitchFamily="34" charset="0"/>
            </a:rPr>
            <a:t>means</a:t>
          </a:r>
          <a:r>
            <a:rPr lang="fr-FR" sz="3200" b="0" i="0" kern="1200" dirty="0">
              <a:latin typeface="Calibri" panose="020F0502020204030204" pitchFamily="34" charset="0"/>
              <a:cs typeface="Calibri" panose="020F0502020204030204" pitchFamily="34" charset="0"/>
            </a:rPr>
            <a:t>	</a:t>
          </a:r>
          <a:endParaRPr lang="fr-FR" sz="3200" kern="1200" dirty="0">
            <a:latin typeface="Calibri" panose="020F0502020204030204" pitchFamily="34" charset="0"/>
            <a:cs typeface="Calibri" panose="020F0502020204030204" pitchFamily="34" charset="0"/>
          </a:endParaRPr>
        </a:p>
      </dsp:txBody>
      <dsp:txXfrm>
        <a:off x="36553" y="2640502"/>
        <a:ext cx="9248314" cy="6756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E297C4-D0BA-4FCA-A72C-50CAC53A1FF7}">
      <dsp:nvSpPr>
        <dsp:cNvPr id="0" name=""/>
        <dsp:cNvSpPr/>
      </dsp:nvSpPr>
      <dsp:spPr>
        <a:xfrm>
          <a:off x="1051233" y="1263"/>
          <a:ext cx="2265324" cy="1132662"/>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fr-FR" sz="2400" kern="1200" dirty="0">
              <a:latin typeface="Calibri" panose="020F0502020204030204" pitchFamily="34" charset="0"/>
              <a:cs typeface="Calibri" panose="020F0502020204030204" pitchFamily="34" charset="0"/>
            </a:rPr>
            <a:t>Expressive </a:t>
          </a:r>
          <a:r>
            <a:rPr lang="fr-FR" sz="2400" kern="1200" dirty="0" err="1">
              <a:latin typeface="Calibri" panose="020F0502020204030204" pitchFamily="34" charset="0"/>
              <a:cs typeface="Calibri" panose="020F0502020204030204" pitchFamily="34" charset="0"/>
            </a:rPr>
            <a:t>gestures</a:t>
          </a:r>
          <a:endParaRPr lang="fr-FR" sz="2400" kern="1200" dirty="0">
            <a:latin typeface="Calibri" panose="020F0502020204030204" pitchFamily="34" charset="0"/>
            <a:cs typeface="Calibri" panose="020F0502020204030204" pitchFamily="34" charset="0"/>
          </a:endParaRPr>
        </a:p>
      </dsp:txBody>
      <dsp:txXfrm>
        <a:off x="1084408" y="34438"/>
        <a:ext cx="2198974" cy="1066312"/>
      </dsp:txXfrm>
    </dsp:sp>
    <dsp:sp modelId="{B9C56E26-1680-4BFE-ABE5-0850AF15189C}">
      <dsp:nvSpPr>
        <dsp:cNvPr id="0" name=""/>
        <dsp:cNvSpPr/>
      </dsp:nvSpPr>
      <dsp:spPr>
        <a:xfrm>
          <a:off x="1277765" y="1133925"/>
          <a:ext cx="226532" cy="849496"/>
        </a:xfrm>
        <a:custGeom>
          <a:avLst/>
          <a:gdLst/>
          <a:ahLst/>
          <a:cxnLst/>
          <a:rect l="0" t="0" r="0" b="0"/>
          <a:pathLst>
            <a:path>
              <a:moveTo>
                <a:pt x="0" y="0"/>
              </a:moveTo>
              <a:lnTo>
                <a:pt x="0" y="849496"/>
              </a:lnTo>
              <a:lnTo>
                <a:pt x="226532" y="849496"/>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8D4FB2-720F-4AC4-BD76-A4D85A824B85}">
      <dsp:nvSpPr>
        <dsp:cNvPr id="0" name=""/>
        <dsp:cNvSpPr/>
      </dsp:nvSpPr>
      <dsp:spPr>
        <a:xfrm>
          <a:off x="1504298" y="1417091"/>
          <a:ext cx="1812260" cy="1132662"/>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fr-FR" sz="1800" kern="1200" dirty="0">
              <a:latin typeface="Calibri" panose="020F0502020204030204" pitchFamily="34" charset="0"/>
              <a:cs typeface="Calibri" panose="020F0502020204030204" pitchFamily="34" charset="0"/>
            </a:rPr>
            <a:t>Expression the </a:t>
          </a:r>
          <a:r>
            <a:rPr lang="fr-FR" sz="1800" kern="1200" dirty="0" err="1">
              <a:latin typeface="Calibri" panose="020F0502020204030204" pitchFamily="34" charset="0"/>
              <a:cs typeface="Calibri" panose="020F0502020204030204" pitchFamily="34" charset="0"/>
            </a:rPr>
            <a:t>emotional</a:t>
          </a:r>
          <a:r>
            <a:rPr lang="fr-FR" sz="1800" kern="1200" dirty="0">
              <a:latin typeface="Calibri" panose="020F0502020204030204" pitchFamily="34" charset="0"/>
              <a:cs typeface="Calibri" panose="020F0502020204030204" pitchFamily="34" charset="0"/>
            </a:rPr>
            <a:t> state</a:t>
          </a:r>
        </a:p>
      </dsp:txBody>
      <dsp:txXfrm>
        <a:off x="1537473" y="1450266"/>
        <a:ext cx="1745910" cy="1066312"/>
      </dsp:txXfrm>
    </dsp:sp>
    <dsp:sp modelId="{2C351BE4-84D2-46D2-A46A-684164F4DB19}">
      <dsp:nvSpPr>
        <dsp:cNvPr id="0" name=""/>
        <dsp:cNvSpPr/>
      </dsp:nvSpPr>
      <dsp:spPr>
        <a:xfrm>
          <a:off x="1277765" y="1133925"/>
          <a:ext cx="226532" cy="2265324"/>
        </a:xfrm>
        <a:custGeom>
          <a:avLst/>
          <a:gdLst/>
          <a:ahLst/>
          <a:cxnLst/>
          <a:rect l="0" t="0" r="0" b="0"/>
          <a:pathLst>
            <a:path>
              <a:moveTo>
                <a:pt x="0" y="0"/>
              </a:moveTo>
              <a:lnTo>
                <a:pt x="0" y="2265324"/>
              </a:lnTo>
              <a:lnTo>
                <a:pt x="226532" y="2265324"/>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4AEE54-0890-4489-8A61-510D876702D2}">
      <dsp:nvSpPr>
        <dsp:cNvPr id="0" name=""/>
        <dsp:cNvSpPr/>
      </dsp:nvSpPr>
      <dsp:spPr>
        <a:xfrm>
          <a:off x="1504298" y="2832919"/>
          <a:ext cx="1812260" cy="1132662"/>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fr-FR" sz="1800" kern="1200" dirty="0" err="1">
              <a:latin typeface="Calibri" panose="020F0502020204030204" pitchFamily="34" charset="0"/>
              <a:cs typeface="Calibri" panose="020F0502020204030204" pitchFamily="34" charset="0"/>
            </a:rPr>
            <a:t>Produced</a:t>
          </a:r>
          <a:r>
            <a:rPr lang="fr-FR" sz="1800" kern="1200" dirty="0">
              <a:latin typeface="Calibri" panose="020F0502020204030204" pitchFamily="34" charset="0"/>
              <a:cs typeface="Calibri" panose="020F0502020204030204" pitchFamily="34" charset="0"/>
            </a:rPr>
            <a:t> </a:t>
          </a:r>
          <a:r>
            <a:rPr lang="fr-FR" sz="1800" kern="1200" dirty="0" err="1">
              <a:latin typeface="Calibri" panose="020F0502020204030204" pitchFamily="34" charset="0"/>
              <a:cs typeface="Calibri" panose="020F0502020204030204" pitchFamily="34" charset="0"/>
            </a:rPr>
            <a:t>inconsciously</a:t>
          </a:r>
          <a:endParaRPr lang="fr-FR" sz="1800" kern="1200" dirty="0">
            <a:latin typeface="Calibri" panose="020F0502020204030204" pitchFamily="34" charset="0"/>
            <a:cs typeface="Calibri" panose="020F0502020204030204" pitchFamily="34" charset="0"/>
          </a:endParaRPr>
        </a:p>
      </dsp:txBody>
      <dsp:txXfrm>
        <a:off x="1537473" y="2866094"/>
        <a:ext cx="1745910" cy="1066312"/>
      </dsp:txXfrm>
    </dsp:sp>
    <dsp:sp modelId="{888D059E-4CD6-448C-9C2B-4C3BE3BF005F}">
      <dsp:nvSpPr>
        <dsp:cNvPr id="0" name=""/>
        <dsp:cNvSpPr/>
      </dsp:nvSpPr>
      <dsp:spPr>
        <a:xfrm>
          <a:off x="3882889" y="1263"/>
          <a:ext cx="2265324" cy="1132662"/>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fr-FR" sz="2400" kern="1200" dirty="0" err="1">
              <a:latin typeface="Calibri" panose="020F0502020204030204" pitchFamily="34" charset="0"/>
              <a:cs typeface="Calibri" panose="020F0502020204030204" pitchFamily="34" charset="0"/>
            </a:rPr>
            <a:t>Conventiona</a:t>
          </a:r>
          <a:r>
            <a:rPr lang="fr-FR" sz="2800" kern="1200" dirty="0" err="1">
              <a:latin typeface="Calibri" panose="020F0502020204030204" pitchFamily="34" charset="0"/>
              <a:cs typeface="Calibri" panose="020F0502020204030204" pitchFamily="34" charset="0"/>
            </a:rPr>
            <a:t>l</a:t>
          </a:r>
          <a:r>
            <a:rPr lang="fr-FR" sz="2800" kern="1200" dirty="0">
              <a:latin typeface="Calibri" panose="020F0502020204030204" pitchFamily="34" charset="0"/>
              <a:cs typeface="Calibri" panose="020F0502020204030204" pitchFamily="34" charset="0"/>
            </a:rPr>
            <a:t> </a:t>
          </a:r>
          <a:r>
            <a:rPr lang="fr-FR" sz="2400" kern="1200" dirty="0" err="1">
              <a:latin typeface="Calibri" panose="020F0502020204030204" pitchFamily="34" charset="0"/>
              <a:cs typeface="Calibri" panose="020F0502020204030204" pitchFamily="34" charset="0"/>
            </a:rPr>
            <a:t>gestures</a:t>
          </a:r>
          <a:endParaRPr lang="fr-FR" sz="2800" kern="1200" dirty="0">
            <a:latin typeface="Calibri" panose="020F0502020204030204" pitchFamily="34" charset="0"/>
            <a:cs typeface="Calibri" panose="020F0502020204030204" pitchFamily="34" charset="0"/>
          </a:endParaRPr>
        </a:p>
      </dsp:txBody>
      <dsp:txXfrm>
        <a:off x="3916064" y="34438"/>
        <a:ext cx="2198974" cy="1066312"/>
      </dsp:txXfrm>
    </dsp:sp>
    <dsp:sp modelId="{689F12A2-31BF-4814-B212-0C93AB001606}">
      <dsp:nvSpPr>
        <dsp:cNvPr id="0" name=""/>
        <dsp:cNvSpPr/>
      </dsp:nvSpPr>
      <dsp:spPr>
        <a:xfrm>
          <a:off x="4109422" y="1133925"/>
          <a:ext cx="226532" cy="849496"/>
        </a:xfrm>
        <a:custGeom>
          <a:avLst/>
          <a:gdLst/>
          <a:ahLst/>
          <a:cxnLst/>
          <a:rect l="0" t="0" r="0" b="0"/>
          <a:pathLst>
            <a:path>
              <a:moveTo>
                <a:pt x="0" y="0"/>
              </a:moveTo>
              <a:lnTo>
                <a:pt x="0" y="849496"/>
              </a:lnTo>
              <a:lnTo>
                <a:pt x="226532" y="849496"/>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9DD1E0-FD89-4437-95D6-7AEB2691A4F5}">
      <dsp:nvSpPr>
        <dsp:cNvPr id="0" name=""/>
        <dsp:cNvSpPr/>
      </dsp:nvSpPr>
      <dsp:spPr>
        <a:xfrm>
          <a:off x="4335954" y="1417091"/>
          <a:ext cx="1812260" cy="1132662"/>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fr-FR" sz="1800" kern="1200" dirty="0">
              <a:latin typeface="Calibri" panose="020F0502020204030204" pitchFamily="34" charset="0"/>
              <a:cs typeface="Calibri" panose="020F0502020204030204" pitchFamily="34" charset="0"/>
            </a:rPr>
            <a:t>Common to a </a:t>
          </a:r>
          <a:r>
            <a:rPr lang="fr-FR" sz="1800" kern="1200" dirty="0" err="1">
              <a:latin typeface="Calibri" panose="020F0502020204030204" pitchFamily="34" charset="0"/>
              <a:cs typeface="Calibri" panose="020F0502020204030204" pitchFamily="34" charset="0"/>
            </a:rPr>
            <a:t>community</a:t>
          </a:r>
          <a:endParaRPr lang="fr-FR" sz="1800" kern="1200" dirty="0">
            <a:latin typeface="Calibri" panose="020F0502020204030204" pitchFamily="34" charset="0"/>
            <a:cs typeface="Calibri" panose="020F0502020204030204" pitchFamily="34" charset="0"/>
          </a:endParaRPr>
        </a:p>
      </dsp:txBody>
      <dsp:txXfrm>
        <a:off x="4369129" y="1450266"/>
        <a:ext cx="1745910" cy="1066312"/>
      </dsp:txXfrm>
    </dsp:sp>
    <dsp:sp modelId="{04DE06DB-BFF0-48FE-992C-42EA79A90A56}">
      <dsp:nvSpPr>
        <dsp:cNvPr id="0" name=""/>
        <dsp:cNvSpPr/>
      </dsp:nvSpPr>
      <dsp:spPr>
        <a:xfrm>
          <a:off x="4109422" y="1133925"/>
          <a:ext cx="226532" cy="2265324"/>
        </a:xfrm>
        <a:custGeom>
          <a:avLst/>
          <a:gdLst/>
          <a:ahLst/>
          <a:cxnLst/>
          <a:rect l="0" t="0" r="0" b="0"/>
          <a:pathLst>
            <a:path>
              <a:moveTo>
                <a:pt x="0" y="0"/>
              </a:moveTo>
              <a:lnTo>
                <a:pt x="0" y="2265324"/>
              </a:lnTo>
              <a:lnTo>
                <a:pt x="226532" y="2265324"/>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108AAB-8FEF-4101-91E0-0DE91D45C581}">
      <dsp:nvSpPr>
        <dsp:cNvPr id="0" name=""/>
        <dsp:cNvSpPr/>
      </dsp:nvSpPr>
      <dsp:spPr>
        <a:xfrm>
          <a:off x="4335954" y="2832919"/>
          <a:ext cx="1812260" cy="1132662"/>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fr-FR" sz="1800" kern="1200" dirty="0" err="1">
              <a:latin typeface="Calibri" panose="020F0502020204030204" pitchFamily="34" charset="0"/>
              <a:cs typeface="Calibri" panose="020F0502020204030204" pitchFamily="34" charset="0"/>
            </a:rPr>
            <a:t>Convey</a:t>
          </a:r>
          <a:r>
            <a:rPr lang="fr-FR" sz="1800" kern="1200" dirty="0">
              <a:latin typeface="Calibri" panose="020F0502020204030204" pitchFamily="34" charset="0"/>
              <a:cs typeface="Calibri" panose="020F0502020204030204" pitchFamily="34" charset="0"/>
            </a:rPr>
            <a:t> a communication intention</a:t>
          </a:r>
        </a:p>
      </dsp:txBody>
      <dsp:txXfrm>
        <a:off x="4369129" y="2866094"/>
        <a:ext cx="1745910" cy="1066312"/>
      </dsp:txXfrm>
    </dsp:sp>
    <dsp:sp modelId="{5BA1A939-45C8-42E6-8CBB-6C511EB5A4C4}">
      <dsp:nvSpPr>
        <dsp:cNvPr id="0" name=""/>
        <dsp:cNvSpPr/>
      </dsp:nvSpPr>
      <dsp:spPr>
        <a:xfrm>
          <a:off x="6714545" y="1263"/>
          <a:ext cx="2265324" cy="1132662"/>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fr-FR" sz="2400" kern="1200" dirty="0" err="1">
              <a:latin typeface="Calibri" panose="020F0502020204030204" pitchFamily="34" charset="0"/>
              <a:cs typeface="Calibri" panose="020F0502020204030204" pitchFamily="34" charset="0"/>
            </a:rPr>
            <a:t>Symbolic</a:t>
          </a:r>
          <a:r>
            <a:rPr lang="fr-FR" sz="2400" kern="1200" dirty="0">
              <a:latin typeface="Calibri" panose="020F0502020204030204" pitchFamily="34" charset="0"/>
              <a:cs typeface="Calibri" panose="020F0502020204030204" pitchFamily="34" charset="0"/>
            </a:rPr>
            <a:t> </a:t>
          </a:r>
          <a:r>
            <a:rPr lang="fr-FR" sz="2400" kern="1200" dirty="0" err="1">
              <a:latin typeface="Calibri" panose="020F0502020204030204" pitchFamily="34" charset="0"/>
              <a:cs typeface="Calibri" panose="020F0502020204030204" pitchFamily="34" charset="0"/>
            </a:rPr>
            <a:t>gestures</a:t>
          </a:r>
          <a:endParaRPr lang="fr-FR" sz="2400" kern="1200" dirty="0">
            <a:latin typeface="Calibri" panose="020F0502020204030204" pitchFamily="34" charset="0"/>
            <a:cs typeface="Calibri" panose="020F0502020204030204" pitchFamily="34" charset="0"/>
          </a:endParaRPr>
        </a:p>
      </dsp:txBody>
      <dsp:txXfrm>
        <a:off x="6747720" y="34438"/>
        <a:ext cx="2198974" cy="1066312"/>
      </dsp:txXfrm>
    </dsp:sp>
    <dsp:sp modelId="{738CED8D-A2A0-4A3C-9090-60BB98EF80F5}">
      <dsp:nvSpPr>
        <dsp:cNvPr id="0" name=""/>
        <dsp:cNvSpPr/>
      </dsp:nvSpPr>
      <dsp:spPr>
        <a:xfrm>
          <a:off x="6941078" y="1133925"/>
          <a:ext cx="226532" cy="849496"/>
        </a:xfrm>
        <a:custGeom>
          <a:avLst/>
          <a:gdLst/>
          <a:ahLst/>
          <a:cxnLst/>
          <a:rect l="0" t="0" r="0" b="0"/>
          <a:pathLst>
            <a:path>
              <a:moveTo>
                <a:pt x="0" y="0"/>
              </a:moveTo>
              <a:lnTo>
                <a:pt x="0" y="849496"/>
              </a:lnTo>
              <a:lnTo>
                <a:pt x="226532" y="849496"/>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FB5E32-D96C-426F-B55B-38F9B990549E}">
      <dsp:nvSpPr>
        <dsp:cNvPr id="0" name=""/>
        <dsp:cNvSpPr/>
      </dsp:nvSpPr>
      <dsp:spPr>
        <a:xfrm>
          <a:off x="7167610" y="1417091"/>
          <a:ext cx="1812260" cy="1132662"/>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fr-FR" sz="1800" kern="1200" dirty="0">
              <a:latin typeface="Calibri" panose="020F0502020204030204" pitchFamily="34" charset="0"/>
              <a:cs typeface="Calibri" panose="020F0502020204030204" pitchFamily="34" charset="0"/>
            </a:rPr>
            <a:t>Common to a </a:t>
          </a:r>
          <a:r>
            <a:rPr lang="fr-FR" sz="1800" kern="1200" dirty="0" err="1">
              <a:latin typeface="Calibri" panose="020F0502020204030204" pitchFamily="34" charset="0"/>
              <a:cs typeface="Calibri" panose="020F0502020204030204" pitchFamily="34" charset="0"/>
            </a:rPr>
            <a:t>community</a:t>
          </a:r>
          <a:endParaRPr lang="fr-FR" sz="1800" kern="1200" dirty="0">
            <a:latin typeface="Calibri" panose="020F0502020204030204" pitchFamily="34" charset="0"/>
            <a:cs typeface="Calibri" panose="020F0502020204030204" pitchFamily="34" charset="0"/>
          </a:endParaRPr>
        </a:p>
      </dsp:txBody>
      <dsp:txXfrm>
        <a:off x="7200785" y="1450266"/>
        <a:ext cx="1745910" cy="1066312"/>
      </dsp:txXfrm>
    </dsp:sp>
    <dsp:sp modelId="{752A5758-C70C-48F5-AF5B-B322A8A921B2}">
      <dsp:nvSpPr>
        <dsp:cNvPr id="0" name=""/>
        <dsp:cNvSpPr/>
      </dsp:nvSpPr>
      <dsp:spPr>
        <a:xfrm>
          <a:off x="6941078" y="1133925"/>
          <a:ext cx="226532" cy="2265324"/>
        </a:xfrm>
        <a:custGeom>
          <a:avLst/>
          <a:gdLst/>
          <a:ahLst/>
          <a:cxnLst/>
          <a:rect l="0" t="0" r="0" b="0"/>
          <a:pathLst>
            <a:path>
              <a:moveTo>
                <a:pt x="0" y="0"/>
              </a:moveTo>
              <a:lnTo>
                <a:pt x="0" y="2265324"/>
              </a:lnTo>
              <a:lnTo>
                <a:pt x="226532" y="2265324"/>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CD79CB-C1E7-478E-B97D-20EB7AE459A6}">
      <dsp:nvSpPr>
        <dsp:cNvPr id="0" name=""/>
        <dsp:cNvSpPr/>
      </dsp:nvSpPr>
      <dsp:spPr>
        <a:xfrm>
          <a:off x="7167610" y="2832919"/>
          <a:ext cx="1812260" cy="1132662"/>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fr-FR" sz="1800" kern="1200" dirty="0">
              <a:latin typeface="Calibri" panose="020F0502020204030204" pitchFamily="34" charset="0"/>
              <a:cs typeface="Calibri" panose="020F0502020204030204" pitchFamily="34" charset="0"/>
            </a:rPr>
            <a:t>Express a social situation</a:t>
          </a:r>
        </a:p>
      </dsp:txBody>
      <dsp:txXfrm>
        <a:off x="7200785" y="2866094"/>
        <a:ext cx="1745910" cy="10663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40132C-9F83-4EDF-BE3A-0C97D830E395}">
      <dsp:nvSpPr>
        <dsp:cNvPr id="0" name=""/>
        <dsp:cNvSpPr/>
      </dsp:nvSpPr>
      <dsp:spPr>
        <a:xfrm>
          <a:off x="0" y="13163"/>
          <a:ext cx="6338215" cy="136692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fr-FR" sz="2400" kern="1200" dirty="0">
              <a:latin typeface="Calibri" panose="020F0502020204030204" pitchFamily="34" charset="0"/>
              <a:cs typeface="Calibri" panose="020F0502020204030204" pitchFamily="34" charset="0"/>
            </a:rPr>
            <a:t>Expressive </a:t>
          </a:r>
          <a:r>
            <a:rPr lang="fr-FR" sz="2400" kern="1200" dirty="0" err="1">
              <a:latin typeface="Calibri" panose="020F0502020204030204" pitchFamily="34" charset="0"/>
              <a:cs typeface="Calibri" panose="020F0502020204030204" pitchFamily="34" charset="0"/>
            </a:rPr>
            <a:t>gestures</a:t>
          </a:r>
          <a:endParaRPr lang="fr-FR" sz="24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fr-FR" sz="2000" kern="1200" dirty="0">
              <a:latin typeface="Calibri" panose="020F0502020204030204" pitchFamily="34" charset="0"/>
              <a:cs typeface="Calibri" panose="020F0502020204030204" pitchFamily="34" charset="0"/>
            </a:rPr>
            <a:t>Express the </a:t>
          </a:r>
          <a:r>
            <a:rPr lang="fr-FR" sz="2000" kern="1200" dirty="0" err="1">
              <a:latin typeface="Calibri" panose="020F0502020204030204" pitchFamily="34" charset="0"/>
              <a:cs typeface="Calibri" panose="020F0502020204030204" pitchFamily="34" charset="0"/>
            </a:rPr>
            <a:t>emotional</a:t>
          </a:r>
          <a:r>
            <a:rPr lang="fr-FR" sz="2000" kern="1200" dirty="0">
              <a:latin typeface="Calibri" panose="020F0502020204030204" pitchFamily="34" charset="0"/>
              <a:cs typeface="Calibri" panose="020F0502020204030204" pitchFamily="34" charset="0"/>
            </a:rPr>
            <a:t> state</a:t>
          </a:r>
        </a:p>
        <a:p>
          <a:pPr marL="228600" lvl="1" indent="-228600" algn="l" defTabSz="889000">
            <a:lnSpc>
              <a:spcPct val="90000"/>
            </a:lnSpc>
            <a:spcBef>
              <a:spcPct val="0"/>
            </a:spcBef>
            <a:spcAft>
              <a:spcPct val="15000"/>
            </a:spcAft>
            <a:buChar char="•"/>
          </a:pPr>
          <a:r>
            <a:rPr lang="fr-FR" sz="2000" kern="1200" dirty="0" err="1">
              <a:latin typeface="Calibri" panose="020F0502020204030204" pitchFamily="34" charset="0"/>
              <a:cs typeface="Calibri" panose="020F0502020204030204" pitchFamily="34" charset="0"/>
            </a:rPr>
            <a:t>Produced</a:t>
          </a:r>
          <a:r>
            <a:rPr lang="fr-FR" sz="2000" kern="1200" dirty="0">
              <a:latin typeface="Calibri" panose="020F0502020204030204" pitchFamily="34" charset="0"/>
              <a:cs typeface="Calibri" panose="020F0502020204030204" pitchFamily="34" charset="0"/>
            </a:rPr>
            <a:t> </a:t>
          </a:r>
          <a:r>
            <a:rPr lang="fr-FR" sz="2000" kern="1200" dirty="0" err="1">
              <a:latin typeface="Calibri" panose="020F0502020204030204" pitchFamily="34" charset="0"/>
              <a:cs typeface="Calibri" panose="020F0502020204030204" pitchFamily="34" charset="0"/>
            </a:rPr>
            <a:t>unconciously</a:t>
          </a:r>
          <a:endParaRPr lang="fr-FR" sz="2000" kern="1200" dirty="0">
            <a:latin typeface="Calibri" panose="020F0502020204030204" pitchFamily="34" charset="0"/>
            <a:cs typeface="Calibri" panose="020F0502020204030204" pitchFamily="34" charset="0"/>
          </a:endParaRPr>
        </a:p>
      </dsp:txBody>
      <dsp:txXfrm>
        <a:off x="1404335" y="13163"/>
        <a:ext cx="4933879" cy="1366923"/>
      </dsp:txXfrm>
    </dsp:sp>
    <dsp:sp modelId="{6A879242-426B-456C-8A4B-BC21424A1842}">
      <dsp:nvSpPr>
        <dsp:cNvPr id="0" name=""/>
        <dsp:cNvSpPr/>
      </dsp:nvSpPr>
      <dsp:spPr>
        <a:xfrm>
          <a:off x="227322" y="157885"/>
          <a:ext cx="1086382" cy="1051152"/>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F8B5D0-6491-45AC-8002-A3343BDD798C}">
      <dsp:nvSpPr>
        <dsp:cNvPr id="0" name=""/>
        <dsp:cNvSpPr/>
      </dsp:nvSpPr>
      <dsp:spPr>
        <a:xfrm>
          <a:off x="0" y="1503615"/>
          <a:ext cx="6338215" cy="136692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fr-FR" sz="2400" kern="1200" dirty="0" err="1">
              <a:latin typeface="Calibri" panose="020F0502020204030204" pitchFamily="34" charset="0"/>
              <a:cs typeface="Calibri" panose="020F0502020204030204" pitchFamily="34" charset="0"/>
            </a:rPr>
            <a:t>Conventional</a:t>
          </a:r>
          <a:r>
            <a:rPr lang="fr-FR" sz="2400" kern="1200" dirty="0">
              <a:latin typeface="Calibri" panose="020F0502020204030204" pitchFamily="34" charset="0"/>
              <a:cs typeface="Calibri" panose="020F0502020204030204" pitchFamily="34" charset="0"/>
            </a:rPr>
            <a:t> </a:t>
          </a:r>
          <a:r>
            <a:rPr lang="fr-FR" sz="2400" kern="1200" dirty="0" err="1">
              <a:latin typeface="Calibri" panose="020F0502020204030204" pitchFamily="34" charset="0"/>
              <a:cs typeface="Calibri" panose="020F0502020204030204" pitchFamily="34" charset="0"/>
            </a:rPr>
            <a:t>gestures</a:t>
          </a:r>
          <a:endParaRPr lang="fr-FR" sz="24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fr-FR" sz="2000" kern="1200" dirty="0">
              <a:latin typeface="Calibri" panose="020F0502020204030204" pitchFamily="34" charset="0"/>
              <a:cs typeface="Calibri" panose="020F0502020204030204" pitchFamily="34" charset="0"/>
            </a:rPr>
            <a:t>Common to a </a:t>
          </a:r>
          <a:r>
            <a:rPr lang="fr-FR" sz="2000" kern="1200" dirty="0" err="1">
              <a:latin typeface="Calibri" panose="020F0502020204030204" pitchFamily="34" charset="0"/>
              <a:cs typeface="Calibri" panose="020F0502020204030204" pitchFamily="34" charset="0"/>
            </a:rPr>
            <a:t>community</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fr-FR" sz="2000" kern="1200" dirty="0" err="1">
              <a:latin typeface="Calibri" panose="020F0502020204030204" pitchFamily="34" charset="0"/>
              <a:cs typeface="Calibri" panose="020F0502020204030204" pitchFamily="34" charset="0"/>
            </a:rPr>
            <a:t>Convey</a:t>
          </a:r>
          <a:r>
            <a:rPr lang="fr-FR" sz="2000" kern="1200" dirty="0">
              <a:latin typeface="Calibri" panose="020F0502020204030204" pitchFamily="34" charset="0"/>
              <a:cs typeface="Calibri" panose="020F0502020204030204" pitchFamily="34" charset="0"/>
            </a:rPr>
            <a:t> a communicative intention</a:t>
          </a:r>
        </a:p>
      </dsp:txBody>
      <dsp:txXfrm>
        <a:off x="1404335" y="1503615"/>
        <a:ext cx="4933879" cy="1366923"/>
      </dsp:txXfrm>
    </dsp:sp>
    <dsp:sp modelId="{FFD0ACF3-C282-466B-BDB9-4770C2A72E00}">
      <dsp:nvSpPr>
        <dsp:cNvPr id="0" name=""/>
        <dsp:cNvSpPr/>
      </dsp:nvSpPr>
      <dsp:spPr>
        <a:xfrm>
          <a:off x="256687" y="1695411"/>
          <a:ext cx="1027652" cy="983331"/>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F231E8-2CDB-4F9A-BF31-70A1BB79039D}">
      <dsp:nvSpPr>
        <dsp:cNvPr id="0" name=""/>
        <dsp:cNvSpPr/>
      </dsp:nvSpPr>
      <dsp:spPr>
        <a:xfrm>
          <a:off x="0" y="3007230"/>
          <a:ext cx="6338215" cy="136692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fr-FR" sz="2400" kern="1200" dirty="0" err="1">
              <a:latin typeface="Calibri" panose="020F0502020204030204" pitchFamily="34" charset="0"/>
              <a:cs typeface="Calibri" panose="020F0502020204030204" pitchFamily="34" charset="0"/>
            </a:rPr>
            <a:t>Symbolic</a:t>
          </a:r>
          <a:r>
            <a:rPr lang="fr-FR" sz="2400" kern="1200" dirty="0">
              <a:latin typeface="Calibri" panose="020F0502020204030204" pitchFamily="34" charset="0"/>
              <a:cs typeface="Calibri" panose="020F0502020204030204" pitchFamily="34" charset="0"/>
            </a:rPr>
            <a:t> </a:t>
          </a:r>
          <a:r>
            <a:rPr lang="fr-FR" sz="2400" kern="1200" dirty="0" err="1">
              <a:latin typeface="Calibri" panose="020F0502020204030204" pitchFamily="34" charset="0"/>
              <a:cs typeface="Calibri" panose="020F0502020204030204" pitchFamily="34" charset="0"/>
            </a:rPr>
            <a:t>gestures</a:t>
          </a:r>
          <a:endParaRPr lang="fr-FR" sz="24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fr-FR" sz="2000" kern="1200" dirty="0">
              <a:latin typeface="Calibri" panose="020F0502020204030204" pitchFamily="34" charset="0"/>
              <a:cs typeface="Calibri" panose="020F0502020204030204" pitchFamily="34" charset="0"/>
            </a:rPr>
            <a:t>Common to a </a:t>
          </a:r>
          <a:r>
            <a:rPr lang="fr-FR" sz="2000" kern="1200" dirty="0" err="1">
              <a:latin typeface="Calibri" panose="020F0502020204030204" pitchFamily="34" charset="0"/>
              <a:cs typeface="Calibri" panose="020F0502020204030204" pitchFamily="34" charset="0"/>
            </a:rPr>
            <a:t>community</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fr-FR" sz="2000" kern="1200" dirty="0">
              <a:latin typeface="Calibri" panose="020F0502020204030204" pitchFamily="34" charset="0"/>
              <a:cs typeface="Calibri" panose="020F0502020204030204" pitchFamily="34" charset="0"/>
            </a:rPr>
            <a:t>Express a social situation</a:t>
          </a:r>
        </a:p>
      </dsp:txBody>
      <dsp:txXfrm>
        <a:off x="1404335" y="3007230"/>
        <a:ext cx="4933879" cy="1366923"/>
      </dsp:txXfrm>
    </dsp:sp>
    <dsp:sp modelId="{8E727507-99F1-4CFE-8CC0-066C86159CDE}">
      <dsp:nvSpPr>
        <dsp:cNvPr id="0" name=""/>
        <dsp:cNvSpPr/>
      </dsp:nvSpPr>
      <dsp:spPr>
        <a:xfrm>
          <a:off x="286046" y="3199026"/>
          <a:ext cx="968935" cy="983331"/>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8000" r="-2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40132C-9F83-4EDF-BE3A-0C97D830E395}">
      <dsp:nvSpPr>
        <dsp:cNvPr id="0" name=""/>
        <dsp:cNvSpPr/>
      </dsp:nvSpPr>
      <dsp:spPr>
        <a:xfrm>
          <a:off x="0" y="11814"/>
          <a:ext cx="6868488" cy="1570335"/>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fr-FR" sz="2000" kern="1200" dirty="0">
              <a:latin typeface="Calibri" panose="020F0502020204030204" pitchFamily="34" charset="0"/>
              <a:cs typeface="Calibri" panose="020F0502020204030204" pitchFamily="34" charset="0"/>
            </a:rPr>
            <a:t>Expressive </a:t>
          </a:r>
          <a:r>
            <a:rPr lang="fr-FR" sz="2000" kern="1200" dirty="0" err="1">
              <a:latin typeface="Calibri" panose="020F0502020204030204" pitchFamily="34" charset="0"/>
              <a:cs typeface="Calibri" panose="020F0502020204030204" pitchFamily="34" charset="0"/>
            </a:rPr>
            <a:t>gestures</a:t>
          </a:r>
          <a:endParaRPr lang="fr-FR" sz="20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fr-FR" sz="1600" kern="1200" dirty="0" err="1">
              <a:latin typeface="Calibri" panose="020F0502020204030204" pitchFamily="34" charset="0"/>
              <a:cs typeface="Calibri" panose="020F0502020204030204" pitchFamily="34" charset="0"/>
            </a:rPr>
            <a:t>Emotional</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signals</a:t>
          </a:r>
          <a:r>
            <a:rPr lang="fr-FR" sz="1600" kern="1200" dirty="0">
              <a:latin typeface="Calibri" panose="020F0502020204030204" pitchFamily="34" charset="0"/>
              <a:cs typeface="Calibri" panose="020F0502020204030204" pitchFamily="34" charset="0"/>
            </a:rPr>
            <a:t> more </a:t>
          </a:r>
          <a:r>
            <a:rPr lang="fr-FR" sz="1600" kern="1200" dirty="0" err="1">
              <a:latin typeface="Calibri" panose="020F0502020204030204" pitchFamily="34" charset="0"/>
              <a:cs typeface="Calibri" panose="020F0502020204030204" pitchFamily="34" charset="0"/>
            </a:rPr>
            <a:t>muted</a:t>
          </a:r>
          <a:r>
            <a:rPr lang="fr-FR" sz="1600" kern="1200" dirty="0">
              <a:latin typeface="Calibri" panose="020F0502020204030204" pitchFamily="34" charset="0"/>
              <a:cs typeface="Calibri" panose="020F0502020204030204" pitchFamily="34" charset="0"/>
            </a:rPr>
            <a:t> and/or </a:t>
          </a:r>
          <a:r>
            <a:rPr lang="fr-FR" sz="1600" kern="1200" dirty="0" err="1">
              <a:latin typeface="Calibri" panose="020F0502020204030204" pitchFamily="34" charset="0"/>
              <a:cs typeface="Calibri" panose="020F0502020204030204" pitchFamily="34" charset="0"/>
            </a:rPr>
            <a:t>less</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recognisable</a:t>
          </a:r>
          <a:endParaRPr lang="fr-FR"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fr-FR" sz="1600" kern="1200" dirty="0" err="1">
              <a:latin typeface="Calibri" panose="020F0502020204030204" pitchFamily="34" charset="0"/>
              <a:cs typeface="Calibri" panose="020F0502020204030204" pitchFamily="34" charset="0"/>
            </a:rPr>
            <a:t>Negative</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emotions</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expressed</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less</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intensily</a:t>
          </a:r>
          <a:endParaRPr lang="fr-FR"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fr-FR" sz="1600" kern="1200" dirty="0">
              <a:latin typeface="Calibri" panose="020F0502020204030204" pitchFamily="34" charset="0"/>
              <a:cs typeface="Calibri" panose="020F0502020204030204" pitchFamily="34" charset="0"/>
            </a:rPr>
            <a:t>In Down syndrome: </a:t>
          </a:r>
          <a:r>
            <a:rPr lang="fr-FR" sz="1600" kern="1200" dirty="0" err="1">
              <a:latin typeface="Calibri" panose="020F0502020204030204" pitchFamily="34" charset="0"/>
              <a:cs typeface="Calibri" panose="020F0502020204030204" pitchFamily="34" charset="0"/>
            </a:rPr>
            <a:t>tendency</a:t>
          </a:r>
          <a:r>
            <a:rPr lang="fr-FR" sz="1600" kern="1200" dirty="0">
              <a:latin typeface="Calibri" panose="020F0502020204030204" pitchFamily="34" charset="0"/>
              <a:cs typeface="Calibri" panose="020F0502020204030204" pitchFamily="34" charset="0"/>
            </a:rPr>
            <a:t> to </a:t>
          </a:r>
          <a:r>
            <a:rPr lang="fr-FR" sz="1600" kern="1200" dirty="0" err="1">
              <a:latin typeface="Calibri" panose="020F0502020204030204" pitchFamily="34" charset="0"/>
              <a:cs typeface="Calibri" panose="020F0502020204030204" pitchFamily="34" charset="0"/>
            </a:rPr>
            <a:t>smile</a:t>
          </a:r>
          <a:r>
            <a:rPr lang="fr-FR" sz="1600" kern="1200" dirty="0">
              <a:latin typeface="Calibri" panose="020F0502020204030204" pitchFamily="34" charset="0"/>
              <a:cs typeface="Calibri" panose="020F0502020204030204" pitchFamily="34" charset="0"/>
            </a:rPr>
            <a:t> more and more intense expression of </a:t>
          </a:r>
          <a:r>
            <a:rPr lang="fr-FR" sz="1600" kern="1200" dirty="0" err="1">
              <a:latin typeface="Calibri" panose="020F0502020204030204" pitchFamily="34" charset="0"/>
              <a:cs typeface="Calibri" panose="020F0502020204030204" pitchFamily="34" charset="0"/>
            </a:rPr>
            <a:t>emotions</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towards</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adults</a:t>
          </a:r>
          <a:endParaRPr lang="fr-FR" sz="1600" kern="1200" dirty="0">
            <a:latin typeface="Calibri" panose="020F0502020204030204" pitchFamily="34" charset="0"/>
            <a:cs typeface="Calibri" panose="020F0502020204030204" pitchFamily="34" charset="0"/>
          </a:endParaRPr>
        </a:p>
      </dsp:txBody>
      <dsp:txXfrm>
        <a:off x="1496382" y="11814"/>
        <a:ext cx="5372105" cy="1570335"/>
      </dsp:txXfrm>
    </dsp:sp>
    <dsp:sp modelId="{6A879242-426B-456C-8A4B-BC21424A1842}">
      <dsp:nvSpPr>
        <dsp:cNvPr id="0" name=""/>
        <dsp:cNvSpPr/>
      </dsp:nvSpPr>
      <dsp:spPr>
        <a:xfrm>
          <a:off x="220897" y="313447"/>
          <a:ext cx="1177272" cy="943440"/>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F8B5D0-6491-45AC-8002-A3343BDD798C}">
      <dsp:nvSpPr>
        <dsp:cNvPr id="0" name=""/>
        <dsp:cNvSpPr/>
      </dsp:nvSpPr>
      <dsp:spPr>
        <a:xfrm>
          <a:off x="0" y="1693021"/>
          <a:ext cx="6868488" cy="1020312"/>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fr-FR" sz="1800" kern="1200" dirty="0" err="1">
              <a:latin typeface="Calibri" panose="020F0502020204030204" pitchFamily="34" charset="0"/>
              <a:cs typeface="Calibri" panose="020F0502020204030204" pitchFamily="34" charset="0"/>
            </a:rPr>
            <a:t>Conventional</a:t>
          </a:r>
          <a:r>
            <a:rPr lang="fr-FR" sz="1800" kern="1200" dirty="0">
              <a:latin typeface="Calibri" panose="020F0502020204030204" pitchFamily="34" charset="0"/>
              <a:cs typeface="Calibri" panose="020F0502020204030204" pitchFamily="34" charset="0"/>
            </a:rPr>
            <a:t> </a:t>
          </a:r>
          <a:r>
            <a:rPr lang="fr-FR" sz="1800" kern="1200" dirty="0" err="1">
              <a:latin typeface="Calibri" panose="020F0502020204030204" pitchFamily="34" charset="0"/>
              <a:cs typeface="Calibri" panose="020F0502020204030204" pitchFamily="34" charset="0"/>
            </a:rPr>
            <a:t>gestures</a:t>
          </a:r>
          <a:endParaRPr lang="fr-FR" sz="18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fr-FR" sz="1600" kern="1200" dirty="0">
              <a:latin typeface="Calibri" panose="020F0502020204030204" pitchFamily="34" charset="0"/>
              <a:cs typeface="Calibri" panose="020F0502020204030204" pitchFamily="34" charset="0"/>
            </a:rPr>
            <a:t>Can </a:t>
          </a:r>
          <a:r>
            <a:rPr lang="fr-FR" sz="1600" kern="1200" dirty="0" err="1">
              <a:latin typeface="Calibri" panose="020F0502020204030204" pitchFamily="34" charset="0"/>
              <a:cs typeface="Calibri" panose="020F0502020204030204" pitchFamily="34" charset="0"/>
            </a:rPr>
            <a:t>be</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produced</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spontaneously</a:t>
          </a:r>
          <a:endParaRPr lang="fr-FR"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fr-FR" sz="1600" kern="1200" dirty="0" err="1">
              <a:latin typeface="Calibri" panose="020F0502020204030204" pitchFamily="34" charset="0"/>
              <a:cs typeface="Calibri" panose="020F0502020204030204" pitchFamily="34" charset="0"/>
            </a:rPr>
            <a:t>Sign</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language</a:t>
          </a:r>
          <a:r>
            <a:rPr lang="fr-FR" sz="1600" kern="1200" dirty="0">
              <a:latin typeface="Calibri" panose="020F0502020204030204" pitchFamily="34" charset="0"/>
              <a:cs typeface="Calibri" panose="020F0502020204030204" pitchFamily="34" charset="0"/>
            </a:rPr>
            <a:t> can </a:t>
          </a:r>
          <a:r>
            <a:rPr lang="fr-FR" sz="1600" kern="1200" dirty="0" err="1">
              <a:latin typeface="Calibri" panose="020F0502020204030204" pitchFamily="34" charset="0"/>
              <a:cs typeface="Calibri" panose="020F0502020204030204" pitchFamily="34" charset="0"/>
            </a:rPr>
            <a:t>be</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learned</a:t>
          </a:r>
          <a:r>
            <a:rPr lang="fr-FR" sz="1600" kern="1200" dirty="0">
              <a:latin typeface="Calibri" panose="020F0502020204030204" pitchFamily="34" charset="0"/>
              <a:cs typeface="Calibri" panose="020F0502020204030204" pitchFamily="34" charset="0"/>
            </a:rPr>
            <a:t> by imitation</a:t>
          </a:r>
        </a:p>
      </dsp:txBody>
      <dsp:txXfrm>
        <a:off x="1496382" y="1693021"/>
        <a:ext cx="5372105" cy="1020312"/>
      </dsp:txXfrm>
    </dsp:sp>
    <dsp:sp modelId="{FFD0ACF3-C282-466B-BDB9-4770C2A72E00}">
      <dsp:nvSpPr>
        <dsp:cNvPr id="0" name=""/>
        <dsp:cNvSpPr/>
      </dsp:nvSpPr>
      <dsp:spPr>
        <a:xfrm>
          <a:off x="252719" y="1761893"/>
          <a:ext cx="1113629" cy="882569"/>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F231E8-2CDB-4F9A-BF31-70A1BB79039D}">
      <dsp:nvSpPr>
        <dsp:cNvPr id="0" name=""/>
        <dsp:cNvSpPr/>
      </dsp:nvSpPr>
      <dsp:spPr>
        <a:xfrm>
          <a:off x="0" y="2836019"/>
          <a:ext cx="6868488" cy="122685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fr-FR" sz="1600" kern="1200" dirty="0" err="1">
              <a:latin typeface="Calibri" panose="020F0502020204030204" pitchFamily="34" charset="0"/>
              <a:cs typeface="Calibri" panose="020F0502020204030204" pitchFamily="34" charset="0"/>
            </a:rPr>
            <a:t>Symbolic</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gestures</a:t>
          </a:r>
          <a:endParaRPr lang="fr-FR"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fr-FR" sz="1600" kern="1200" dirty="0">
              <a:latin typeface="Calibri" panose="020F0502020204030204" pitchFamily="34" charset="0"/>
              <a:cs typeface="Calibri" panose="020F0502020204030204" pitchFamily="34" charset="0"/>
            </a:rPr>
            <a:t>Can </a:t>
          </a:r>
          <a:r>
            <a:rPr lang="fr-FR" sz="1600" kern="1200" dirty="0" err="1">
              <a:latin typeface="Calibri" panose="020F0502020204030204" pitchFamily="34" charset="0"/>
              <a:cs typeface="Calibri" panose="020F0502020204030204" pitchFamily="34" charset="0"/>
            </a:rPr>
            <a:t>be</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used</a:t>
          </a:r>
          <a:endParaRPr lang="fr-FR" sz="1600" kern="1200" dirty="0">
            <a:latin typeface="Calibri" panose="020F0502020204030204" pitchFamily="34" charset="0"/>
            <a:cs typeface="Calibri" panose="020F0502020204030204" pitchFamily="34" charset="0"/>
          </a:endParaRPr>
        </a:p>
      </dsp:txBody>
      <dsp:txXfrm>
        <a:off x="1496382" y="2836019"/>
        <a:ext cx="5372105" cy="1226853"/>
      </dsp:txXfrm>
    </dsp:sp>
    <dsp:sp modelId="{8E727507-99F1-4CFE-8CC0-066C86159CDE}">
      <dsp:nvSpPr>
        <dsp:cNvPr id="0" name=""/>
        <dsp:cNvSpPr/>
      </dsp:nvSpPr>
      <dsp:spPr>
        <a:xfrm>
          <a:off x="284534" y="3008161"/>
          <a:ext cx="1049999" cy="882569"/>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8000" r="-2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40132C-9F83-4EDF-BE3A-0C97D830E395}">
      <dsp:nvSpPr>
        <dsp:cNvPr id="0" name=""/>
        <dsp:cNvSpPr/>
      </dsp:nvSpPr>
      <dsp:spPr>
        <a:xfrm>
          <a:off x="0" y="12594"/>
          <a:ext cx="7044600" cy="1199092"/>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fr-FR" sz="2000" kern="1200" dirty="0">
              <a:latin typeface="Calibri" panose="020F0502020204030204" pitchFamily="34" charset="0"/>
              <a:cs typeface="Calibri" panose="020F0502020204030204" pitchFamily="34" charset="0"/>
            </a:rPr>
            <a:t>Expressive </a:t>
          </a:r>
          <a:r>
            <a:rPr lang="fr-FR" sz="2000" kern="1200" dirty="0" err="1">
              <a:latin typeface="Calibri" panose="020F0502020204030204" pitchFamily="34" charset="0"/>
              <a:cs typeface="Calibri" panose="020F0502020204030204" pitchFamily="34" charset="0"/>
            </a:rPr>
            <a:t>gestures</a:t>
          </a:r>
          <a:endParaRPr lang="fr-FR" sz="20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fr-FR" sz="1600" kern="1200" dirty="0">
              <a:latin typeface="Calibri" panose="020F0502020204030204" pitchFamily="34" charset="0"/>
              <a:cs typeface="Calibri" panose="020F0502020204030204" pitchFamily="34" charset="0"/>
            </a:rPr>
            <a:t>Poor </a:t>
          </a:r>
          <a:r>
            <a:rPr lang="fr-FR" sz="1600" kern="1200" dirty="0" err="1">
              <a:latin typeface="Calibri" panose="020F0502020204030204" pitchFamily="34" charset="0"/>
              <a:cs typeface="Calibri" panose="020F0502020204030204" pitchFamily="34" charset="0"/>
            </a:rPr>
            <a:t>repertoire</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ill-fitting</a:t>
          </a:r>
          <a:r>
            <a:rPr lang="fr-FR" sz="1600" kern="1200" dirty="0">
              <a:latin typeface="Calibri" panose="020F0502020204030204" pitchFamily="34" charset="0"/>
              <a:cs typeface="Calibri" panose="020F0502020204030204" pitchFamily="34" charset="0"/>
            </a:rPr>
            <a:t> or out of tune</a:t>
          </a:r>
        </a:p>
      </dsp:txBody>
      <dsp:txXfrm>
        <a:off x="1539701" y="12594"/>
        <a:ext cx="5504898" cy="1199092"/>
      </dsp:txXfrm>
    </dsp:sp>
    <dsp:sp modelId="{6A879242-426B-456C-8A4B-BC21424A1842}">
      <dsp:nvSpPr>
        <dsp:cNvPr id="0" name=""/>
        <dsp:cNvSpPr/>
      </dsp:nvSpPr>
      <dsp:spPr>
        <a:xfrm>
          <a:off x="231511" y="96698"/>
          <a:ext cx="1207458" cy="100569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F8B5D0-6491-45AC-8002-A3343BDD798C}">
      <dsp:nvSpPr>
        <dsp:cNvPr id="0" name=""/>
        <dsp:cNvSpPr/>
      </dsp:nvSpPr>
      <dsp:spPr>
        <a:xfrm>
          <a:off x="0" y="1329873"/>
          <a:ext cx="7044600" cy="1087641"/>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fr-FR" sz="1800" kern="1200" dirty="0" err="1">
              <a:latin typeface="Calibri" panose="020F0502020204030204" pitchFamily="34" charset="0"/>
              <a:cs typeface="Calibri" panose="020F0502020204030204" pitchFamily="34" charset="0"/>
            </a:rPr>
            <a:t>Conventional</a:t>
          </a:r>
          <a:r>
            <a:rPr lang="fr-FR" sz="1800" kern="1200" dirty="0">
              <a:latin typeface="Calibri" panose="020F0502020204030204" pitchFamily="34" charset="0"/>
              <a:cs typeface="Calibri" panose="020F0502020204030204" pitchFamily="34" charset="0"/>
            </a:rPr>
            <a:t> </a:t>
          </a:r>
          <a:r>
            <a:rPr lang="fr-FR" sz="1800" kern="1200" dirty="0" err="1">
              <a:latin typeface="Calibri" panose="020F0502020204030204" pitchFamily="34" charset="0"/>
              <a:cs typeface="Calibri" panose="020F0502020204030204" pitchFamily="34" charset="0"/>
            </a:rPr>
            <a:t>gestures</a:t>
          </a:r>
          <a:endParaRPr lang="fr-FR" sz="18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fr-FR" sz="1600" kern="1200" dirty="0">
              <a:latin typeface="Calibri" panose="020F0502020204030204" pitchFamily="34" charset="0"/>
              <a:cs typeface="Calibri" panose="020F0502020204030204" pitchFamily="34" charset="0"/>
            </a:rPr>
            <a:t>Very few </a:t>
          </a:r>
          <a:r>
            <a:rPr lang="fr-FR" sz="1600" kern="1200" dirty="0" err="1">
              <a:latin typeface="Calibri" panose="020F0502020204030204" pitchFamily="34" charset="0"/>
              <a:cs typeface="Calibri" panose="020F0502020204030204" pitchFamily="34" charset="0"/>
            </a:rPr>
            <a:t>children</a:t>
          </a:r>
          <a:r>
            <a:rPr lang="fr-FR" sz="1600" kern="1200" dirty="0">
              <a:latin typeface="Calibri" panose="020F0502020204030204" pitchFamily="34" charset="0"/>
              <a:cs typeface="Calibri" panose="020F0502020204030204" pitchFamily="34" charset="0"/>
            </a:rPr>
            <a:t> use </a:t>
          </a:r>
          <a:r>
            <a:rPr lang="fr-FR" sz="1600" kern="1200" dirty="0" err="1">
              <a:latin typeface="Calibri" panose="020F0502020204030204" pitchFamily="34" charset="0"/>
              <a:cs typeface="Calibri" panose="020F0502020204030204" pitchFamily="34" charset="0"/>
            </a:rPr>
            <a:t>them</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spontaneously</a:t>
          </a:r>
          <a:endParaRPr lang="fr-FR"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fr-FR" sz="1600" kern="1200" dirty="0">
              <a:latin typeface="Calibri" panose="020F0502020204030204" pitchFamily="34" charset="0"/>
              <a:cs typeface="Calibri" panose="020F0502020204030204" pitchFamily="34" charset="0"/>
            </a:rPr>
            <a:t>Need to </a:t>
          </a:r>
          <a:r>
            <a:rPr lang="fr-FR" sz="1600" kern="1200" dirty="0" err="1">
              <a:latin typeface="Calibri" panose="020F0502020204030204" pitchFamily="34" charset="0"/>
              <a:cs typeface="Calibri" panose="020F0502020204030204" pitchFamily="34" charset="0"/>
            </a:rPr>
            <a:t>be</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learnt</a:t>
          </a:r>
          <a:endParaRPr lang="fr-FR" sz="1600" kern="1200" dirty="0">
            <a:latin typeface="Calibri" panose="020F0502020204030204" pitchFamily="34" charset="0"/>
            <a:cs typeface="Calibri" panose="020F0502020204030204" pitchFamily="34" charset="0"/>
          </a:endParaRPr>
        </a:p>
      </dsp:txBody>
      <dsp:txXfrm>
        <a:off x="1539701" y="1329873"/>
        <a:ext cx="5504898" cy="1087641"/>
      </dsp:txXfrm>
    </dsp:sp>
    <dsp:sp modelId="{FFD0ACF3-C282-466B-BDB9-4770C2A72E00}">
      <dsp:nvSpPr>
        <dsp:cNvPr id="0" name=""/>
        <dsp:cNvSpPr/>
      </dsp:nvSpPr>
      <dsp:spPr>
        <a:xfrm>
          <a:off x="264149" y="1403290"/>
          <a:ext cx="1142183" cy="940807"/>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F231E8-2CDB-4F9A-BF31-70A1BB79039D}">
      <dsp:nvSpPr>
        <dsp:cNvPr id="0" name=""/>
        <dsp:cNvSpPr/>
      </dsp:nvSpPr>
      <dsp:spPr>
        <a:xfrm>
          <a:off x="0" y="2548296"/>
          <a:ext cx="7044600" cy="1307811"/>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fr-FR" sz="1600" kern="1200" dirty="0" err="1">
              <a:latin typeface="Calibri" panose="020F0502020204030204" pitchFamily="34" charset="0"/>
              <a:cs typeface="Calibri" panose="020F0502020204030204" pitchFamily="34" charset="0"/>
            </a:rPr>
            <a:t>Symbolic</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gestures</a:t>
          </a:r>
          <a:endParaRPr lang="fr-FR" sz="1600" kern="1200" dirty="0">
            <a:latin typeface="Calibri" panose="020F0502020204030204" pitchFamily="34" charset="0"/>
            <a:cs typeface="Calibri" panose="020F0502020204030204" pitchFamily="34" charset="0"/>
          </a:endParaRPr>
        </a:p>
        <a:p>
          <a:pPr marL="171450" lvl="1" indent="-171450" algn="l" defTabSz="711200">
            <a:lnSpc>
              <a:spcPct val="90000"/>
            </a:lnSpc>
            <a:spcBef>
              <a:spcPct val="0"/>
            </a:spcBef>
            <a:spcAft>
              <a:spcPct val="15000"/>
            </a:spcAft>
            <a:buChar char="•"/>
          </a:pPr>
          <a:r>
            <a:rPr lang="fr-FR" sz="1600" kern="1200" dirty="0" err="1">
              <a:latin typeface="Calibri" panose="020F0502020204030204" pitchFamily="34" charset="0"/>
              <a:cs typeface="Calibri" panose="020F0502020204030204" pitchFamily="34" charset="0"/>
            </a:rPr>
            <a:t>Generally</a:t>
          </a:r>
          <a:r>
            <a:rPr lang="fr-FR" sz="1600" kern="1200" dirty="0">
              <a:latin typeface="Calibri" panose="020F0502020204030204" pitchFamily="34" charset="0"/>
              <a:cs typeface="Calibri" panose="020F0502020204030204" pitchFamily="34" charset="0"/>
            </a:rPr>
            <a:t> not </a:t>
          </a:r>
          <a:r>
            <a:rPr lang="fr-FR" sz="1600" kern="1200" dirty="0" err="1">
              <a:latin typeface="Calibri" panose="020F0502020204030204" pitchFamily="34" charset="0"/>
              <a:cs typeface="Calibri" panose="020F0502020204030204" pitchFamily="34" charset="0"/>
            </a:rPr>
            <a:t>used</a:t>
          </a:r>
          <a:r>
            <a:rPr lang="fr-FR" sz="1600" kern="1200" dirty="0">
              <a:latin typeface="Calibri" panose="020F0502020204030204" pitchFamily="34" charset="0"/>
              <a:cs typeface="Calibri" panose="020F0502020204030204" pitchFamily="34" charset="0"/>
            </a:rPr>
            <a:t>, must </a:t>
          </a:r>
          <a:r>
            <a:rPr lang="fr-FR" sz="1600" kern="1200" dirty="0" err="1">
              <a:latin typeface="Calibri" panose="020F0502020204030204" pitchFamily="34" charset="0"/>
              <a:cs typeface="Calibri" panose="020F0502020204030204" pitchFamily="34" charset="0"/>
            </a:rPr>
            <a:t>be</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learnt</a:t>
          </a:r>
          <a:r>
            <a:rPr lang="fr-FR" sz="1600" kern="1200" dirty="0">
              <a:latin typeface="Calibri" panose="020F0502020204030204" pitchFamily="34" charset="0"/>
              <a:cs typeface="Calibri" panose="020F0502020204030204" pitchFamily="34" charset="0"/>
            </a:rPr>
            <a:t> and </a:t>
          </a:r>
          <a:r>
            <a:rPr lang="fr-FR" sz="1600" kern="1200" dirty="0" err="1">
              <a:latin typeface="Calibri" panose="020F0502020204030204" pitchFamily="34" charset="0"/>
              <a:cs typeface="Calibri" panose="020F0502020204030204" pitchFamily="34" charset="0"/>
            </a:rPr>
            <a:t>maintained</a:t>
          </a:r>
          <a:r>
            <a:rPr lang="fr-FR" sz="1600" kern="1200" dirty="0">
              <a:latin typeface="Calibri" panose="020F0502020204030204" pitchFamily="34" charset="0"/>
              <a:cs typeface="Calibri" panose="020F0502020204030204" pitchFamily="34" charset="0"/>
            </a:rPr>
            <a:t> over time</a:t>
          </a:r>
        </a:p>
        <a:p>
          <a:pPr marL="171450" lvl="1" indent="-171450" algn="l" defTabSz="711200">
            <a:lnSpc>
              <a:spcPct val="90000"/>
            </a:lnSpc>
            <a:spcBef>
              <a:spcPct val="0"/>
            </a:spcBef>
            <a:spcAft>
              <a:spcPct val="15000"/>
            </a:spcAft>
            <a:buChar char="•"/>
          </a:pPr>
          <a:r>
            <a:rPr lang="fr-FR" sz="1600" kern="1200" dirty="0" err="1">
              <a:latin typeface="Calibri" panose="020F0502020204030204" pitchFamily="34" charset="0"/>
              <a:cs typeface="Calibri" panose="020F0502020204030204" pitchFamily="34" charset="0"/>
            </a:rPr>
            <a:t>Differentiated</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learning</a:t>
          </a:r>
          <a:r>
            <a:rPr lang="fr-FR" sz="1600" kern="1200" dirty="0">
              <a:latin typeface="Calibri" panose="020F0502020204030204" pitchFamily="34" charset="0"/>
              <a:cs typeface="Calibri" panose="020F0502020204030204" pitchFamily="34" charset="0"/>
            </a:rPr>
            <a:t> </a:t>
          </a:r>
          <a:r>
            <a:rPr lang="fr-FR" sz="1600" kern="1200" dirty="0" err="1">
              <a:latin typeface="Calibri" panose="020F0502020204030204" pitchFamily="34" charset="0"/>
              <a:cs typeface="Calibri" panose="020F0502020204030204" pitchFamily="34" charset="0"/>
            </a:rPr>
            <a:t>depending</a:t>
          </a:r>
          <a:r>
            <a:rPr lang="fr-FR" sz="1600" kern="1200" dirty="0">
              <a:latin typeface="Calibri" panose="020F0502020204030204" pitchFamily="34" charset="0"/>
              <a:cs typeface="Calibri" panose="020F0502020204030204" pitchFamily="34" charset="0"/>
            </a:rPr>
            <a:t> on the situation</a:t>
          </a:r>
        </a:p>
      </dsp:txBody>
      <dsp:txXfrm>
        <a:off x="1539701" y="2548296"/>
        <a:ext cx="5504898" cy="1307811"/>
      </dsp:txXfrm>
    </dsp:sp>
    <dsp:sp modelId="{8E727507-99F1-4CFE-8CC0-066C86159CDE}">
      <dsp:nvSpPr>
        <dsp:cNvPr id="0" name=""/>
        <dsp:cNvSpPr/>
      </dsp:nvSpPr>
      <dsp:spPr>
        <a:xfrm>
          <a:off x="296780" y="2731797"/>
          <a:ext cx="1076922" cy="940807"/>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8000" r="-2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fr-FR" sz="2000" b="0" dirty="0">
                <a:latin typeface="Calibri" panose="020F0502020204030204" pitchFamily="34" charset="0"/>
                <a:cs typeface="Calibri" panose="020F0502020204030204" pitchFamily="34" charset="0"/>
              </a:rPr>
              <a:t>7</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83372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600"/>
              </a:spcAft>
              <a:buNone/>
            </a:pPr>
            <a:r>
              <a:rPr lang="en-GB" sz="18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Learning objectives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Aft>
                <a:spcPts val="600"/>
              </a:spcAft>
              <a:buNone/>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By the end of the section, we will understand:</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rtl="0" fontAlgn="base"/>
            <a:r>
              <a:rPr lang="en-US" sz="1800" b="0" i="0" dirty="0">
                <a:solidFill>
                  <a:srgbClr val="000000"/>
                </a:solidFill>
                <a:effectLst/>
                <a:latin typeface="Calibri" panose="020F0502020204030204" pitchFamily="34" charset="0"/>
              </a:rPr>
              <a:t>What is a gesture? </a:t>
            </a:r>
            <a:endParaRPr lang="en-US" sz="3200"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Why gestures are important in communication? </a:t>
            </a:r>
            <a:endParaRPr lang="en-US" sz="3200" b="0" i="0" dirty="0">
              <a:solidFill>
                <a:srgbClr val="000000"/>
              </a:solidFill>
              <a:effectLst/>
              <a:latin typeface="Segoe UI" panose="020B0502040204020203" pitchFamily="34" charset="0"/>
            </a:endParaRPr>
          </a:p>
          <a:p>
            <a:pPr algn="just" rtl="0" fontAlgn="base"/>
            <a:r>
              <a:rPr lang="en-US" sz="1800" b="0" i="0" dirty="0">
                <a:solidFill>
                  <a:srgbClr val="000000"/>
                </a:solidFill>
                <a:effectLst/>
                <a:latin typeface="Calibri" panose="020F0502020204030204" pitchFamily="34" charset="0"/>
              </a:rPr>
              <a:t>How gestures can be used to help communication for persons with IDD?</a:t>
            </a:r>
            <a:endParaRPr lang="en-US" sz="3200" b="0" i="0" dirty="0">
              <a:solidFill>
                <a:srgbClr val="000000"/>
              </a:solidFill>
              <a:effectLst/>
              <a:latin typeface="Segoe UI" panose="020B0502040204020203" pitchFamily="34"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n-US" sz="1800" b="0" i="0" dirty="0">
                <a:solidFill>
                  <a:srgbClr val="000000"/>
                </a:solidFill>
                <a:effectLst/>
                <a:latin typeface="Calibri" panose="020F0502020204030204" pitchFamily="34" charset="0"/>
              </a:rPr>
              <a:t>Gestures are very important in communication. Gestures used in interactive situations allow people to express or to reinforce what they mean. </a:t>
            </a:r>
          </a:p>
          <a:p>
            <a:pPr marL="158750" indent="0" algn="just">
              <a:buNone/>
            </a:pPr>
            <a:r>
              <a:rPr lang="en-US" sz="1800" b="0" i="0" dirty="0">
                <a:solidFill>
                  <a:srgbClr val="000000"/>
                </a:solidFill>
                <a:effectLst/>
                <a:latin typeface="Calibri" panose="020F0502020204030204" pitchFamily="34" charset="0"/>
              </a:rPr>
              <a:t>This is particularly useful when people cannot speak. Using gestures, they can for instance indicate what they want, how they feel. </a:t>
            </a:r>
          </a:p>
          <a:p>
            <a:pPr marL="158750" indent="0" algn="just">
              <a:buNone/>
            </a:pPr>
            <a:r>
              <a:rPr lang="en-US" sz="1800" b="0" i="0" dirty="0">
                <a:solidFill>
                  <a:srgbClr val="000000"/>
                </a:solidFill>
                <a:effectLst/>
                <a:latin typeface="Calibri" panose="020F0502020204030204" pitchFamily="34" charset="0"/>
              </a:rPr>
              <a:t>But gestures can also help interactive partners to understand what the speaker means. This can be the case for example in difficult listening situations, in noisy surroundings. </a:t>
            </a:r>
          </a:p>
          <a:p>
            <a:pPr marL="158750" indent="0" algn="just">
              <a:buNone/>
            </a:pPr>
            <a:r>
              <a:rPr lang="en-US" sz="1800" b="0" i="0" dirty="0">
                <a:solidFill>
                  <a:srgbClr val="000000"/>
                </a:solidFill>
                <a:effectLst/>
                <a:latin typeface="Calibri" panose="020F0502020204030204" pitchFamily="34" charset="0"/>
              </a:rPr>
              <a:t>In addition to gestures used for communication, we convey information on how we feel or what we think through our facial emotional expressions or our postures.  </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n-US" sz="1800" b="0" i="0" dirty="0">
                <a:solidFill>
                  <a:srgbClr val="000000"/>
                </a:solidFill>
                <a:effectLst/>
                <a:latin typeface="Calibri" panose="020F0502020204030204" pitchFamily="34" charset="0"/>
              </a:rPr>
              <a:t>The figure shows the composition of the gesture complex according to Bates et al., 1980 </a:t>
            </a:r>
          </a:p>
          <a:p>
            <a:pPr marL="158750" indent="0" algn="just">
              <a:buNone/>
            </a:pPr>
            <a:r>
              <a:rPr lang="en-US" sz="1800" b="0" i="0" dirty="0">
                <a:solidFill>
                  <a:srgbClr val="000000"/>
                </a:solidFill>
                <a:effectLst/>
                <a:latin typeface="Calibri" panose="020F0502020204030204" pitchFamily="34" charset="0"/>
              </a:rPr>
              <a:t>Pointing, giving and showing are three kinds of gestures. They are deictic gestures, this means that they indicate objects, people, and locations in the environment.</a:t>
            </a:r>
          </a:p>
          <a:p>
            <a:pPr marL="158750" indent="0" algn="just">
              <a:buNone/>
            </a:pPr>
            <a:r>
              <a:rPr lang="en-US" sz="1800" b="0" i="0" dirty="0">
                <a:solidFill>
                  <a:srgbClr val="000000"/>
                </a:solidFill>
                <a:effectLst/>
                <a:latin typeface="Calibri" panose="020F0502020204030204" pitchFamily="34" charset="0"/>
              </a:rPr>
              <a:t>These gestures depend on the immediate context (by definition since they consisting in pointing, giving and showing). They are likely to elicit attention from communication partners. They are important in psychological and language development.</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16574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n-US" sz="1800" b="0" i="0" dirty="0">
                <a:solidFill>
                  <a:srgbClr val="000000"/>
                </a:solidFill>
                <a:effectLst/>
                <a:latin typeface="Calibri" panose="020F0502020204030204" pitchFamily="34" charset="0"/>
              </a:rPr>
              <a:t>There are three main categories of gestures that are important in communication:  expressive gestures, conventional gestures and symbolic gestures</a:t>
            </a:r>
          </a:p>
          <a:p>
            <a:pPr marL="158750" indent="0" algn="l" rtl="0" fontAlgn="base">
              <a:buNone/>
            </a:pPr>
            <a:r>
              <a:rPr lang="en-US" sz="1800" b="0" i="0" dirty="0">
                <a:solidFill>
                  <a:srgbClr val="000000"/>
                </a:solidFill>
                <a:effectLst/>
                <a:latin typeface="Calibri" panose="020F0502020204030204" pitchFamily="34" charset="0"/>
              </a:rPr>
              <a:t>Expressive gestures: Set of gestures spontaneously associated with communication situations (including verbal productions) expressing the emotional state of each of the communication partners. </a:t>
            </a:r>
            <a:r>
              <a:rPr lang="en-US" sz="1800" b="1" i="0" dirty="0">
                <a:solidFill>
                  <a:srgbClr val="000000"/>
                </a:solidFill>
                <a:effectLst/>
                <a:latin typeface="Calibri" panose="020F0502020204030204" pitchFamily="34" charset="0"/>
              </a:rPr>
              <a:t> </a:t>
            </a:r>
            <a:r>
              <a:rPr lang="en-US" sz="1800" b="0" i="0" dirty="0">
                <a:solidFill>
                  <a:srgbClr val="000000"/>
                </a:solidFill>
                <a:effectLst/>
                <a:latin typeface="Calibri" panose="020F0502020204030204" pitchFamily="34" charset="0"/>
              </a:rPr>
              <a:t>They are produced unconsciously.</a:t>
            </a:r>
            <a:r>
              <a:rPr lang="en-US" sz="1800" b="1" i="0" dirty="0">
                <a:solidFill>
                  <a:srgbClr val="000000"/>
                </a:solidFill>
                <a:effectLst/>
                <a:latin typeface="Calibri" panose="020F0502020204030204" pitchFamily="34" charset="0"/>
              </a:rPr>
              <a:t> </a:t>
            </a:r>
            <a:r>
              <a:rPr lang="en-US" sz="1800" b="0" i="0" dirty="0">
                <a:solidFill>
                  <a:srgbClr val="000000"/>
                </a:solidFill>
                <a:effectLst/>
                <a:latin typeface="Calibri" panose="020F0502020204030204" pitchFamily="34" charset="0"/>
              </a:rPr>
              <a:t>They express intimate feelings through the body</a:t>
            </a:r>
            <a:r>
              <a:rPr lang="en-US" sz="1800" b="1" i="0" dirty="0">
                <a:solidFill>
                  <a:srgbClr val="000000"/>
                </a:solidFill>
                <a:effectLst/>
                <a:latin typeface="Calibri" panose="020F0502020204030204" pitchFamily="34" charset="0"/>
              </a:rPr>
              <a:t> </a:t>
            </a:r>
          </a:p>
          <a:p>
            <a:pPr marL="158750" indent="0" algn="l" rtl="0" fontAlgn="base">
              <a:buNone/>
            </a:pPr>
            <a:r>
              <a:rPr lang="en-US" sz="1800" b="0" i="0" dirty="0">
                <a:solidFill>
                  <a:srgbClr val="000000"/>
                </a:solidFill>
                <a:effectLst/>
                <a:latin typeface="Calibri" panose="020F0502020204030204" pitchFamily="34" charset="0"/>
              </a:rPr>
              <a:t>Conventional gestures: a set of gestures common to a community and used to convey a communication intention non-verbally </a:t>
            </a:r>
            <a:r>
              <a:rPr lang="en-US" sz="1800" b="0" i="0" dirty="0">
                <a:solidFill>
                  <a:srgbClr val="000000"/>
                </a:solidFill>
                <a:effectLst/>
                <a:latin typeface="Segoe UI Symbol" panose="020B0502040204020203" pitchFamily="34" charset="0"/>
              </a:rPr>
              <a:t>➝</a:t>
            </a:r>
            <a:r>
              <a:rPr lang="en-US" sz="1800" b="0" i="0" dirty="0">
                <a:solidFill>
                  <a:srgbClr val="000000"/>
                </a:solidFill>
                <a:effectLst/>
                <a:latin typeface="Calibri" panose="020F0502020204030204" pitchFamily="34" charset="0"/>
              </a:rPr>
              <a:t> yes, no, give, etc. </a:t>
            </a:r>
            <a:endParaRPr lang="en-US" sz="3200" b="1" i="0" dirty="0">
              <a:solidFill>
                <a:srgbClr val="000000"/>
              </a:solidFill>
              <a:effectLst/>
              <a:latin typeface="Segoe UI" panose="020B0502040204020203" pitchFamily="34" charset="0"/>
            </a:endParaRPr>
          </a:p>
          <a:p>
            <a:pPr marL="158750" indent="0" algn="just">
              <a:buNone/>
            </a:pPr>
            <a:r>
              <a:rPr lang="en-US" sz="1800" b="0" i="0" dirty="0">
                <a:solidFill>
                  <a:srgbClr val="000000"/>
                </a:solidFill>
                <a:effectLst/>
                <a:latin typeface="Calibri" panose="020F0502020204030204" pitchFamily="34" charset="0"/>
              </a:rPr>
              <a:t>Symbolic: gestures: set of gestures common to a community and expressing a social situation (e.g. hello, goodbye, etc.) </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14201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n-US" sz="1800" b="0" i="0" dirty="0">
                <a:solidFill>
                  <a:srgbClr val="000000"/>
                </a:solidFill>
                <a:effectLst/>
                <a:latin typeface="Calibri" panose="020F0502020204030204" pitchFamily="34" charset="0"/>
              </a:rPr>
              <a:t>There are three main categories of gestures that are important in communication:  expressive gestures, conventional gestures and symbolic gestures</a:t>
            </a:r>
          </a:p>
          <a:p>
            <a:pPr marL="158750" indent="0" algn="l" rtl="0" fontAlgn="base">
              <a:buNone/>
            </a:pPr>
            <a:r>
              <a:rPr lang="en-US" sz="1800" b="0" i="0" dirty="0">
                <a:solidFill>
                  <a:srgbClr val="000000"/>
                </a:solidFill>
                <a:effectLst/>
                <a:latin typeface="Calibri" panose="020F0502020204030204" pitchFamily="34" charset="0"/>
              </a:rPr>
              <a:t>Expressive gestures: Set of gestures spontaneously associated with communication situations (including verbal productions) expressing the emotional state of each of the communication partners. </a:t>
            </a:r>
            <a:r>
              <a:rPr lang="en-US" sz="1800" b="1" i="0" dirty="0">
                <a:solidFill>
                  <a:srgbClr val="000000"/>
                </a:solidFill>
                <a:effectLst/>
                <a:latin typeface="Calibri" panose="020F0502020204030204" pitchFamily="34" charset="0"/>
              </a:rPr>
              <a:t> </a:t>
            </a:r>
            <a:r>
              <a:rPr lang="en-US" sz="1800" b="0" i="0" dirty="0">
                <a:solidFill>
                  <a:srgbClr val="000000"/>
                </a:solidFill>
                <a:effectLst/>
                <a:latin typeface="Calibri" panose="020F0502020204030204" pitchFamily="34" charset="0"/>
              </a:rPr>
              <a:t>They are produced unconsciously.</a:t>
            </a:r>
            <a:r>
              <a:rPr lang="en-US" sz="1800" b="1" i="0" dirty="0">
                <a:solidFill>
                  <a:srgbClr val="000000"/>
                </a:solidFill>
                <a:effectLst/>
                <a:latin typeface="Calibri" panose="020F0502020204030204" pitchFamily="34" charset="0"/>
              </a:rPr>
              <a:t> </a:t>
            </a:r>
            <a:r>
              <a:rPr lang="en-US" sz="1800" b="0" i="0" dirty="0">
                <a:solidFill>
                  <a:srgbClr val="000000"/>
                </a:solidFill>
                <a:effectLst/>
                <a:latin typeface="Calibri" panose="020F0502020204030204" pitchFamily="34" charset="0"/>
              </a:rPr>
              <a:t>They express intimate feelings through the body</a:t>
            </a:r>
            <a:r>
              <a:rPr lang="en-US" sz="1800" b="1" i="0" dirty="0">
                <a:solidFill>
                  <a:srgbClr val="000000"/>
                </a:solidFill>
                <a:effectLst/>
                <a:latin typeface="Calibri" panose="020F0502020204030204" pitchFamily="34" charset="0"/>
              </a:rPr>
              <a:t> </a:t>
            </a:r>
          </a:p>
          <a:p>
            <a:pPr marL="158750" indent="0" algn="l" rtl="0" fontAlgn="base">
              <a:buNone/>
            </a:pPr>
            <a:r>
              <a:rPr lang="en-US" sz="1800" b="0" i="0" dirty="0">
                <a:solidFill>
                  <a:srgbClr val="000000"/>
                </a:solidFill>
                <a:effectLst/>
                <a:latin typeface="Calibri" panose="020F0502020204030204" pitchFamily="34" charset="0"/>
              </a:rPr>
              <a:t>Conventional gestures: a set of gestures common to a community and used to convey a communication intention non-verbally </a:t>
            </a:r>
            <a:r>
              <a:rPr lang="en-US" sz="1800" b="0" i="0" dirty="0">
                <a:solidFill>
                  <a:srgbClr val="000000"/>
                </a:solidFill>
                <a:effectLst/>
                <a:latin typeface="Segoe UI Symbol" panose="020B0502040204020203" pitchFamily="34" charset="0"/>
              </a:rPr>
              <a:t>➝</a:t>
            </a:r>
            <a:r>
              <a:rPr lang="en-US" sz="1800" b="0" i="0" dirty="0">
                <a:solidFill>
                  <a:srgbClr val="000000"/>
                </a:solidFill>
                <a:effectLst/>
                <a:latin typeface="Calibri" panose="020F0502020204030204" pitchFamily="34" charset="0"/>
              </a:rPr>
              <a:t> yes, no, give, etc. </a:t>
            </a:r>
            <a:endParaRPr lang="en-US" sz="3200" b="1" i="0" dirty="0">
              <a:solidFill>
                <a:srgbClr val="000000"/>
              </a:solidFill>
              <a:effectLst/>
              <a:latin typeface="Segoe UI" panose="020B0502040204020203" pitchFamily="34" charset="0"/>
            </a:endParaRPr>
          </a:p>
          <a:p>
            <a:pPr marL="158750" indent="0" algn="just">
              <a:buNone/>
            </a:pPr>
            <a:r>
              <a:rPr lang="en-US" sz="1800" b="0" i="0" dirty="0">
                <a:solidFill>
                  <a:srgbClr val="000000"/>
                </a:solidFill>
                <a:effectLst/>
                <a:latin typeface="Calibri" panose="020F0502020204030204" pitchFamily="34" charset="0"/>
              </a:rPr>
              <a:t>Symbolic: gestures: set of gestures common to a community and expressing a social situation (e.g. hello, goodbye, etc.) </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57483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What do we observe in persons with IDD ?</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Expressive gestures: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Emotional signals are more muted and/or less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recognisable</a:t>
            </a:r>
            <a:r>
              <a:rPr lang="en-US" sz="1800" dirty="0">
                <a:effectLst/>
                <a:latin typeface="Calibri" panose="020F0502020204030204" pitchFamily="34" charset="0"/>
                <a:ea typeface="Calibri" panose="020F0502020204030204" pitchFamily="34" charset="0"/>
                <a:cs typeface="Times New Roman" panose="02020603050405020304" pitchFamily="18" charset="0"/>
              </a:rPr>
              <a:t> (depending on facial dysmorphia and muscle hypotonia).</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Negative emotions are expressed less intensely.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US" sz="1800" u="sng" dirty="0">
                <a:effectLst/>
                <a:latin typeface="Calibri" panose="020F0502020204030204" pitchFamily="34" charset="0"/>
                <a:ea typeface="Calibri" panose="020F0502020204030204" pitchFamily="34" charset="0"/>
                <a:cs typeface="Times New Roman" panose="02020603050405020304" pitchFamily="18" charset="0"/>
              </a:rPr>
              <a:t>In Down syndrome</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tendency to smile more often than typical children or children with other syndromes.</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more intense expression of emotions towards adults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Conventional gestures: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Can be produced spontaneously by the child (e.g. yes, no)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Conventional Sesame-type gestures (cf. Sign language) can be learned by imitation but </a:t>
            </a:r>
            <a:r>
              <a:rPr lang="en-US" sz="1800" dirty="0">
                <a:effectLst/>
                <a:latin typeface="Segoe UI Emoji" panose="020B0502040204020203" pitchFamily="34" charset="0"/>
                <a:ea typeface="Calibri" panose="020F0502020204030204" pitchFamily="34" charset="0"/>
                <a:cs typeface="Segoe UI Emoji" panose="020B0502040204020203" pitchFamily="34"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more complicated in X-Fragile (because of the autistic component)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Symbolic gestures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Used by IDD children but </a:t>
            </a:r>
            <a:r>
              <a:rPr lang="en-US" sz="1800" dirty="0">
                <a:effectLst/>
                <a:latin typeface="Segoe UI Emoji" panose="020B0502040204020203" pitchFamily="34" charset="0"/>
                <a:ea typeface="Calibri" panose="020F0502020204030204" pitchFamily="34" charset="0"/>
                <a:cs typeface="Segoe UI Emoji" panose="020B0502040204020203" pitchFamily="34"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more complicated in X-Fragile (because of the autistic component) </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buNone/>
            </a:pPr>
            <a:endParaRPr lang="en-US" sz="1800" b="0" i="0" dirty="0">
              <a:solidFill>
                <a:srgbClr val="000000"/>
              </a:solidFill>
              <a:effectLst/>
              <a:latin typeface="Calibri" panose="020F0502020204030204" pitchFamily="34" charset="0"/>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06142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n-US" sz="1800" b="1" i="0" dirty="0">
                <a:solidFill>
                  <a:srgbClr val="000000"/>
                </a:solidFill>
                <a:effectLst/>
                <a:latin typeface="Calibri"/>
                <a:cs typeface="Calibri"/>
              </a:rPr>
              <a:t>What do we observe in persons with IDD </a:t>
            </a:r>
            <a:r>
              <a:rPr lang="en-US" sz="1800" b="1" dirty="0">
                <a:latin typeface="Calibri"/>
                <a:cs typeface="Calibri"/>
              </a:rPr>
              <a:t>when IDD is associated with autism spectrum disorders</a:t>
            </a:r>
            <a:r>
              <a:rPr lang="en-US" sz="1800" b="1" i="0" dirty="0">
                <a:solidFill>
                  <a:srgbClr val="000000"/>
                </a:solidFill>
                <a:effectLst/>
                <a:latin typeface="Calibri"/>
                <a:cs typeface="Calibri"/>
              </a:rPr>
              <a:t>?</a:t>
            </a:r>
            <a:r>
              <a:rPr lang="en-US" sz="1800" b="0" i="0" dirty="0">
                <a:solidFill>
                  <a:srgbClr val="000000"/>
                </a:solidFill>
                <a:effectLst/>
                <a:latin typeface="Calibri"/>
                <a:cs typeface="Calibri"/>
              </a:rPr>
              <a:t> </a:t>
            </a:r>
          </a:p>
          <a:p>
            <a:pPr marL="158750" indent="0" algn="l" rtl="0" fontAlgn="base">
              <a:buNone/>
            </a:pPr>
            <a:r>
              <a:rPr lang="en-US" sz="1800" b="0" i="0" dirty="0">
                <a:solidFill>
                  <a:srgbClr val="000000"/>
                </a:solidFill>
                <a:effectLst/>
                <a:latin typeface="Calibri" panose="020F0502020204030204" pitchFamily="34" charset="0"/>
              </a:rPr>
              <a:t>Expressive gestures: </a:t>
            </a:r>
          </a:p>
          <a:p>
            <a:pPr algn="l" rtl="0" fontAlgn="base"/>
            <a:r>
              <a:rPr lang="en-US" sz="1800" b="0" i="0" dirty="0">
                <a:solidFill>
                  <a:srgbClr val="000000"/>
                </a:solidFill>
                <a:effectLst/>
                <a:latin typeface="Calibri" panose="020F0502020204030204" pitchFamily="34" charset="0"/>
              </a:rPr>
              <a:t>poor repertoire, ill-fitting or even out of tune</a:t>
            </a:r>
            <a:r>
              <a:rPr lang="en-US" sz="1800" b="1" i="0" dirty="0">
                <a:solidFill>
                  <a:srgbClr val="000000"/>
                </a:solidFill>
                <a:effectLst/>
                <a:latin typeface="Calibri" panose="020F0502020204030204" pitchFamily="34" charset="0"/>
              </a:rPr>
              <a:t> </a:t>
            </a:r>
            <a:endParaRPr lang="en-US" sz="3200" b="1" i="0" dirty="0">
              <a:solidFill>
                <a:srgbClr val="000000"/>
              </a:solidFill>
              <a:effectLst/>
              <a:latin typeface="Segoe UI" panose="020B0502040204020203" pitchFamily="34" charset="0"/>
            </a:endParaRPr>
          </a:p>
          <a:p>
            <a:pPr marL="158750" indent="0" algn="l" rtl="0" fontAlgn="base">
              <a:buNone/>
            </a:pPr>
            <a:r>
              <a:rPr lang="en-US" sz="1800" b="0" i="0" dirty="0">
                <a:solidFill>
                  <a:srgbClr val="000000"/>
                </a:solidFill>
                <a:effectLst/>
                <a:latin typeface="Segoe UI Symbol" panose="020B0502040204020203" pitchFamily="34" charset="0"/>
              </a:rPr>
              <a:t>➝</a:t>
            </a:r>
            <a:r>
              <a:rPr lang="en-US" sz="1800" b="0" i="0" dirty="0">
                <a:solidFill>
                  <a:srgbClr val="000000"/>
                </a:solidFill>
                <a:effectLst/>
                <a:latin typeface="Calibri" panose="020F0502020204030204" pitchFamily="34" charset="0"/>
              </a:rPr>
              <a:t> a child experiencing very severe pain may not make any gestures to alert those around him to this pain</a:t>
            </a:r>
            <a:r>
              <a:rPr lang="en-US" sz="1800" b="1" i="0" dirty="0">
                <a:solidFill>
                  <a:srgbClr val="000000"/>
                </a:solidFill>
                <a:effectLst/>
                <a:latin typeface="Calibri" panose="020F0502020204030204" pitchFamily="34" charset="0"/>
              </a:rPr>
              <a:t> </a:t>
            </a:r>
            <a:endParaRPr lang="en-US" sz="3200" b="1" i="0" dirty="0">
              <a:solidFill>
                <a:srgbClr val="000000"/>
              </a:solidFill>
              <a:effectLst/>
              <a:latin typeface="Segoe UI" panose="020B0502040204020203" pitchFamily="34" charset="0"/>
            </a:endParaRPr>
          </a:p>
          <a:p>
            <a:pPr marL="158750" indent="0" algn="just">
              <a:buNone/>
            </a:pPr>
            <a:r>
              <a:rPr lang="en-US" sz="1800" b="0" i="0" dirty="0">
                <a:solidFill>
                  <a:srgbClr val="000000"/>
                </a:solidFill>
                <a:effectLst/>
                <a:latin typeface="Calibri" panose="020F0502020204030204" pitchFamily="34" charset="0"/>
              </a:rPr>
              <a:t>Conventional gestures:</a:t>
            </a:r>
          </a:p>
          <a:p>
            <a:pPr algn="l" rtl="0" fontAlgn="base"/>
            <a:r>
              <a:rPr lang="en-US" sz="1800" b="0" i="0" dirty="0">
                <a:solidFill>
                  <a:srgbClr val="000000"/>
                </a:solidFill>
                <a:effectLst/>
                <a:latin typeface="Calibri" panose="020F0502020204030204" pitchFamily="34" charset="0"/>
              </a:rPr>
              <a:t>very few ASD children use these gestures spontaneously.  </a:t>
            </a:r>
            <a:endParaRPr lang="en-US" sz="3200" b="0" i="0" dirty="0">
              <a:solidFill>
                <a:srgbClr val="000000"/>
              </a:solidFill>
              <a:effectLst/>
              <a:latin typeface="Segoe UI" panose="020B0502040204020203" pitchFamily="34" charset="0"/>
            </a:endParaRPr>
          </a:p>
          <a:p>
            <a:pPr marL="158750" indent="0" algn="l" rtl="0" fontAlgn="base">
              <a:buNone/>
            </a:pPr>
            <a:r>
              <a:rPr lang="en-US" sz="1800" b="0" i="0" dirty="0">
                <a:solidFill>
                  <a:srgbClr val="000000"/>
                </a:solidFill>
                <a:effectLst/>
                <a:latin typeface="Segoe UI Symbol" panose="020B0502040204020203" pitchFamily="34" charset="0"/>
              </a:rPr>
              <a:t>➝</a:t>
            </a:r>
            <a:r>
              <a:rPr lang="en-US" sz="1800" b="0" i="0" dirty="0">
                <a:solidFill>
                  <a:srgbClr val="000000"/>
                </a:solidFill>
                <a:effectLst/>
                <a:latin typeface="Calibri" panose="020F0502020204030204" pitchFamily="34" charset="0"/>
              </a:rPr>
              <a:t> need to be learnt</a:t>
            </a:r>
            <a:endParaRPr lang="en-US" sz="3200" b="0" i="0" dirty="0">
              <a:solidFill>
                <a:srgbClr val="000000"/>
              </a:solidFill>
              <a:effectLst/>
              <a:latin typeface="Segoe UI" panose="020B0502040204020203" pitchFamily="34" charset="0"/>
            </a:endParaRPr>
          </a:p>
          <a:p>
            <a:pPr marL="158750" indent="0" algn="just">
              <a:buNone/>
            </a:pPr>
            <a:r>
              <a:rPr lang="en-US" sz="1800" b="0" i="0" dirty="0">
                <a:solidFill>
                  <a:srgbClr val="000000"/>
                </a:solidFill>
                <a:effectLst/>
                <a:latin typeface="Calibri" panose="020F0502020204030204" pitchFamily="34" charset="0"/>
              </a:rPr>
              <a:t>Symbolic gestures</a:t>
            </a:r>
          </a:p>
          <a:p>
            <a:pPr algn="l" rtl="0" fontAlgn="base"/>
            <a:r>
              <a:rPr lang="en-US" sz="1800" b="0" i="0" dirty="0">
                <a:solidFill>
                  <a:srgbClr val="000000"/>
                </a:solidFill>
                <a:effectLst/>
                <a:latin typeface="Calibri" panose="020F0502020204030204" pitchFamily="34" charset="0"/>
              </a:rPr>
              <a:t>generally, not used. </a:t>
            </a:r>
            <a:endParaRPr lang="en-US" sz="3200" b="0" i="0" dirty="0">
              <a:solidFill>
                <a:srgbClr val="000000"/>
              </a:solidFill>
              <a:effectLst/>
              <a:latin typeface="Segoe UI" panose="020B0502040204020203" pitchFamily="34" charset="0"/>
            </a:endParaRPr>
          </a:p>
          <a:p>
            <a:pPr marL="158750" indent="0" algn="l" rtl="0" fontAlgn="base">
              <a:buNone/>
            </a:pPr>
            <a:r>
              <a:rPr lang="en-US" sz="1800" b="0" i="0" dirty="0">
                <a:solidFill>
                  <a:srgbClr val="000000"/>
                </a:solidFill>
                <a:effectLst/>
                <a:latin typeface="Segoe UI Symbol" panose="020B0502040204020203" pitchFamily="34" charset="0"/>
              </a:rPr>
              <a:t>	➝</a:t>
            </a:r>
            <a:r>
              <a:rPr lang="en-US" sz="1800" b="0" i="0" dirty="0">
                <a:solidFill>
                  <a:srgbClr val="000000"/>
                </a:solidFill>
                <a:effectLst/>
                <a:latin typeface="Calibri" panose="020F0502020204030204" pitchFamily="34" charset="0"/>
              </a:rPr>
              <a:t> must be learned every day and maintained over time to be functional </a:t>
            </a:r>
            <a:endParaRPr lang="en-US" sz="3200"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Calibri" panose="020F0502020204030204" pitchFamily="34" charset="0"/>
              </a:rPr>
              <a:t>differentiated learning depending on the situation.  </a:t>
            </a:r>
            <a:endParaRPr lang="en-US" sz="3200" b="0" i="0" dirty="0">
              <a:solidFill>
                <a:srgbClr val="000000"/>
              </a:solidFill>
              <a:effectLst/>
              <a:latin typeface="Segoe UI" panose="020B0502040204020203" pitchFamily="34" charset="0"/>
            </a:endParaRPr>
          </a:p>
          <a:p>
            <a:pPr marL="158750" indent="0" algn="l" rtl="0" fontAlgn="base">
              <a:buNone/>
            </a:pPr>
            <a:r>
              <a:rPr lang="en-US" sz="1800" b="0" i="0" dirty="0">
                <a:solidFill>
                  <a:srgbClr val="000000"/>
                </a:solidFill>
                <a:effectLst/>
                <a:latin typeface="Segoe UI Symbol" panose="020B0502040204020203" pitchFamily="34" charset="0"/>
              </a:rPr>
              <a:t>	➝</a:t>
            </a:r>
            <a:r>
              <a:rPr lang="en-US" sz="1800" b="0" i="0" dirty="0">
                <a:solidFill>
                  <a:srgbClr val="000000"/>
                </a:solidFill>
                <a:effectLst/>
                <a:latin typeface="Calibri" panose="020F0502020204030204" pitchFamily="34" charset="0"/>
              </a:rPr>
              <a:t> say hello to a friend, a teacher, etc.  </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07592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png"/><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a:solidFill>
                  <a:srgbClr val="674EA7"/>
                </a:solidFill>
                <a:latin typeface="Calibri"/>
                <a:ea typeface="Calibri"/>
                <a:cs typeface="Calibri"/>
                <a:sym typeface="Calibri"/>
              </a:rPr>
              <a:t>Module 5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a:solidFill>
                  <a:srgbClr val="674EA7"/>
                </a:solidFill>
                <a:latin typeface="Calibri"/>
                <a:cs typeface="Calibri"/>
              </a:rPr>
              <a:t>Basic </a:t>
            </a:r>
            <a:r>
              <a:rPr lang="es-ES" sz="3200" b="1" dirty="0" err="1">
                <a:solidFill>
                  <a:srgbClr val="674EA7"/>
                </a:solidFill>
                <a:latin typeface="Calibri"/>
                <a:cs typeface="Calibri"/>
              </a:rPr>
              <a:t>Communication</a:t>
            </a:r>
            <a:r>
              <a:rPr lang="es-ES" sz="3200" b="1" dirty="0">
                <a:solidFill>
                  <a:srgbClr val="674EA7"/>
                </a:solidFill>
                <a:latin typeface="Calibri"/>
                <a:cs typeface="Calibri"/>
              </a:rPr>
              <a:t> </a:t>
            </a:r>
            <a:r>
              <a:rPr lang="es-ES" sz="3200" b="1" dirty="0" err="1">
                <a:solidFill>
                  <a:srgbClr val="674EA7"/>
                </a:solidFill>
                <a:latin typeface="Calibri"/>
                <a:cs typeface="Calibri"/>
              </a:rPr>
              <a:t>Means</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pic>
        <p:nvPicPr>
          <p:cNvPr id="13" name="Image 12">
            <a:extLst>
              <a:ext uri="{FF2B5EF4-FFF2-40B4-BE49-F238E27FC236}">
                <a16:creationId xmlns:a16="http://schemas.microsoft.com/office/drawing/2014/main" id="{745278CC-6D74-42D9-9BAC-7E5F8A6FECAA}"/>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639F620A-04D7-43D9-B58F-C4C0371B2695}"/>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4: Gestures</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6" name="ZoneTexte 15">
            <a:extLst>
              <a:ext uri="{FF2B5EF4-FFF2-40B4-BE49-F238E27FC236}">
                <a16:creationId xmlns:a16="http://schemas.microsoft.com/office/drawing/2014/main" id="{D647398C-2E06-4EFD-B3B8-3A3EA230BD03}"/>
              </a:ext>
            </a:extLst>
          </p:cNvPr>
          <p:cNvSpPr txBox="1"/>
          <p:nvPr/>
        </p:nvSpPr>
        <p:spPr>
          <a:xfrm>
            <a:off x="118064" y="2217676"/>
            <a:ext cx="11628472" cy="1980029"/>
          </a:xfrm>
          <a:prstGeom prst="rect">
            <a:avLst/>
          </a:prstGeom>
          <a:noFill/>
        </p:spPr>
        <p:txBody>
          <a:bodyPr wrap="square">
            <a:spAutoFit/>
          </a:bodyPr>
          <a:lstStyle/>
          <a:p>
            <a:pPr algn="ctr">
              <a:spcAft>
                <a:spcPts val="800"/>
              </a:spcAft>
            </a:pPr>
            <a:r>
              <a:rPr lang="nl-BE" b="1" dirty="0">
                <a:effectLst/>
                <a:latin typeface="Calibri" panose="020F0502020204030204" pitchFamily="34" charset="0"/>
                <a:ea typeface="Calibri" panose="020F0502020204030204" pitchFamily="34" charset="0"/>
                <a:cs typeface="Times New Roman" panose="02020603050405020304" pitchFamily="18" charset="0"/>
              </a:rPr>
              <a:t>BIBLIOGRAPHY</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algn="just" rtl="0" fontAlgn="base"/>
            <a:r>
              <a:rPr lang="en-US" sz="1800" b="0" i="0" dirty="0">
                <a:solidFill>
                  <a:srgbClr val="000000"/>
                </a:solidFill>
                <a:effectLst/>
                <a:latin typeface="Calibri" panose="020F0502020204030204" pitchFamily="34" charset="0"/>
              </a:rPr>
              <a:t>Bates, E., Bretherton, I., Snyder, L., Shore, C., &amp; Volterra, V. (1980). Vocal and Gestural Symbols at 13 Months. </a:t>
            </a:r>
            <a:r>
              <a:rPr lang="en-US" sz="1800" b="0" i="1" dirty="0">
                <a:solidFill>
                  <a:srgbClr val="000000"/>
                </a:solidFill>
                <a:effectLst/>
                <a:latin typeface="Calibri" panose="020F0502020204030204" pitchFamily="34" charset="0"/>
              </a:rPr>
              <a:t>Merrill-Palmer Quarterly of Behavior and Development</a:t>
            </a:r>
            <a:r>
              <a:rPr lang="en-US" sz="1800" b="0" i="0" dirty="0">
                <a:solidFill>
                  <a:srgbClr val="000000"/>
                </a:solidFill>
                <a:effectLst/>
                <a:latin typeface="Calibri" panose="020F0502020204030204" pitchFamily="34" charset="0"/>
              </a:rPr>
              <a:t>, </a:t>
            </a:r>
            <a:r>
              <a:rPr lang="en-US" sz="1800" b="0" i="1" dirty="0">
                <a:solidFill>
                  <a:srgbClr val="000000"/>
                </a:solidFill>
                <a:effectLst/>
                <a:latin typeface="Calibri" panose="020F0502020204030204" pitchFamily="34" charset="0"/>
              </a:rPr>
              <a:t>26</a:t>
            </a:r>
            <a:r>
              <a:rPr lang="en-US" sz="1800" b="0" i="0" dirty="0">
                <a:solidFill>
                  <a:srgbClr val="000000"/>
                </a:solidFill>
                <a:effectLst/>
                <a:latin typeface="Calibri" panose="020F0502020204030204" pitchFamily="34" charset="0"/>
              </a:rPr>
              <a:t>(4), 407‑423. https://www.jstor.org/stable/23084046 </a:t>
            </a:r>
          </a:p>
          <a:p>
            <a:pPr algn="just" rtl="0" fontAlgn="base"/>
            <a:endParaRPr lang="en-US" sz="1100" b="0" i="0" dirty="0">
              <a:solidFill>
                <a:srgbClr val="000000"/>
              </a:solidFill>
              <a:effectLst/>
              <a:latin typeface="Segoe UI" panose="020B0502040204020203" pitchFamily="34" charset="0"/>
            </a:endParaRPr>
          </a:p>
          <a:p>
            <a:pPr algn="just" rtl="0" fontAlgn="base"/>
            <a:r>
              <a:rPr lang="en-US" sz="1800" b="0" i="0" dirty="0" err="1">
                <a:solidFill>
                  <a:srgbClr val="000000"/>
                </a:solidFill>
                <a:effectLst/>
                <a:latin typeface="Calibri" panose="020F0502020204030204" pitchFamily="34" charset="0"/>
              </a:rPr>
              <a:t>Buisine</a:t>
            </a:r>
            <a:r>
              <a:rPr lang="en-US" sz="1800" b="0" i="0" dirty="0">
                <a:solidFill>
                  <a:srgbClr val="000000"/>
                </a:solidFill>
                <a:effectLst/>
                <a:latin typeface="Calibri" panose="020F0502020204030204" pitchFamily="34" charset="0"/>
              </a:rPr>
              <a:t>, S., </a:t>
            </a:r>
            <a:r>
              <a:rPr lang="en-US" sz="1800" b="0" i="0" dirty="0" err="1">
                <a:solidFill>
                  <a:srgbClr val="000000"/>
                </a:solidFill>
                <a:effectLst/>
                <a:latin typeface="Calibri" panose="020F0502020204030204" pitchFamily="34" charset="0"/>
              </a:rPr>
              <a:t>Courgeon</a:t>
            </a:r>
            <a:r>
              <a:rPr lang="en-US" sz="1800" b="0" i="0" dirty="0">
                <a:solidFill>
                  <a:srgbClr val="000000"/>
                </a:solidFill>
                <a:effectLst/>
                <a:latin typeface="Calibri" panose="020F0502020204030204" pitchFamily="34" charset="0"/>
              </a:rPr>
              <a:t>, M., Charles, A., </a:t>
            </a:r>
            <a:r>
              <a:rPr lang="en-US" sz="1800" b="0" i="0" dirty="0" err="1">
                <a:solidFill>
                  <a:srgbClr val="000000"/>
                </a:solidFill>
                <a:effectLst/>
                <a:latin typeface="Calibri" panose="020F0502020204030204" pitchFamily="34" charset="0"/>
              </a:rPr>
              <a:t>Clavel</a:t>
            </a:r>
            <a:r>
              <a:rPr lang="en-US" sz="1800" b="0" i="0" dirty="0">
                <a:solidFill>
                  <a:srgbClr val="000000"/>
                </a:solidFill>
                <a:effectLst/>
                <a:latin typeface="Calibri" panose="020F0502020204030204" pitchFamily="34" charset="0"/>
              </a:rPr>
              <a:t>, C., Martin, J.-C., Tan, N., &amp; </a:t>
            </a:r>
            <a:r>
              <a:rPr lang="en-US" sz="1800" b="0" i="0" dirty="0" err="1">
                <a:solidFill>
                  <a:srgbClr val="000000"/>
                </a:solidFill>
                <a:effectLst/>
                <a:latin typeface="Calibri" panose="020F0502020204030204" pitchFamily="34" charset="0"/>
              </a:rPr>
              <a:t>Grynszpan</a:t>
            </a:r>
            <a:r>
              <a:rPr lang="en-US" sz="1800" b="0" i="0" dirty="0">
                <a:solidFill>
                  <a:srgbClr val="000000"/>
                </a:solidFill>
                <a:effectLst/>
                <a:latin typeface="Calibri" panose="020F0502020204030204" pitchFamily="34" charset="0"/>
              </a:rPr>
              <a:t>, O. (2014). The Role of Body Postures in the Recognition of Emotions in Contextually Rich Scenarios. </a:t>
            </a:r>
            <a:r>
              <a:rPr lang="en-US" sz="1800" b="0" i="1" dirty="0">
                <a:solidFill>
                  <a:srgbClr val="000000"/>
                </a:solidFill>
                <a:effectLst/>
                <a:latin typeface="Calibri" panose="020F0502020204030204" pitchFamily="34" charset="0"/>
              </a:rPr>
              <a:t>International Journal of Human–Computer Interaction</a:t>
            </a:r>
            <a:r>
              <a:rPr lang="en-US" sz="1800" b="0" i="0" dirty="0">
                <a:solidFill>
                  <a:srgbClr val="000000"/>
                </a:solidFill>
                <a:effectLst/>
                <a:latin typeface="Calibri" panose="020F0502020204030204" pitchFamily="34" charset="0"/>
              </a:rPr>
              <a:t>, </a:t>
            </a:r>
            <a:r>
              <a:rPr lang="en-US" sz="1800" b="0" i="1" dirty="0">
                <a:solidFill>
                  <a:srgbClr val="000000"/>
                </a:solidFill>
                <a:effectLst/>
                <a:latin typeface="Calibri" panose="020F0502020204030204" pitchFamily="34" charset="0"/>
              </a:rPr>
              <a:t>30</a:t>
            </a:r>
            <a:r>
              <a:rPr lang="en-US" sz="1800" b="0" i="0" dirty="0">
                <a:solidFill>
                  <a:srgbClr val="000000"/>
                </a:solidFill>
                <a:effectLst/>
                <a:latin typeface="Calibri" panose="020F0502020204030204" pitchFamily="34" charset="0"/>
              </a:rPr>
              <a:t>(1), 52‑62. https://doi.org/10.1080/10447318.2013.802200 </a:t>
            </a:r>
            <a:endParaRPr lang="en-US" sz="2400"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4001897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388483"/>
            <a:ext cx="5768050"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n-US" sz="3300" b="1" i="0" u="none" strike="noStrike" cap="none" dirty="0">
                <a:solidFill>
                  <a:schemeClr val="dk1"/>
                </a:solidFill>
                <a:latin typeface="Calibri"/>
                <a:ea typeface="Calibri"/>
                <a:cs typeface="Calibri"/>
                <a:sym typeface="Calibri"/>
              </a:rPr>
              <a:t>Chapter 1</a:t>
            </a:r>
            <a:r>
              <a:rPr lang="en-US" sz="3300" b="0" i="0" u="none" strike="noStrike" cap="none" dirty="0">
                <a:solidFill>
                  <a:schemeClr val="dk1"/>
                </a:solidFill>
                <a:latin typeface="Calibri"/>
                <a:ea typeface="Calibri"/>
                <a:cs typeface="Calibri"/>
                <a:sym typeface="Calibri"/>
              </a:rPr>
              <a:t>: </a:t>
            </a:r>
            <a:r>
              <a:rPr lang="en-US" sz="3300" i="0" u="none" strike="noStrike" cap="none" dirty="0">
                <a:solidFill>
                  <a:schemeClr val="dk1"/>
                </a:solidFill>
                <a:latin typeface="Calibri"/>
                <a:ea typeface="Calibri"/>
                <a:cs typeface="Calibri"/>
                <a:sym typeface="Calibri"/>
              </a:rPr>
              <a:t>Gaze</a:t>
            </a:r>
            <a:endParaRPr lang="es-ES" dirty="0">
              <a:solidFill>
                <a:schemeClr val="dk1"/>
              </a:solidFill>
            </a:endParaRPr>
          </a:p>
          <a:p>
            <a:pPr marL="0" marR="0" lvl="0" indent="0" rtl="0">
              <a:spcBef>
                <a:spcPts val="0"/>
              </a:spcBef>
              <a:spcAft>
                <a:spcPts val="0"/>
              </a:spcAft>
              <a:buNone/>
            </a:pPr>
            <a:r>
              <a:rPr lang="en-US" sz="3300" b="1" dirty="0">
                <a:solidFill>
                  <a:schemeClr val="dk1"/>
                </a:solidFill>
                <a:latin typeface="Calibri"/>
                <a:ea typeface="Calibri"/>
                <a:cs typeface="Calibri"/>
                <a:sym typeface="Calibri"/>
              </a:rPr>
              <a:t>Chapter 2</a:t>
            </a:r>
            <a:r>
              <a:rPr lang="en-US" sz="3300" dirty="0">
                <a:solidFill>
                  <a:schemeClr val="dk1"/>
                </a:solidFill>
                <a:latin typeface="Calibri"/>
                <a:ea typeface="Calibri"/>
                <a:cs typeface="Calibri"/>
                <a:sym typeface="Calibri"/>
              </a:rPr>
              <a:t>: Pointing</a:t>
            </a:r>
            <a:endParaRPr dirty="0">
              <a:solidFill>
                <a:schemeClr val="dk1"/>
              </a:solidFill>
            </a:endParaRPr>
          </a:p>
          <a:p>
            <a:r>
              <a:rPr lang="en-US" sz="3300" b="1" dirty="0">
                <a:solidFill>
                  <a:schemeClr val="dk1"/>
                </a:solidFill>
                <a:latin typeface="Calibri"/>
                <a:cs typeface="Calibri"/>
              </a:rPr>
              <a:t>Chapter 3</a:t>
            </a:r>
            <a:r>
              <a:rPr lang="en-US" sz="3300" dirty="0">
                <a:solidFill>
                  <a:schemeClr val="dk1"/>
                </a:solidFill>
                <a:latin typeface="Calibri"/>
                <a:cs typeface="Calibri"/>
              </a:rPr>
              <a:t>: Imitation</a:t>
            </a:r>
          </a:p>
          <a:p>
            <a:r>
              <a:rPr lang="en-US" sz="3300" b="1" dirty="0">
                <a:solidFill>
                  <a:schemeClr val="dk1"/>
                </a:solidFill>
                <a:latin typeface="Calibri"/>
                <a:cs typeface="Calibri"/>
              </a:rPr>
              <a:t>Chapter 4</a:t>
            </a:r>
            <a:r>
              <a:rPr lang="en-US" sz="3300" dirty="0">
                <a:solidFill>
                  <a:schemeClr val="dk1"/>
                </a:solidFill>
                <a:latin typeface="Calibri"/>
                <a:cs typeface="Calibri"/>
              </a:rPr>
              <a:t>: </a:t>
            </a:r>
            <a:r>
              <a:rPr lang="en-US" sz="3300" b="1" dirty="0">
                <a:solidFill>
                  <a:schemeClr val="dk1"/>
                </a:solidFill>
                <a:latin typeface="Calibri" panose="020F0502020204030204" pitchFamily="34" charset="0"/>
                <a:cs typeface="Calibri" panose="020F0502020204030204" pitchFamily="34" charset="0"/>
              </a:rPr>
              <a:t>Gestures</a:t>
            </a:r>
            <a:endParaRPr sz="1800" b="1" dirty="0">
              <a:solidFill>
                <a:schemeClr val="dk1"/>
              </a:solidFill>
              <a:latin typeface="Arial"/>
              <a:ea typeface="Arial"/>
              <a:cs typeface="Arial"/>
              <a:sym typeface="Arial"/>
            </a:endParaRPr>
          </a:p>
          <a:p>
            <a:pPr marL="0" marR="0" lvl="0" indent="0" algn="l" rtl="0">
              <a:spcBef>
                <a:spcPts val="0"/>
              </a:spcBef>
              <a:spcAft>
                <a:spcPts val="0"/>
              </a:spcAft>
              <a:buNone/>
            </a:pPr>
            <a:endParaRPr lang="es-ES" sz="1800" dirty="0">
              <a:solidFill>
                <a:schemeClr val="dk1"/>
              </a:solidFill>
              <a:latin typeface="Arial"/>
              <a:ea typeface="Arial"/>
              <a:cs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640291" y="170363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rPr>
              <a:t>Chapter 4: Gestures</a:t>
            </a:r>
          </a:p>
        </p:txBody>
      </p:sp>
      <p:sp>
        <p:nvSpPr>
          <p:cNvPr id="13" name="Google Shape;115;p2">
            <a:extLst>
              <a:ext uri="{FF2B5EF4-FFF2-40B4-BE49-F238E27FC236}">
                <a16:creationId xmlns:a16="http://schemas.microsoft.com/office/drawing/2014/main" id="{4AFB8E46-F25C-24F4-A5AE-77D5D65E24CB}"/>
              </a:ext>
            </a:extLst>
          </p:cNvPr>
          <p:cNvSpPr/>
          <p:nvPr/>
        </p:nvSpPr>
        <p:spPr>
          <a:xfrm>
            <a:off x="1640291" y="2814474"/>
            <a:ext cx="9914400" cy="257087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Learning Objectives</a:t>
            </a:r>
          </a:p>
          <a:p>
            <a:pPr marL="266700" indent="-266700" algn="just" rtl="0" fontAlgn="base">
              <a:buFont typeface="Arial" panose="020B0604020202020204" pitchFamily="34" charset="0"/>
              <a:buChar char="•"/>
            </a:pPr>
            <a:r>
              <a:rPr lang="en-US" sz="2800" b="0" i="0" dirty="0">
                <a:solidFill>
                  <a:srgbClr val="000000"/>
                </a:solidFill>
                <a:effectLst/>
                <a:latin typeface="Calibri" panose="020F0502020204030204" pitchFamily="34" charset="0"/>
                <a:cs typeface="Calibri" panose="020F0502020204030204" pitchFamily="34" charset="0"/>
              </a:rPr>
              <a:t>What is a gesture? </a:t>
            </a:r>
          </a:p>
          <a:p>
            <a:pPr marL="266700" indent="-266700" algn="just" rtl="0" fontAlgn="base">
              <a:buFont typeface="Arial" panose="020B0604020202020204" pitchFamily="34" charset="0"/>
              <a:buChar char="•"/>
            </a:pPr>
            <a:r>
              <a:rPr lang="en-US" sz="2800" b="0" i="0" dirty="0">
                <a:solidFill>
                  <a:srgbClr val="000000"/>
                </a:solidFill>
                <a:effectLst/>
                <a:latin typeface="Calibri" panose="020F0502020204030204" pitchFamily="34" charset="0"/>
                <a:cs typeface="Calibri" panose="020F0502020204030204" pitchFamily="34" charset="0"/>
              </a:rPr>
              <a:t>Why gestures are important in communication? </a:t>
            </a:r>
          </a:p>
          <a:p>
            <a:pPr marL="266700" indent="-266700" algn="just" rtl="0" fontAlgn="base">
              <a:buFont typeface="Arial" panose="020B0604020202020204" pitchFamily="34" charset="0"/>
              <a:buChar char="•"/>
            </a:pPr>
            <a:r>
              <a:rPr lang="en-US" sz="2800" b="0" i="0" dirty="0">
                <a:solidFill>
                  <a:srgbClr val="000000"/>
                </a:solidFill>
                <a:effectLst/>
                <a:latin typeface="Calibri" panose="020F0502020204030204" pitchFamily="34" charset="0"/>
                <a:cs typeface="Calibri" panose="020F0502020204030204" pitchFamily="34" charset="0"/>
              </a:rPr>
              <a:t>How gestures can be used to help communication for persons with IDD?</a:t>
            </a: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4: Gestures</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8B251404-2A2C-4DE4-8AB1-76E8887C79EB}"/>
              </a:ext>
            </a:extLst>
          </p:cNvPr>
          <p:cNvGraphicFramePr/>
          <p:nvPr>
            <p:extLst>
              <p:ext uri="{D42A27DB-BD31-4B8C-83A1-F6EECF244321}">
                <p14:modId xmlns:p14="http://schemas.microsoft.com/office/powerpoint/2010/main" val="2654470432"/>
              </p:ext>
            </p:extLst>
          </p:nvPr>
        </p:nvGraphicFramePr>
        <p:xfrm>
          <a:off x="1596787" y="2292824"/>
          <a:ext cx="9321421" cy="337099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4: Gestures</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026" name="Picture 2">
            <a:extLst>
              <a:ext uri="{FF2B5EF4-FFF2-40B4-BE49-F238E27FC236}">
                <a16:creationId xmlns:a16="http://schemas.microsoft.com/office/drawing/2014/main" id="{B44C361C-B2AA-4E1D-BEB9-BBFAD2DFEEA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51143" y="1720085"/>
            <a:ext cx="7981875" cy="4644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Zone de texte">
            <a:extLst>
              <a:ext uri="{FF2B5EF4-FFF2-40B4-BE49-F238E27FC236}">
                <a16:creationId xmlns:a16="http://schemas.microsoft.com/office/drawing/2014/main" id="{BDEA23C4-70C7-4EAC-B545-51F4D95A81E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4745" y="1757184"/>
            <a:ext cx="2856000" cy="504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orme">
            <a:extLst>
              <a:ext uri="{FF2B5EF4-FFF2-40B4-BE49-F238E27FC236}">
                <a16:creationId xmlns:a16="http://schemas.microsoft.com/office/drawing/2014/main" id="{E6D4992A-0EB5-4B39-85C8-E8BE7C7B920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10000" y="2308423"/>
            <a:ext cx="5445866" cy="97200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Zone de texte">
            <a:extLst>
              <a:ext uri="{FF2B5EF4-FFF2-40B4-BE49-F238E27FC236}">
                <a16:creationId xmlns:a16="http://schemas.microsoft.com/office/drawing/2014/main" id="{C3FAE9B9-F729-4A0C-A2FA-9BC9846164C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22025" y="5740951"/>
            <a:ext cx="6715383" cy="540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Forme">
            <a:extLst>
              <a:ext uri="{FF2B5EF4-FFF2-40B4-BE49-F238E27FC236}">
                <a16:creationId xmlns:a16="http://schemas.microsoft.com/office/drawing/2014/main" id="{625F999F-D465-4F60-8593-D6EBF2B2659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11376" y="4720613"/>
            <a:ext cx="5445866" cy="9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3788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4: Gestures</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Diagramme 1">
            <a:extLst>
              <a:ext uri="{FF2B5EF4-FFF2-40B4-BE49-F238E27FC236}">
                <a16:creationId xmlns:a16="http://schemas.microsoft.com/office/drawing/2014/main" id="{D75E9CBE-1083-4CF0-A283-0A303BBABF96}"/>
              </a:ext>
            </a:extLst>
          </p:cNvPr>
          <p:cNvGraphicFramePr/>
          <p:nvPr>
            <p:extLst>
              <p:ext uri="{D42A27DB-BD31-4B8C-83A1-F6EECF244321}">
                <p14:modId xmlns:p14="http://schemas.microsoft.com/office/powerpoint/2010/main" val="74248404"/>
              </p:ext>
            </p:extLst>
          </p:nvPr>
        </p:nvGraphicFramePr>
        <p:xfrm>
          <a:off x="1080448" y="1969723"/>
          <a:ext cx="10031104" cy="396684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650301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4: Gestures</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23A13463-1CBF-4177-9F4D-BD29EC16F4A1}"/>
              </a:ext>
            </a:extLst>
          </p:cNvPr>
          <p:cNvGraphicFramePr>
            <a:graphicFrameLocks noChangeAspect="1"/>
          </p:cNvGraphicFramePr>
          <p:nvPr>
            <p:extLst>
              <p:ext uri="{D42A27DB-BD31-4B8C-83A1-F6EECF244321}">
                <p14:modId xmlns:p14="http://schemas.microsoft.com/office/powerpoint/2010/main" val="2860751682"/>
              </p:ext>
            </p:extLst>
          </p:nvPr>
        </p:nvGraphicFramePr>
        <p:xfrm>
          <a:off x="2686535" y="1735390"/>
          <a:ext cx="6338215" cy="437415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212444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4: Gestures</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13" name="Diagramme 12">
            <a:extLst>
              <a:ext uri="{FF2B5EF4-FFF2-40B4-BE49-F238E27FC236}">
                <a16:creationId xmlns:a16="http://schemas.microsoft.com/office/drawing/2014/main" id="{587C3A3C-B68A-4A72-9BCB-08F9FDADAB4D}"/>
              </a:ext>
            </a:extLst>
          </p:cNvPr>
          <p:cNvGraphicFramePr>
            <a:graphicFrameLocks noChangeAspect="1"/>
          </p:cNvGraphicFramePr>
          <p:nvPr>
            <p:extLst>
              <p:ext uri="{D42A27DB-BD31-4B8C-83A1-F6EECF244321}">
                <p14:modId xmlns:p14="http://schemas.microsoft.com/office/powerpoint/2010/main" val="2602539388"/>
              </p:ext>
            </p:extLst>
          </p:nvPr>
        </p:nvGraphicFramePr>
        <p:xfrm>
          <a:off x="2763192" y="1870878"/>
          <a:ext cx="6868488" cy="406569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ZoneTexte 1">
            <a:extLst>
              <a:ext uri="{FF2B5EF4-FFF2-40B4-BE49-F238E27FC236}">
                <a16:creationId xmlns:a16="http://schemas.microsoft.com/office/drawing/2014/main" id="{500BD8A0-3378-4562-B7BF-5EFFB796AF92}"/>
              </a:ext>
            </a:extLst>
          </p:cNvPr>
          <p:cNvSpPr txBox="1"/>
          <p:nvPr/>
        </p:nvSpPr>
        <p:spPr>
          <a:xfrm>
            <a:off x="814260" y="3528995"/>
            <a:ext cx="1595740" cy="646331"/>
          </a:xfrm>
          <a:prstGeom prst="rect">
            <a:avLst/>
          </a:prstGeom>
          <a:noFill/>
        </p:spPr>
        <p:txBody>
          <a:bodyPr wrap="square" rtlCol="0">
            <a:spAutoFit/>
          </a:bodyPr>
          <a:lstStyle/>
          <a:p>
            <a:r>
              <a:rPr lang="fr-FR" sz="3600" b="1" dirty="0">
                <a:solidFill>
                  <a:schemeClr val="accent4">
                    <a:lumMod val="75000"/>
                  </a:schemeClr>
                </a:solidFill>
                <a:latin typeface="Calibri" panose="020F0502020204030204" pitchFamily="34" charset="0"/>
                <a:cs typeface="Calibri" panose="020F0502020204030204" pitchFamily="34" charset="0"/>
              </a:rPr>
              <a:t>In IDD</a:t>
            </a:r>
          </a:p>
        </p:txBody>
      </p:sp>
    </p:spTree>
    <p:extLst>
      <p:ext uri="{BB962C8B-B14F-4D97-AF65-F5344CB8AC3E}">
        <p14:creationId xmlns:p14="http://schemas.microsoft.com/office/powerpoint/2010/main" val="3626875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4: Gestures</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13" name="Diagramme 12">
            <a:extLst>
              <a:ext uri="{FF2B5EF4-FFF2-40B4-BE49-F238E27FC236}">
                <a16:creationId xmlns:a16="http://schemas.microsoft.com/office/drawing/2014/main" id="{587C3A3C-B68A-4A72-9BCB-08F9FDADAB4D}"/>
              </a:ext>
            </a:extLst>
          </p:cNvPr>
          <p:cNvGraphicFramePr>
            <a:graphicFrameLocks noChangeAspect="1"/>
          </p:cNvGraphicFramePr>
          <p:nvPr>
            <p:extLst>
              <p:ext uri="{D42A27DB-BD31-4B8C-83A1-F6EECF244321}">
                <p14:modId xmlns:p14="http://schemas.microsoft.com/office/powerpoint/2010/main" val="3733873020"/>
              </p:ext>
            </p:extLst>
          </p:nvPr>
        </p:nvGraphicFramePr>
        <p:xfrm>
          <a:off x="2763192" y="1870878"/>
          <a:ext cx="7044600" cy="385936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ZoneTexte 1">
            <a:extLst>
              <a:ext uri="{FF2B5EF4-FFF2-40B4-BE49-F238E27FC236}">
                <a16:creationId xmlns:a16="http://schemas.microsoft.com/office/drawing/2014/main" id="{500BD8A0-3378-4562-B7BF-5EFFB796AF92}"/>
              </a:ext>
            </a:extLst>
          </p:cNvPr>
          <p:cNvSpPr txBox="1"/>
          <p:nvPr/>
        </p:nvSpPr>
        <p:spPr>
          <a:xfrm>
            <a:off x="814260" y="2957495"/>
            <a:ext cx="1595740" cy="830997"/>
          </a:xfrm>
          <a:prstGeom prst="rect">
            <a:avLst/>
          </a:prstGeom>
          <a:noFill/>
        </p:spPr>
        <p:txBody>
          <a:bodyPr wrap="square" rtlCol="0">
            <a:spAutoFit/>
          </a:bodyPr>
          <a:lstStyle/>
          <a:p>
            <a:r>
              <a:rPr lang="fr-FR" sz="2400" b="1" dirty="0">
                <a:solidFill>
                  <a:schemeClr val="accent4">
                    <a:lumMod val="75000"/>
                  </a:schemeClr>
                </a:solidFill>
                <a:latin typeface="Calibri" panose="020F0502020204030204" pitchFamily="34" charset="0"/>
                <a:cs typeface="Calibri" panose="020F0502020204030204" pitchFamily="34" charset="0"/>
              </a:rPr>
              <a:t>In case of IDD + ASD</a:t>
            </a:r>
          </a:p>
        </p:txBody>
      </p:sp>
    </p:spTree>
    <p:extLst>
      <p:ext uri="{BB962C8B-B14F-4D97-AF65-F5344CB8AC3E}">
        <p14:creationId xmlns:p14="http://schemas.microsoft.com/office/powerpoint/2010/main" val="3591502092"/>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C5762A7B-51AC-4118-85BC-912A4F849B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152B3263-EF49-4234-9689-D9203774EBA0}">
  <ds:schemaRefs>
    <ds:schemaRef ds:uri="7a866126-7c09-4654-844e-0d48a974f41d"/>
    <ds:schemaRef ds:uri="http://purl.org/dc/dcmitype/"/>
    <ds:schemaRef ds:uri="http://schemas.microsoft.com/office/2006/metadata/properties"/>
    <ds:schemaRef ds:uri="http://purl.org/dc/terms/"/>
    <ds:schemaRef ds:uri="http://www.w3.org/XML/1998/namespac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833f7f52-ca37-4ad5-a460-7ba203df2864"/>
  </ds:schemaRefs>
</ds:datastoreItem>
</file>

<file path=docProps/app.xml><?xml version="1.0" encoding="utf-8"?>
<Properties xmlns="http://schemas.openxmlformats.org/officeDocument/2006/extended-properties" xmlns:vt="http://schemas.openxmlformats.org/officeDocument/2006/docPropsVTypes">
  <TotalTime>659</TotalTime>
  <Words>1205</Words>
  <Application>Microsoft Office PowerPoint</Application>
  <PresentationFormat>Grand écran</PresentationFormat>
  <Paragraphs>149</Paragraphs>
  <Slides>10</Slides>
  <Notes>10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10</vt:i4>
      </vt:variant>
    </vt:vector>
  </HeadingPairs>
  <TitlesOfParts>
    <vt:vector size="17" baseType="lpstr">
      <vt:lpstr>Arial</vt:lpstr>
      <vt:lpstr>Calibri</vt:lpstr>
      <vt:lpstr>Segoe UI</vt:lpstr>
      <vt:lpstr>Segoe UI Emoji</vt:lpstr>
      <vt:lpstr>Segoe UI Symbol</vt:lpstr>
      <vt:lpstr>Times New Roman</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FRANCOIS DELAPLACE</cp:lastModifiedBy>
  <cp:revision>163</cp:revision>
  <dcterms:created xsi:type="dcterms:W3CDTF">2023-11-23T08:37:25Z</dcterms:created>
  <dcterms:modified xsi:type="dcterms:W3CDTF">2024-12-12T14:19:51Z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