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8"/>
  </p:notesMasterIdLst>
  <p:sldIdLst>
    <p:sldId id="256" r:id="rId5"/>
    <p:sldId id="261" r:id="rId6"/>
    <p:sldId id="263" r:id="rId7"/>
    <p:sldId id="286" r:id="rId8"/>
    <p:sldId id="287" r:id="rId9"/>
    <p:sldId id="288" r:id="rId10"/>
    <p:sldId id="289" r:id="rId11"/>
    <p:sldId id="290" r:id="rId12"/>
    <p:sldId id="291" r:id="rId13"/>
    <p:sldId id="292" r:id="rId14"/>
    <p:sldId id="293" r:id="rId15"/>
    <p:sldId id="294" r:id="rId16"/>
    <p:sldId id="295" r:id="rId1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 id="261"/>
            <p14:sldId id="263"/>
          </p14:sldIdLst>
        </p14:section>
        <p14:section name="Section sans titre" id="{3BF96D62-0261-4BD7-9F14-3FBCCEE910C5}">
          <p14:sldIdLst>
            <p14:sldId id="286"/>
            <p14:sldId id="287"/>
            <p14:sldId id="288"/>
            <p14:sldId id="289"/>
            <p14:sldId id="290"/>
            <p14:sldId id="291"/>
            <p14:sldId id="292"/>
            <p14:sldId id="293"/>
            <p14:sldId id="294"/>
            <p14:sldId id="295"/>
          </p14:sldIdLst>
        </p14:section>
      </p14:sectionLst>
    </p:ex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A97578-5CA0-42BC-965A-536A0A389503}" v="5" dt="2024-11-28T10:15:06.89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80"/>
    <p:restoredTop sz="80959"/>
  </p:normalViewPr>
  <p:slideViewPr>
    <p:cSldViewPr snapToGrid="0">
      <p:cViewPr varScale="1">
        <p:scale>
          <a:sx n="58" d="100"/>
          <a:sy n="58" d="100"/>
        </p:scale>
        <p:origin x="128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guel" userId="S::miguel_campusarnau.org#ext#@univreimsfr.onmicrosoft.com::ab5a12d6-76db-44b6-aa55-46fc0e013e13" providerId="AD" clId="Web-{D81640CD-2AC9-C086-48F6-13E82908F3AC}"/>
    <pc:docChg chg="modSld">
      <pc:chgData name="miguel" userId="S::miguel_campusarnau.org#ext#@univreimsfr.onmicrosoft.com::ab5a12d6-76db-44b6-aa55-46fc0e013e13" providerId="AD" clId="Web-{D81640CD-2AC9-C086-48F6-13E82908F3AC}" dt="2024-10-18T10:46:11.260" v="5"/>
      <pc:docMkLst>
        <pc:docMk/>
      </pc:docMkLst>
      <pc:sldChg chg="modSp">
        <pc:chgData name="miguel" userId="S::miguel_campusarnau.org#ext#@univreimsfr.onmicrosoft.com::ab5a12d6-76db-44b6-aa55-46fc0e013e13" providerId="AD" clId="Web-{D81640CD-2AC9-C086-48F6-13E82908F3AC}" dt="2024-10-18T10:32:46.058" v="3" actId="20577"/>
        <pc:sldMkLst>
          <pc:docMk/>
          <pc:sldMk cId="3974892429" sldId="290"/>
        </pc:sldMkLst>
        <pc:graphicFrameChg chg="modGraphic">
          <ac:chgData name="miguel" userId="S::miguel_campusarnau.org#ext#@univreimsfr.onmicrosoft.com::ab5a12d6-76db-44b6-aa55-46fc0e013e13" providerId="AD" clId="Web-{D81640CD-2AC9-C086-48F6-13E82908F3AC}" dt="2024-10-18T10:32:46.058" v="3" actId="20577"/>
          <ac:graphicFrameMkLst>
            <pc:docMk/>
            <pc:sldMk cId="3974892429" sldId="290"/>
            <ac:graphicFrameMk id="5" creationId="{4FA3BBDC-8B37-786A-ECDA-97B056B73C17}"/>
          </ac:graphicFrameMkLst>
        </pc:graphicFrameChg>
      </pc:sldChg>
      <pc:sldChg chg="modSp">
        <pc:chgData name="miguel" userId="S::miguel_campusarnau.org#ext#@univreimsfr.onmicrosoft.com::ab5a12d6-76db-44b6-aa55-46fc0e013e13" providerId="AD" clId="Web-{D81640CD-2AC9-C086-48F6-13E82908F3AC}" dt="2024-10-18T10:46:11.260" v="5"/>
        <pc:sldMkLst>
          <pc:docMk/>
          <pc:sldMk cId="1602102123" sldId="292"/>
        </pc:sldMkLst>
        <pc:graphicFrameChg chg="mod modGraphic">
          <ac:chgData name="miguel" userId="S::miguel_campusarnau.org#ext#@univreimsfr.onmicrosoft.com::ab5a12d6-76db-44b6-aa55-46fc0e013e13" providerId="AD" clId="Web-{D81640CD-2AC9-C086-48F6-13E82908F3AC}" dt="2024-10-18T10:46:11.260" v="5"/>
          <ac:graphicFrameMkLst>
            <pc:docMk/>
            <pc:sldMk cId="1602102123" sldId="292"/>
            <ac:graphicFrameMk id="2" creationId="{2C0A2DEF-78D1-D904-1EFC-76EBF67DBC08}"/>
          </ac:graphicFrameMkLst>
        </pc:graphicFrameChg>
      </pc:sldChg>
    </pc:docChg>
  </pc:docChgLst>
  <pc:docChgLst>
    <pc:chgData clId="Web-{8505B88A-D29E-87D1-3A19-ECC2355075FA}"/>
    <pc:docChg chg="addSld modSection">
      <pc:chgData name="" userId="" providerId="" clId="Web-{8505B88A-D29E-87D1-3A19-ECC2355075FA}" dt="2024-07-14T14:13:51.181" v="0"/>
      <pc:docMkLst>
        <pc:docMk/>
      </pc:docMkLst>
      <pc:sldChg chg="add replId">
        <pc:chgData name="" userId="" providerId="" clId="Web-{8505B88A-D29E-87D1-3A19-ECC2355075FA}" dt="2024-07-14T14:13:51.181" v="0"/>
        <pc:sldMkLst>
          <pc:docMk/>
          <pc:sldMk cId="2944531943" sldId="295"/>
        </pc:sldMkLst>
      </pc:sldChg>
    </pc:docChg>
  </pc:docChgLst>
  <pc:docChgLst>
    <pc:chgData name="Comblain Annick" userId="S::a.comblain_uliege.be#ext#@univreimsfr.onmicrosoft.com::63cd3b0e-86f2-4cef-93da-9afedf29e0a1" providerId="AD" clId="Web-{8505B88A-D29E-87D1-3A19-ECC2355075FA}"/>
    <pc:docChg chg="modSld">
      <pc:chgData name="Comblain Annick" userId="S::a.comblain_uliege.be#ext#@univreimsfr.onmicrosoft.com::63cd3b0e-86f2-4cef-93da-9afedf29e0a1" providerId="AD" clId="Web-{8505B88A-D29E-87D1-3A19-ECC2355075FA}" dt="2024-07-14T14:14:40.779" v="16" actId="14100"/>
      <pc:docMkLst>
        <pc:docMk/>
      </pc:docMkLst>
      <pc:sldChg chg="addSp delSp modSp">
        <pc:chgData name="Comblain Annick" userId="S::a.comblain_uliege.be#ext#@univreimsfr.onmicrosoft.com::63cd3b0e-86f2-4cef-93da-9afedf29e0a1" providerId="AD" clId="Web-{8505B88A-D29E-87D1-3A19-ECC2355075FA}" dt="2024-07-14T14:14:40.779" v="16" actId="14100"/>
        <pc:sldMkLst>
          <pc:docMk/>
          <pc:sldMk cId="2944531943" sldId="295"/>
        </pc:sldMkLst>
        <pc:spChg chg="del">
          <ac:chgData name="Comblain Annick" userId="S::a.comblain_uliege.be#ext#@univreimsfr.onmicrosoft.com::63cd3b0e-86f2-4cef-93da-9afedf29e0a1" providerId="AD" clId="Web-{8505B88A-D29E-87D1-3A19-ECC2355075FA}" dt="2024-07-14T14:14:20.245" v="9"/>
          <ac:spMkLst>
            <pc:docMk/>
            <pc:sldMk cId="2944531943" sldId="295"/>
            <ac:spMk id="2" creationId="{A953B298-4A26-5651-511B-9B2F7D3ACC76}"/>
          </ac:spMkLst>
        </pc:spChg>
        <pc:spChg chg="mod">
          <ac:chgData name="Comblain Annick" userId="S::a.comblain_uliege.be#ext#@univreimsfr.onmicrosoft.com::63cd3b0e-86f2-4cef-93da-9afedf29e0a1" providerId="AD" clId="Web-{8505B88A-D29E-87D1-3A19-ECC2355075FA}" dt="2024-07-14T14:14:17.182" v="8" actId="20577"/>
          <ac:spMkLst>
            <pc:docMk/>
            <pc:sldMk cId="2944531943" sldId="295"/>
            <ac:spMk id="3" creationId="{3CB98705-41EC-B721-19C8-A0C5E92C91A4}"/>
          </ac:spMkLst>
        </pc:spChg>
        <pc:spChg chg="add mod">
          <ac:chgData name="Comblain Annick" userId="S::a.comblain_uliege.be#ext#@univreimsfr.onmicrosoft.com::63cd3b0e-86f2-4cef-93da-9afedf29e0a1" providerId="AD" clId="Web-{8505B88A-D29E-87D1-3A19-ECC2355075FA}" dt="2024-07-14T14:14:40.779" v="16" actId="14100"/>
          <ac:spMkLst>
            <pc:docMk/>
            <pc:sldMk cId="2944531943" sldId="295"/>
            <ac:spMk id="13" creationId="{1D9E67DB-705D-0AC5-867D-ABDE8596DF3D}"/>
          </ac:spMkLst>
        </pc:spChg>
        <pc:graphicFrameChg chg="del">
          <ac:chgData name="Comblain Annick" userId="S::a.comblain_uliege.be#ext#@univreimsfr.onmicrosoft.com::63cd3b0e-86f2-4cef-93da-9afedf29e0a1" providerId="AD" clId="Web-{8505B88A-D29E-87D1-3A19-ECC2355075FA}" dt="2024-07-14T14:14:22.104" v="10"/>
          <ac:graphicFrameMkLst>
            <pc:docMk/>
            <pc:sldMk cId="2944531943" sldId="295"/>
            <ac:graphicFrameMk id="4" creationId="{432C7762-1232-F2D5-0B5C-9661542AC0D6}"/>
          </ac:graphicFrameMkLst>
        </pc:graphicFrameChg>
      </pc:sldChg>
    </pc:docChg>
  </pc:docChgLst>
  <pc:docChgLst>
    <pc:chgData name="miguel" userId="S::miguel_campusarnau.org#ext#@univreimsfr.onmicrosoft.com::ab5a12d6-76db-44b6-aa55-46fc0e013e13" providerId="AD" clId="Web-{77463F5E-E68E-48A4-AF43-21AAEE2052C6}"/>
    <pc:docChg chg="modSld">
      <pc:chgData name="miguel" userId="S::miguel_campusarnau.org#ext#@univreimsfr.onmicrosoft.com::ab5a12d6-76db-44b6-aa55-46fc0e013e13" providerId="AD" clId="Web-{77463F5E-E68E-48A4-AF43-21AAEE2052C6}" dt="2024-10-17T09:58:05.698" v="2" actId="20577"/>
      <pc:docMkLst>
        <pc:docMk/>
      </pc:docMkLst>
      <pc:sldChg chg="modSp">
        <pc:chgData name="miguel" userId="S::miguel_campusarnau.org#ext#@univreimsfr.onmicrosoft.com::ab5a12d6-76db-44b6-aa55-46fc0e013e13" providerId="AD" clId="Web-{77463F5E-E68E-48A4-AF43-21AAEE2052C6}" dt="2024-10-17T09:58:05.698" v="2" actId="20577"/>
        <pc:sldMkLst>
          <pc:docMk/>
          <pc:sldMk cId="1608186336" sldId="261"/>
        </pc:sldMkLst>
        <pc:spChg chg="mod">
          <ac:chgData name="miguel" userId="S::miguel_campusarnau.org#ext#@univreimsfr.onmicrosoft.com::ab5a12d6-76db-44b6-aa55-46fc0e013e13" providerId="AD" clId="Web-{77463F5E-E68E-48A4-AF43-21AAEE2052C6}" dt="2024-10-17T09:58:05.698" v="2" actId="20577"/>
          <ac:spMkLst>
            <pc:docMk/>
            <pc:sldMk cId="1608186336" sldId="261"/>
            <ac:spMk id="13" creationId="{4AFB8E46-F25C-24F4-A5AE-77D5D65E24CB}"/>
          </ac:spMkLst>
        </pc:spChg>
      </pc:sldChg>
    </pc:docChg>
  </pc:docChgLst>
  <pc:docChgLst>
    <pc:chgData name="CHRISTELLE DECLERCQ" userId="6105ae43-a600-46e8-812e-1762419aa502" providerId="ADAL" clId="{51A97578-5CA0-42BC-965A-536A0A389503}"/>
    <pc:docChg chg="undo custSel modSld">
      <pc:chgData name="CHRISTELLE DECLERCQ" userId="6105ae43-a600-46e8-812e-1762419aa502" providerId="ADAL" clId="{51A97578-5CA0-42BC-965A-536A0A389503}" dt="2024-11-28T10:15:06.896" v="8"/>
      <pc:docMkLst>
        <pc:docMk/>
      </pc:docMkLst>
      <pc:sldChg chg="addSp delSp modSp mod">
        <pc:chgData name="CHRISTELLE DECLERCQ" userId="6105ae43-a600-46e8-812e-1762419aa502" providerId="ADAL" clId="{51A97578-5CA0-42BC-965A-536A0A389503}" dt="2024-11-28T10:15:06.896" v="8"/>
        <pc:sldMkLst>
          <pc:docMk/>
          <pc:sldMk cId="0" sldId="256"/>
        </pc:sldMkLst>
        <pc:spChg chg="add del mod">
          <ac:chgData name="CHRISTELLE DECLERCQ" userId="6105ae43-a600-46e8-812e-1762419aa502" providerId="ADAL" clId="{51A97578-5CA0-42BC-965A-536A0A389503}" dt="2024-11-25T13:14:47.754" v="4"/>
          <ac:spMkLst>
            <pc:docMk/>
            <pc:sldMk cId="0" sldId="256"/>
            <ac:spMk id="15" creationId="{48F2563D-74E9-45F4-8FAC-8E4264B63E8C}"/>
          </ac:spMkLst>
        </pc:spChg>
        <pc:spChg chg="add mod">
          <ac:chgData name="CHRISTELLE DECLERCQ" userId="6105ae43-a600-46e8-812e-1762419aa502" providerId="ADAL" clId="{51A97578-5CA0-42BC-965A-536A0A389503}" dt="2024-11-28T10:15:06.896" v="8"/>
          <ac:spMkLst>
            <pc:docMk/>
            <pc:sldMk cId="0" sldId="256"/>
            <ac:spMk id="15" creationId="{EA29C18F-CB29-466C-B34C-40DC72E3B692}"/>
          </ac:spMkLst>
        </pc:spChg>
        <pc:spChg chg="add del mod">
          <ac:chgData name="CHRISTELLE DECLERCQ" userId="6105ae43-a600-46e8-812e-1762419aa502" providerId="ADAL" clId="{51A97578-5CA0-42BC-965A-536A0A389503}" dt="2024-11-28T10:15:05.623" v="7" actId="478"/>
          <ac:spMkLst>
            <pc:docMk/>
            <pc:sldMk cId="0" sldId="256"/>
            <ac:spMk id="17" creationId="{E81EF3FA-7F08-42CA-95FD-A8D25C9CE686}"/>
          </ac:spMkLst>
        </pc:spChg>
        <pc:picChg chg="add del mod">
          <ac:chgData name="CHRISTELLE DECLERCQ" userId="6105ae43-a600-46e8-812e-1762419aa502" providerId="ADAL" clId="{51A97578-5CA0-42BC-965A-536A0A389503}" dt="2024-11-25T13:14:49.905" v="5" actId="478"/>
          <ac:picMkLst>
            <pc:docMk/>
            <pc:sldMk cId="0" sldId="256"/>
            <ac:picMk id="13" creationId="{9A9B2A6E-95B1-495A-9B77-A817F33B2D6B}"/>
          </ac:picMkLst>
        </pc:picChg>
        <pc:picChg chg="add del mod">
          <ac:chgData name="CHRISTELLE DECLERCQ" userId="6105ae43-a600-46e8-812e-1762419aa502" providerId="ADAL" clId="{51A97578-5CA0-42BC-965A-536A0A389503}" dt="2024-11-25T13:14:47.754" v="4"/>
          <ac:picMkLst>
            <pc:docMk/>
            <pc:sldMk cId="0" sldId="256"/>
            <ac:picMk id="14" creationId="{ACC468D9-A5A4-4A62-AF27-A93BEB488FDD}"/>
          </ac:picMkLst>
        </pc:picChg>
        <pc:picChg chg="add mod">
          <ac:chgData name="CHRISTELLE DECLERCQ" userId="6105ae43-a600-46e8-812e-1762419aa502" providerId="ADAL" clId="{51A97578-5CA0-42BC-965A-536A0A389503}" dt="2024-11-25T13:14:50.437" v="6"/>
          <ac:picMkLst>
            <pc:docMk/>
            <pc:sldMk cId="0" sldId="256"/>
            <ac:picMk id="16" creationId="{AE0B9AD5-4B4A-42F3-B814-505255D4F9F2}"/>
          </ac:picMkLst>
        </pc:picChg>
      </pc:sldChg>
    </pc:docChg>
  </pc:docChgLst>
  <pc:docChgLst>
    <pc:chgData name="Comblain Annick" userId="0ff4da1e-1371-4eaf-8c34-52bef2e4889c" providerId="ADAL" clId="{E39B13B4-5920-2546-AE11-D491CF14D8DD}"/>
    <pc:docChg chg="modSld">
      <pc:chgData name="Comblain Annick" userId="0ff4da1e-1371-4eaf-8c34-52bef2e4889c" providerId="ADAL" clId="{E39B13B4-5920-2546-AE11-D491CF14D8DD}" dt="2024-07-14T14:15:34.808" v="16" actId="255"/>
      <pc:docMkLst>
        <pc:docMk/>
      </pc:docMkLst>
      <pc:sldChg chg="modSp mod">
        <pc:chgData name="Comblain Annick" userId="0ff4da1e-1371-4eaf-8c34-52bef2e4889c" providerId="ADAL" clId="{E39B13B4-5920-2546-AE11-D491CF14D8DD}" dt="2024-07-10T12:30:13.547" v="0" actId="948"/>
        <pc:sldMkLst>
          <pc:docMk/>
          <pc:sldMk cId="3974892429" sldId="290"/>
        </pc:sldMkLst>
        <pc:spChg chg="mod">
          <ac:chgData name="Comblain Annick" userId="0ff4da1e-1371-4eaf-8c34-52bef2e4889c" providerId="ADAL" clId="{E39B13B4-5920-2546-AE11-D491CF14D8DD}" dt="2024-07-10T12:30:13.547" v="0" actId="948"/>
          <ac:spMkLst>
            <pc:docMk/>
            <pc:sldMk cId="3974892429" sldId="290"/>
            <ac:spMk id="3" creationId="{3CB98705-41EC-B721-19C8-A0C5E92C91A4}"/>
          </ac:spMkLst>
        </pc:spChg>
      </pc:sldChg>
      <pc:sldChg chg="modSp mod">
        <pc:chgData name="Comblain Annick" userId="0ff4da1e-1371-4eaf-8c34-52bef2e4889c" providerId="ADAL" clId="{E39B13B4-5920-2546-AE11-D491CF14D8DD}" dt="2024-07-10T12:30:27.891" v="1" actId="948"/>
        <pc:sldMkLst>
          <pc:docMk/>
          <pc:sldMk cId="4205731284" sldId="291"/>
        </pc:sldMkLst>
        <pc:spChg chg="mod">
          <ac:chgData name="Comblain Annick" userId="0ff4da1e-1371-4eaf-8c34-52bef2e4889c" providerId="ADAL" clId="{E39B13B4-5920-2546-AE11-D491CF14D8DD}" dt="2024-07-10T12:30:27.891" v="1" actId="948"/>
          <ac:spMkLst>
            <pc:docMk/>
            <pc:sldMk cId="4205731284" sldId="291"/>
            <ac:spMk id="3" creationId="{3CB98705-41EC-B721-19C8-A0C5E92C91A4}"/>
          </ac:spMkLst>
        </pc:spChg>
      </pc:sldChg>
      <pc:sldChg chg="modSp mod">
        <pc:chgData name="Comblain Annick" userId="0ff4da1e-1371-4eaf-8c34-52bef2e4889c" providerId="ADAL" clId="{E39B13B4-5920-2546-AE11-D491CF14D8DD}" dt="2024-07-10T12:30:44.545" v="2" actId="948"/>
        <pc:sldMkLst>
          <pc:docMk/>
          <pc:sldMk cId="1602102123" sldId="292"/>
        </pc:sldMkLst>
        <pc:spChg chg="mod">
          <ac:chgData name="Comblain Annick" userId="0ff4da1e-1371-4eaf-8c34-52bef2e4889c" providerId="ADAL" clId="{E39B13B4-5920-2546-AE11-D491CF14D8DD}" dt="2024-07-10T12:30:44.545" v="2" actId="948"/>
          <ac:spMkLst>
            <pc:docMk/>
            <pc:sldMk cId="1602102123" sldId="292"/>
            <ac:spMk id="3" creationId="{3CB98705-41EC-B721-19C8-A0C5E92C91A4}"/>
          </ac:spMkLst>
        </pc:spChg>
      </pc:sldChg>
      <pc:sldChg chg="modSp mod">
        <pc:chgData name="Comblain Annick" userId="0ff4da1e-1371-4eaf-8c34-52bef2e4889c" providerId="ADAL" clId="{E39B13B4-5920-2546-AE11-D491CF14D8DD}" dt="2024-07-10T12:31:08.435" v="6" actId="948"/>
        <pc:sldMkLst>
          <pc:docMk/>
          <pc:sldMk cId="3337031629" sldId="293"/>
        </pc:sldMkLst>
        <pc:spChg chg="mod">
          <ac:chgData name="Comblain Annick" userId="0ff4da1e-1371-4eaf-8c34-52bef2e4889c" providerId="ADAL" clId="{E39B13B4-5920-2546-AE11-D491CF14D8DD}" dt="2024-07-10T12:31:08.435" v="6" actId="948"/>
          <ac:spMkLst>
            <pc:docMk/>
            <pc:sldMk cId="3337031629" sldId="293"/>
            <ac:spMk id="3" creationId="{3CB98705-41EC-B721-19C8-A0C5E92C91A4}"/>
          </ac:spMkLst>
        </pc:spChg>
      </pc:sldChg>
      <pc:sldChg chg="modSp mod">
        <pc:chgData name="Comblain Annick" userId="0ff4da1e-1371-4eaf-8c34-52bef2e4889c" providerId="ADAL" clId="{E39B13B4-5920-2546-AE11-D491CF14D8DD}" dt="2024-07-10T12:31:31.143" v="10" actId="255"/>
        <pc:sldMkLst>
          <pc:docMk/>
          <pc:sldMk cId="3647946188" sldId="294"/>
        </pc:sldMkLst>
        <pc:spChg chg="mod">
          <ac:chgData name="Comblain Annick" userId="0ff4da1e-1371-4eaf-8c34-52bef2e4889c" providerId="ADAL" clId="{E39B13B4-5920-2546-AE11-D491CF14D8DD}" dt="2024-07-10T12:31:31.143" v="10" actId="255"/>
          <ac:spMkLst>
            <pc:docMk/>
            <pc:sldMk cId="3647946188" sldId="294"/>
            <ac:spMk id="2" creationId="{A953B298-4A26-5651-511B-9B2F7D3ACC76}"/>
          </ac:spMkLst>
        </pc:spChg>
        <pc:spChg chg="mod">
          <ac:chgData name="Comblain Annick" userId="0ff4da1e-1371-4eaf-8c34-52bef2e4889c" providerId="ADAL" clId="{E39B13B4-5920-2546-AE11-D491CF14D8DD}" dt="2024-07-10T12:31:26.475" v="9" actId="948"/>
          <ac:spMkLst>
            <pc:docMk/>
            <pc:sldMk cId="3647946188" sldId="294"/>
            <ac:spMk id="3" creationId="{3CB98705-41EC-B721-19C8-A0C5E92C91A4}"/>
          </ac:spMkLst>
        </pc:spChg>
      </pc:sldChg>
      <pc:sldChg chg="modSp mod modNotesTx">
        <pc:chgData name="Comblain Annick" userId="0ff4da1e-1371-4eaf-8c34-52bef2e4889c" providerId="ADAL" clId="{E39B13B4-5920-2546-AE11-D491CF14D8DD}" dt="2024-07-14T14:15:34.808" v="16" actId="255"/>
        <pc:sldMkLst>
          <pc:docMk/>
          <pc:sldMk cId="2944531943" sldId="295"/>
        </pc:sldMkLst>
        <pc:spChg chg="mod">
          <ac:chgData name="Comblain Annick" userId="0ff4da1e-1371-4eaf-8c34-52bef2e4889c" providerId="ADAL" clId="{E39B13B4-5920-2546-AE11-D491CF14D8DD}" dt="2024-07-14T14:15:34.808" v="16" actId="255"/>
          <ac:spMkLst>
            <pc:docMk/>
            <pc:sldMk cId="2944531943" sldId="295"/>
            <ac:spMk id="13" creationId="{1D9E67DB-705D-0AC5-867D-ABDE8596DF3D}"/>
          </ac:spMkLst>
        </pc:spChg>
      </pc:sldChg>
    </pc:docChg>
  </pc:docChgLst>
  <pc:docChgLst>
    <pc:chgData name="Comblain Annick" userId="S::a.comblain_uliege.be#ext#@univreimsfr.onmicrosoft.com::63cd3b0e-86f2-4cef-93da-9afedf29e0a1" providerId="AD" clId="Web-{ECBA88ED-9EFA-4592-7D95-E02115D52C34}"/>
    <pc:docChg chg="modSld">
      <pc:chgData name="Comblain Annick" userId="S::a.comblain_uliege.be#ext#@univreimsfr.onmicrosoft.com::63cd3b0e-86f2-4cef-93da-9afedf29e0a1" providerId="AD" clId="Web-{ECBA88ED-9EFA-4592-7D95-E02115D52C34}" dt="2024-07-10T12:29:22.182" v="20"/>
      <pc:docMkLst>
        <pc:docMk/>
      </pc:docMkLst>
      <pc:sldChg chg="modSp">
        <pc:chgData name="Comblain Annick" userId="S::a.comblain_uliege.be#ext#@univreimsfr.onmicrosoft.com::63cd3b0e-86f2-4cef-93da-9afedf29e0a1" providerId="AD" clId="Web-{ECBA88ED-9EFA-4592-7D95-E02115D52C34}" dt="2024-07-10T12:28:32.556" v="9"/>
        <pc:sldMkLst>
          <pc:docMk/>
          <pc:sldMk cId="71950078" sldId="286"/>
        </pc:sldMkLst>
        <pc:spChg chg="mod">
          <ac:chgData name="Comblain Annick" userId="S::a.comblain_uliege.be#ext#@univreimsfr.onmicrosoft.com::63cd3b0e-86f2-4cef-93da-9afedf29e0a1" providerId="AD" clId="Web-{ECBA88ED-9EFA-4592-7D95-E02115D52C34}" dt="2024-07-10T12:28:32.556" v="9"/>
          <ac:spMkLst>
            <pc:docMk/>
            <pc:sldMk cId="71950078" sldId="286"/>
            <ac:spMk id="21" creationId="{CC016589-D512-F601-E002-10808484ED95}"/>
          </ac:spMkLst>
        </pc:spChg>
      </pc:sldChg>
      <pc:sldChg chg="modSp">
        <pc:chgData name="Comblain Annick" userId="S::a.comblain_uliege.be#ext#@univreimsfr.onmicrosoft.com::63cd3b0e-86f2-4cef-93da-9afedf29e0a1" providerId="AD" clId="Web-{ECBA88ED-9EFA-4592-7D95-E02115D52C34}" dt="2024-07-10T12:28:21.133" v="7"/>
        <pc:sldMkLst>
          <pc:docMk/>
          <pc:sldMk cId="3410377958" sldId="287"/>
        </pc:sldMkLst>
        <pc:spChg chg="mod">
          <ac:chgData name="Comblain Annick" userId="S::a.comblain_uliege.be#ext#@univreimsfr.onmicrosoft.com::63cd3b0e-86f2-4cef-93da-9afedf29e0a1" providerId="AD" clId="Web-{ECBA88ED-9EFA-4592-7D95-E02115D52C34}" dt="2024-07-10T12:28:21.133" v="7"/>
          <ac:spMkLst>
            <pc:docMk/>
            <pc:sldMk cId="3410377958" sldId="287"/>
            <ac:spMk id="3" creationId="{3CB98705-41EC-B721-19C8-A0C5E92C91A4}"/>
          </ac:spMkLst>
        </pc:spChg>
      </pc:sldChg>
      <pc:sldChg chg="modSp">
        <pc:chgData name="Comblain Annick" userId="S::a.comblain_uliege.be#ext#@univreimsfr.onmicrosoft.com::63cd3b0e-86f2-4cef-93da-9afedf29e0a1" providerId="AD" clId="Web-{ECBA88ED-9EFA-4592-7D95-E02115D52C34}" dt="2024-07-10T12:28:38.431" v="10"/>
        <pc:sldMkLst>
          <pc:docMk/>
          <pc:sldMk cId="2688519686" sldId="288"/>
        </pc:sldMkLst>
        <pc:spChg chg="mod">
          <ac:chgData name="Comblain Annick" userId="S::a.comblain_uliege.be#ext#@univreimsfr.onmicrosoft.com::63cd3b0e-86f2-4cef-93da-9afedf29e0a1" providerId="AD" clId="Web-{ECBA88ED-9EFA-4592-7D95-E02115D52C34}" dt="2024-07-10T12:28:38.431" v="10"/>
          <ac:spMkLst>
            <pc:docMk/>
            <pc:sldMk cId="2688519686" sldId="288"/>
            <ac:spMk id="3" creationId="{3CB98705-41EC-B721-19C8-A0C5E92C91A4}"/>
          </ac:spMkLst>
        </pc:spChg>
      </pc:sldChg>
      <pc:sldChg chg="modSp">
        <pc:chgData name="Comblain Annick" userId="S::a.comblain_uliege.be#ext#@univreimsfr.onmicrosoft.com::63cd3b0e-86f2-4cef-93da-9afedf29e0a1" providerId="AD" clId="Web-{ECBA88ED-9EFA-4592-7D95-E02115D52C34}" dt="2024-07-10T12:28:47.009" v="13"/>
        <pc:sldMkLst>
          <pc:docMk/>
          <pc:sldMk cId="3665214993" sldId="289"/>
        </pc:sldMkLst>
        <pc:spChg chg="mod">
          <ac:chgData name="Comblain Annick" userId="S::a.comblain_uliege.be#ext#@univreimsfr.onmicrosoft.com::63cd3b0e-86f2-4cef-93da-9afedf29e0a1" providerId="AD" clId="Web-{ECBA88ED-9EFA-4592-7D95-E02115D52C34}" dt="2024-07-10T12:28:47.009" v="13"/>
          <ac:spMkLst>
            <pc:docMk/>
            <pc:sldMk cId="3665214993" sldId="289"/>
            <ac:spMk id="3" creationId="{3CB98705-41EC-B721-19C8-A0C5E92C91A4}"/>
          </ac:spMkLst>
        </pc:spChg>
      </pc:sldChg>
      <pc:sldChg chg="modSp">
        <pc:chgData name="Comblain Annick" userId="S::a.comblain_uliege.be#ext#@univreimsfr.onmicrosoft.com::63cd3b0e-86f2-4cef-93da-9afedf29e0a1" providerId="AD" clId="Web-{ECBA88ED-9EFA-4592-7D95-E02115D52C34}" dt="2024-07-10T12:29:03.557" v="15" actId="20577"/>
        <pc:sldMkLst>
          <pc:docMk/>
          <pc:sldMk cId="3974892429" sldId="290"/>
        </pc:sldMkLst>
        <pc:spChg chg="mod">
          <ac:chgData name="Comblain Annick" userId="S::a.comblain_uliege.be#ext#@univreimsfr.onmicrosoft.com::63cd3b0e-86f2-4cef-93da-9afedf29e0a1" providerId="AD" clId="Web-{ECBA88ED-9EFA-4592-7D95-E02115D52C34}" dt="2024-07-10T12:29:03.557" v="15" actId="20577"/>
          <ac:spMkLst>
            <pc:docMk/>
            <pc:sldMk cId="3974892429" sldId="290"/>
            <ac:spMk id="3" creationId="{3CB98705-41EC-B721-19C8-A0C5E92C91A4}"/>
          </ac:spMkLst>
        </pc:spChg>
      </pc:sldChg>
      <pc:sldChg chg="modSp">
        <pc:chgData name="Comblain Annick" userId="S::a.comblain_uliege.be#ext#@univreimsfr.onmicrosoft.com::63cd3b0e-86f2-4cef-93da-9afedf29e0a1" providerId="AD" clId="Web-{ECBA88ED-9EFA-4592-7D95-E02115D52C34}" dt="2024-07-10T12:29:11.916" v="17"/>
        <pc:sldMkLst>
          <pc:docMk/>
          <pc:sldMk cId="4205731284" sldId="291"/>
        </pc:sldMkLst>
        <pc:spChg chg="mod">
          <ac:chgData name="Comblain Annick" userId="S::a.comblain_uliege.be#ext#@univreimsfr.onmicrosoft.com::63cd3b0e-86f2-4cef-93da-9afedf29e0a1" providerId="AD" clId="Web-{ECBA88ED-9EFA-4592-7D95-E02115D52C34}" dt="2024-07-10T12:29:11.916" v="17"/>
          <ac:spMkLst>
            <pc:docMk/>
            <pc:sldMk cId="4205731284" sldId="291"/>
            <ac:spMk id="3" creationId="{3CB98705-41EC-B721-19C8-A0C5E92C91A4}"/>
          </ac:spMkLst>
        </pc:spChg>
      </pc:sldChg>
      <pc:sldChg chg="modSp">
        <pc:chgData name="Comblain Annick" userId="S::a.comblain_uliege.be#ext#@univreimsfr.onmicrosoft.com::63cd3b0e-86f2-4cef-93da-9afedf29e0a1" providerId="AD" clId="Web-{ECBA88ED-9EFA-4592-7D95-E02115D52C34}" dt="2024-07-10T12:29:22.182" v="20"/>
        <pc:sldMkLst>
          <pc:docMk/>
          <pc:sldMk cId="1602102123" sldId="292"/>
        </pc:sldMkLst>
        <pc:spChg chg="mod">
          <ac:chgData name="Comblain Annick" userId="S::a.comblain_uliege.be#ext#@univreimsfr.onmicrosoft.com::63cd3b0e-86f2-4cef-93da-9afedf29e0a1" providerId="AD" clId="Web-{ECBA88ED-9EFA-4592-7D95-E02115D52C34}" dt="2024-07-10T12:29:22.182" v="20"/>
          <ac:spMkLst>
            <pc:docMk/>
            <pc:sldMk cId="1602102123" sldId="292"/>
            <ac:spMk id="3" creationId="{3CB98705-41EC-B721-19C8-A0C5E92C91A4}"/>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2C4BFC-AE20-5B4D-A06E-1193B08068AD}" type="doc">
      <dgm:prSet loTypeId="urn:microsoft.com/office/officeart/2005/8/layout/hProcess7" loCatId="" qsTypeId="urn:microsoft.com/office/officeart/2005/8/quickstyle/simple1" qsCatId="simple" csTypeId="urn:microsoft.com/office/officeart/2005/8/colors/accent1_2" csCatId="accent1" phldr="1"/>
      <dgm:spPr/>
      <dgm:t>
        <a:bodyPr/>
        <a:lstStyle/>
        <a:p>
          <a:endParaRPr lang="fr-FR"/>
        </a:p>
      </dgm:t>
    </dgm:pt>
    <dgm:pt modelId="{03F07678-B8C9-E642-A43D-A7451D11178F}">
      <dgm:prSet phldrT="[Texte]"/>
      <dgm:spPr/>
      <dgm:t>
        <a:bodyPr/>
        <a:lstStyle/>
        <a:p>
          <a:pPr>
            <a:lnSpc>
              <a:spcPct val="120000"/>
            </a:lnSpc>
            <a:spcBef>
              <a:spcPts val="1200"/>
            </a:spcBef>
          </a:pPr>
          <a:r>
            <a:rPr lang="fr-FR" dirty="0"/>
            <a:t>To </a:t>
          </a:r>
          <a:r>
            <a:rPr lang="fr-FR" dirty="0" err="1"/>
            <a:t>assess</a:t>
          </a:r>
          <a:r>
            <a:rPr lang="fr-FR" dirty="0"/>
            <a:t> the </a:t>
          </a:r>
          <a:r>
            <a:rPr lang="fr-FR" dirty="0" err="1"/>
            <a:t>level</a:t>
          </a:r>
          <a:r>
            <a:rPr lang="fr-FR" dirty="0"/>
            <a:t> of</a:t>
          </a:r>
        </a:p>
      </dgm:t>
    </dgm:pt>
    <dgm:pt modelId="{2C7DB69D-9C8C-9649-B268-5039AE7FBB86}" type="parTrans" cxnId="{59B57DAC-B37F-7045-B0CC-D39FF4C185DB}">
      <dgm:prSet/>
      <dgm:spPr/>
      <dgm:t>
        <a:bodyPr/>
        <a:lstStyle/>
        <a:p>
          <a:pPr>
            <a:lnSpc>
              <a:spcPct val="120000"/>
            </a:lnSpc>
            <a:spcBef>
              <a:spcPts val="1200"/>
            </a:spcBef>
          </a:pPr>
          <a:endParaRPr lang="fr-FR"/>
        </a:p>
      </dgm:t>
    </dgm:pt>
    <dgm:pt modelId="{114F284D-8CB9-9E4C-B2BB-9E22DABF2319}" type="sibTrans" cxnId="{59B57DAC-B37F-7045-B0CC-D39FF4C185DB}">
      <dgm:prSet/>
      <dgm:spPr/>
      <dgm:t>
        <a:bodyPr/>
        <a:lstStyle/>
        <a:p>
          <a:pPr>
            <a:lnSpc>
              <a:spcPct val="120000"/>
            </a:lnSpc>
            <a:spcBef>
              <a:spcPts val="1200"/>
            </a:spcBef>
          </a:pPr>
          <a:endParaRPr lang="fr-FR"/>
        </a:p>
      </dgm:t>
    </dgm:pt>
    <dgm:pt modelId="{C9AA1A6F-7946-8B4E-9D49-8EB35AF5C4C7}">
      <dgm:prSet phldrT="[Texte]"/>
      <dgm:spPr/>
      <dgm:t>
        <a:bodyPr/>
        <a:lstStyle/>
        <a:p>
          <a:pPr>
            <a:lnSpc>
              <a:spcPct val="120000"/>
            </a:lnSpc>
            <a:spcBef>
              <a:spcPts val="1200"/>
            </a:spcBef>
            <a:spcAft>
              <a:spcPts val="1200"/>
            </a:spcAft>
            <a:buFont typeface="Arial" panose="020B0604020202020204" pitchFamily="34" charset="0"/>
            <a:buNone/>
          </a:pPr>
          <a:r>
            <a:rPr lang="fr-FR" dirty="0"/>
            <a:t>verbal and non-verbal communication </a:t>
          </a:r>
          <a:r>
            <a:rPr lang="fr-FR" dirty="0" err="1"/>
            <a:t>skills</a:t>
          </a:r>
          <a:r>
            <a:rPr lang="fr-FR" dirty="0"/>
            <a:t> </a:t>
          </a:r>
          <a:r>
            <a:rPr lang="fr-FR" dirty="0" err="1"/>
            <a:t>included</a:t>
          </a:r>
          <a:r>
            <a:rPr lang="fr-FR" dirty="0"/>
            <a:t> the </a:t>
          </a:r>
          <a:r>
            <a:rPr lang="fr-FR" dirty="0" err="1"/>
            <a:t>pragmatic</a:t>
          </a:r>
          <a:r>
            <a:rPr lang="fr-FR" dirty="0"/>
            <a:t> dimension of </a:t>
          </a:r>
          <a:r>
            <a:rPr lang="fr-FR" dirty="0" err="1"/>
            <a:t>language</a:t>
          </a:r>
          <a:endParaRPr lang="fr-FR" dirty="0"/>
        </a:p>
      </dgm:t>
    </dgm:pt>
    <dgm:pt modelId="{4C50FF6E-3C9C-AF40-8E74-AC045F3E8955}" type="parTrans" cxnId="{C22E0D61-CD02-F044-B28F-41A9614B78F5}">
      <dgm:prSet/>
      <dgm:spPr/>
      <dgm:t>
        <a:bodyPr/>
        <a:lstStyle/>
        <a:p>
          <a:pPr>
            <a:lnSpc>
              <a:spcPct val="120000"/>
            </a:lnSpc>
            <a:spcBef>
              <a:spcPts val="1200"/>
            </a:spcBef>
          </a:pPr>
          <a:endParaRPr lang="fr-FR"/>
        </a:p>
      </dgm:t>
    </dgm:pt>
    <dgm:pt modelId="{F80E7FDC-FCE9-4246-8689-73171542B8D4}" type="sibTrans" cxnId="{C22E0D61-CD02-F044-B28F-41A9614B78F5}">
      <dgm:prSet/>
      <dgm:spPr/>
      <dgm:t>
        <a:bodyPr/>
        <a:lstStyle/>
        <a:p>
          <a:pPr>
            <a:lnSpc>
              <a:spcPct val="120000"/>
            </a:lnSpc>
            <a:spcBef>
              <a:spcPts val="1200"/>
            </a:spcBef>
          </a:pPr>
          <a:endParaRPr lang="fr-FR"/>
        </a:p>
      </dgm:t>
    </dgm:pt>
    <dgm:pt modelId="{0505BE9B-A4D8-3442-A375-51EABBEAA4F2}">
      <dgm:prSet phldrT="[Texte]"/>
      <dgm:spPr/>
      <dgm:t>
        <a:bodyPr/>
        <a:lstStyle/>
        <a:p>
          <a:pPr>
            <a:lnSpc>
              <a:spcPct val="120000"/>
            </a:lnSpc>
            <a:spcBef>
              <a:spcPts val="600"/>
            </a:spcBef>
            <a:spcAft>
              <a:spcPts val="0"/>
            </a:spcAft>
          </a:pPr>
          <a:r>
            <a:rPr lang="fr-FR" dirty="0"/>
            <a:t>To </a:t>
          </a:r>
          <a:r>
            <a:rPr lang="fr-FR" dirty="0" err="1"/>
            <a:t>describe</a:t>
          </a:r>
          <a:endParaRPr lang="fr-FR" dirty="0"/>
        </a:p>
      </dgm:t>
    </dgm:pt>
    <dgm:pt modelId="{84B142FD-1F73-194F-8AF6-D4D516458F58}" type="parTrans" cxnId="{FBB2CDEC-1EFF-FD43-A8EF-E1E0A9BEB176}">
      <dgm:prSet/>
      <dgm:spPr/>
      <dgm:t>
        <a:bodyPr/>
        <a:lstStyle/>
        <a:p>
          <a:pPr>
            <a:lnSpc>
              <a:spcPct val="120000"/>
            </a:lnSpc>
            <a:spcBef>
              <a:spcPts val="1200"/>
            </a:spcBef>
          </a:pPr>
          <a:endParaRPr lang="fr-FR"/>
        </a:p>
      </dgm:t>
    </dgm:pt>
    <dgm:pt modelId="{B65C1A1D-83F7-A64D-90D9-9F6DE4B7518D}" type="sibTrans" cxnId="{FBB2CDEC-1EFF-FD43-A8EF-E1E0A9BEB176}">
      <dgm:prSet/>
      <dgm:spPr/>
      <dgm:t>
        <a:bodyPr/>
        <a:lstStyle/>
        <a:p>
          <a:pPr>
            <a:lnSpc>
              <a:spcPct val="120000"/>
            </a:lnSpc>
            <a:spcBef>
              <a:spcPts val="1200"/>
            </a:spcBef>
          </a:pPr>
          <a:endParaRPr lang="fr-FR"/>
        </a:p>
      </dgm:t>
    </dgm:pt>
    <dgm:pt modelId="{277CE3CC-0049-D642-BF70-EBCDB3A6AAE3}">
      <dgm:prSet phldrT="[Texte]"/>
      <dgm:spPr/>
      <dgm:t>
        <a:bodyPr/>
        <a:lstStyle/>
        <a:p>
          <a:pPr>
            <a:lnSpc>
              <a:spcPct val="120000"/>
            </a:lnSpc>
            <a:spcBef>
              <a:spcPts val="1200"/>
            </a:spcBef>
            <a:spcAft>
              <a:spcPts val="1200"/>
            </a:spcAft>
          </a:pPr>
          <a:r>
            <a:rPr lang="fr-FR" dirty="0"/>
            <a:t>the communication and/or </a:t>
          </a:r>
          <a:r>
            <a:rPr lang="fr-FR" dirty="0" err="1"/>
            <a:t>language</a:t>
          </a:r>
          <a:r>
            <a:rPr lang="fr-FR" dirty="0"/>
            <a:t> </a:t>
          </a:r>
          <a:r>
            <a:rPr lang="fr-FR" dirty="0" err="1"/>
            <a:t>deficit</a:t>
          </a:r>
          <a:endParaRPr lang="fr-FR" dirty="0"/>
        </a:p>
      </dgm:t>
    </dgm:pt>
    <dgm:pt modelId="{DAFDF73A-F6E7-5A4A-85E8-DA7785C7DB42}" type="parTrans" cxnId="{CA5E0354-7492-E74E-BB50-DAB408248C64}">
      <dgm:prSet/>
      <dgm:spPr/>
      <dgm:t>
        <a:bodyPr/>
        <a:lstStyle/>
        <a:p>
          <a:pPr>
            <a:lnSpc>
              <a:spcPct val="120000"/>
            </a:lnSpc>
            <a:spcBef>
              <a:spcPts val="1200"/>
            </a:spcBef>
          </a:pPr>
          <a:endParaRPr lang="fr-FR"/>
        </a:p>
      </dgm:t>
    </dgm:pt>
    <dgm:pt modelId="{010BF6D8-84E2-5B4E-8049-75A7F4E8F661}" type="sibTrans" cxnId="{CA5E0354-7492-E74E-BB50-DAB408248C64}">
      <dgm:prSet/>
      <dgm:spPr/>
      <dgm:t>
        <a:bodyPr/>
        <a:lstStyle/>
        <a:p>
          <a:pPr>
            <a:lnSpc>
              <a:spcPct val="120000"/>
            </a:lnSpc>
            <a:spcBef>
              <a:spcPts val="1200"/>
            </a:spcBef>
          </a:pPr>
          <a:endParaRPr lang="fr-FR"/>
        </a:p>
      </dgm:t>
    </dgm:pt>
    <dgm:pt modelId="{8A894649-EFED-E940-B5FD-4946431FECF7}">
      <dgm:prSet phldrT="[Texte]"/>
      <dgm:spPr/>
      <dgm:t>
        <a:bodyPr/>
        <a:lstStyle/>
        <a:p>
          <a:pPr>
            <a:lnSpc>
              <a:spcPct val="120000"/>
            </a:lnSpc>
            <a:spcBef>
              <a:spcPts val="1200"/>
            </a:spcBef>
          </a:pPr>
          <a:r>
            <a:rPr lang="fr-FR" dirty="0"/>
            <a:t>To </a:t>
          </a:r>
          <a:r>
            <a:rPr lang="fr-FR" dirty="0" err="1"/>
            <a:t>give</a:t>
          </a:r>
          <a:r>
            <a:rPr lang="fr-FR" dirty="0"/>
            <a:t> indication</a:t>
          </a:r>
        </a:p>
      </dgm:t>
    </dgm:pt>
    <dgm:pt modelId="{667A915F-1C4E-0848-A953-D848128BB5EF}" type="parTrans" cxnId="{8E4ABE1A-17DC-954D-B70F-B9FA298F269B}">
      <dgm:prSet/>
      <dgm:spPr/>
      <dgm:t>
        <a:bodyPr/>
        <a:lstStyle/>
        <a:p>
          <a:pPr>
            <a:lnSpc>
              <a:spcPct val="120000"/>
            </a:lnSpc>
            <a:spcBef>
              <a:spcPts val="1200"/>
            </a:spcBef>
          </a:pPr>
          <a:endParaRPr lang="fr-FR"/>
        </a:p>
      </dgm:t>
    </dgm:pt>
    <dgm:pt modelId="{EC533B11-D319-D241-B158-53FFE1211FB2}" type="sibTrans" cxnId="{8E4ABE1A-17DC-954D-B70F-B9FA298F269B}">
      <dgm:prSet/>
      <dgm:spPr/>
      <dgm:t>
        <a:bodyPr/>
        <a:lstStyle/>
        <a:p>
          <a:pPr>
            <a:lnSpc>
              <a:spcPct val="120000"/>
            </a:lnSpc>
            <a:spcBef>
              <a:spcPts val="1200"/>
            </a:spcBef>
          </a:pPr>
          <a:endParaRPr lang="fr-FR"/>
        </a:p>
      </dgm:t>
    </dgm:pt>
    <dgm:pt modelId="{79207C87-F685-404E-BB06-0AA15BDCFC50}">
      <dgm:prSet phldrT="[Texte]"/>
      <dgm:spPr/>
      <dgm:t>
        <a:bodyPr/>
        <a:lstStyle/>
        <a:p>
          <a:pPr>
            <a:lnSpc>
              <a:spcPct val="120000"/>
            </a:lnSpc>
            <a:spcBef>
              <a:spcPts val="1200"/>
            </a:spcBef>
            <a:spcAft>
              <a:spcPts val="1200"/>
            </a:spcAft>
          </a:pPr>
          <a:r>
            <a:rPr lang="fr-FR" dirty="0"/>
            <a:t>for follow-up</a:t>
          </a:r>
        </a:p>
        <a:p>
          <a:pPr>
            <a:lnSpc>
              <a:spcPct val="120000"/>
            </a:lnSpc>
            <a:spcBef>
              <a:spcPts val="1200"/>
            </a:spcBef>
            <a:spcAft>
              <a:spcPts val="1200"/>
            </a:spcAft>
          </a:pPr>
          <a:r>
            <a:rPr lang="fr-FR" dirty="0"/>
            <a:t>for care and adaptation of the </a:t>
          </a:r>
          <a:r>
            <a:rPr lang="fr-FR" dirty="0" err="1"/>
            <a:t>environment</a:t>
          </a:r>
          <a:endParaRPr lang="fr-FR" dirty="0"/>
        </a:p>
        <a:p>
          <a:pPr>
            <a:lnSpc>
              <a:spcPct val="120000"/>
            </a:lnSpc>
            <a:spcBef>
              <a:spcPts val="1200"/>
            </a:spcBef>
            <a:spcAft>
              <a:spcPts val="1200"/>
            </a:spcAft>
          </a:pPr>
          <a:r>
            <a:rPr lang="fr-FR" dirty="0"/>
            <a:t>to </a:t>
          </a:r>
          <a:r>
            <a:rPr lang="fr-FR" dirty="0" err="1"/>
            <a:t>facilitate</a:t>
          </a:r>
          <a:r>
            <a:rPr lang="fr-FR" dirty="0"/>
            <a:t> the interactions </a:t>
          </a:r>
          <a:r>
            <a:rPr lang="fr-FR" dirty="0" err="1"/>
            <a:t>with</a:t>
          </a:r>
          <a:r>
            <a:rPr lang="fr-FR" dirty="0"/>
            <a:t> the IDD </a:t>
          </a:r>
          <a:r>
            <a:rPr lang="fr-FR" dirty="0" err="1"/>
            <a:t>person</a:t>
          </a:r>
          <a:r>
            <a:rPr lang="fr-FR" dirty="0"/>
            <a:t> and to enable </a:t>
          </a:r>
          <a:r>
            <a:rPr lang="fr-FR" dirty="0" err="1"/>
            <a:t>him·her</a:t>
          </a:r>
          <a:r>
            <a:rPr lang="fr-FR" dirty="0"/>
            <a:t> to </a:t>
          </a:r>
          <a:r>
            <a:rPr lang="fr-FR" dirty="0" err="1"/>
            <a:t>understand</a:t>
          </a:r>
          <a:r>
            <a:rPr lang="fr-FR" dirty="0"/>
            <a:t> instructions </a:t>
          </a:r>
        </a:p>
      </dgm:t>
    </dgm:pt>
    <dgm:pt modelId="{C69BAC1E-CA8A-C24F-9443-ED23B9929E61}" type="parTrans" cxnId="{D0196C34-2B32-D444-AD0B-598303631696}">
      <dgm:prSet/>
      <dgm:spPr/>
      <dgm:t>
        <a:bodyPr/>
        <a:lstStyle/>
        <a:p>
          <a:pPr>
            <a:lnSpc>
              <a:spcPct val="120000"/>
            </a:lnSpc>
            <a:spcBef>
              <a:spcPts val="1200"/>
            </a:spcBef>
          </a:pPr>
          <a:endParaRPr lang="fr-FR"/>
        </a:p>
      </dgm:t>
    </dgm:pt>
    <dgm:pt modelId="{C8962D18-420A-E248-B33B-D40CF0D07E30}" type="sibTrans" cxnId="{D0196C34-2B32-D444-AD0B-598303631696}">
      <dgm:prSet/>
      <dgm:spPr/>
      <dgm:t>
        <a:bodyPr/>
        <a:lstStyle/>
        <a:p>
          <a:pPr>
            <a:lnSpc>
              <a:spcPct val="120000"/>
            </a:lnSpc>
            <a:spcBef>
              <a:spcPts val="1200"/>
            </a:spcBef>
          </a:pPr>
          <a:endParaRPr lang="fr-FR"/>
        </a:p>
      </dgm:t>
    </dgm:pt>
    <dgm:pt modelId="{5D984AC1-7B7A-164E-B062-0C3C129E8D48}">
      <dgm:prSet phldrT="[Texte]"/>
      <dgm:spPr/>
      <dgm:t>
        <a:bodyPr/>
        <a:lstStyle/>
        <a:p>
          <a:pPr>
            <a:lnSpc>
              <a:spcPct val="120000"/>
            </a:lnSpc>
            <a:spcBef>
              <a:spcPts val="1200"/>
            </a:spcBef>
            <a:spcAft>
              <a:spcPts val="1200"/>
            </a:spcAft>
          </a:pPr>
          <a:r>
            <a:rPr lang="fr-FR" dirty="0"/>
            <a:t>the </a:t>
          </a:r>
          <a:r>
            <a:rPr lang="fr-FR" dirty="0" err="1"/>
            <a:t>degree</a:t>
          </a:r>
          <a:r>
            <a:rPr lang="fr-FR" dirty="0"/>
            <a:t> of </a:t>
          </a:r>
          <a:r>
            <a:rPr lang="fr-FR" dirty="0" err="1"/>
            <a:t>severity</a:t>
          </a:r>
          <a:r>
            <a:rPr lang="fr-FR" dirty="0"/>
            <a:t> in relation to the IDD </a:t>
          </a:r>
          <a:r>
            <a:rPr lang="fr-FR" dirty="0" err="1"/>
            <a:t>person’s</a:t>
          </a:r>
          <a:r>
            <a:rPr lang="fr-FR" dirty="0"/>
            <a:t> </a:t>
          </a:r>
          <a:r>
            <a:rPr lang="fr-FR" dirty="0" err="1"/>
            <a:t>general</a:t>
          </a:r>
          <a:r>
            <a:rPr lang="fr-FR" dirty="0"/>
            <a:t> </a:t>
          </a:r>
          <a:r>
            <a:rPr lang="fr-FR" dirty="0" err="1"/>
            <a:t>level</a:t>
          </a:r>
          <a:r>
            <a:rPr lang="fr-FR" dirty="0"/>
            <a:t> of </a:t>
          </a:r>
          <a:r>
            <a:rPr lang="fr-FR" dirty="0" err="1"/>
            <a:t>development</a:t>
          </a:r>
          <a:r>
            <a:rPr lang="fr-FR" dirty="0"/>
            <a:t> and </a:t>
          </a:r>
          <a:r>
            <a:rPr lang="fr-FR" dirty="0" err="1"/>
            <a:t>age</a:t>
          </a:r>
          <a:endParaRPr lang="fr-FR" dirty="0"/>
        </a:p>
      </dgm:t>
    </dgm:pt>
    <dgm:pt modelId="{3FFF12A6-A29A-FA47-B1D3-FA1E3E0054C8}" type="parTrans" cxnId="{E4BC260C-8571-9141-BD98-7B35449D3D33}">
      <dgm:prSet/>
      <dgm:spPr/>
      <dgm:t>
        <a:bodyPr/>
        <a:lstStyle/>
        <a:p>
          <a:pPr>
            <a:lnSpc>
              <a:spcPct val="120000"/>
            </a:lnSpc>
            <a:spcBef>
              <a:spcPts val="1200"/>
            </a:spcBef>
          </a:pPr>
          <a:endParaRPr lang="fr-FR"/>
        </a:p>
      </dgm:t>
    </dgm:pt>
    <dgm:pt modelId="{E0F7D4FA-8945-A34F-B658-2D929586B17D}" type="sibTrans" cxnId="{E4BC260C-8571-9141-BD98-7B35449D3D33}">
      <dgm:prSet/>
      <dgm:spPr/>
      <dgm:t>
        <a:bodyPr/>
        <a:lstStyle/>
        <a:p>
          <a:pPr>
            <a:lnSpc>
              <a:spcPct val="120000"/>
            </a:lnSpc>
            <a:spcBef>
              <a:spcPts val="1200"/>
            </a:spcBef>
          </a:pPr>
          <a:endParaRPr lang="fr-FR"/>
        </a:p>
      </dgm:t>
    </dgm:pt>
    <dgm:pt modelId="{296186E3-D480-3047-A42C-6EB8666BF3EF}" type="pres">
      <dgm:prSet presAssocID="{342C4BFC-AE20-5B4D-A06E-1193B08068AD}" presName="Name0" presStyleCnt="0">
        <dgm:presLayoutVars>
          <dgm:dir/>
          <dgm:animLvl val="lvl"/>
          <dgm:resizeHandles val="exact"/>
        </dgm:presLayoutVars>
      </dgm:prSet>
      <dgm:spPr/>
    </dgm:pt>
    <dgm:pt modelId="{DCC5FE8D-4CD2-5044-A4B8-EC1796306C52}" type="pres">
      <dgm:prSet presAssocID="{03F07678-B8C9-E642-A43D-A7451D11178F}" presName="compositeNode" presStyleCnt="0">
        <dgm:presLayoutVars>
          <dgm:bulletEnabled val="1"/>
        </dgm:presLayoutVars>
      </dgm:prSet>
      <dgm:spPr/>
    </dgm:pt>
    <dgm:pt modelId="{69456C95-D577-6D4F-8ECC-F25D33C390E6}" type="pres">
      <dgm:prSet presAssocID="{03F07678-B8C9-E642-A43D-A7451D11178F}" presName="bgRect" presStyleLbl="node1" presStyleIdx="0" presStyleCnt="3"/>
      <dgm:spPr/>
    </dgm:pt>
    <dgm:pt modelId="{1BBA0E22-65E5-CD42-BB50-E7A420FD5717}" type="pres">
      <dgm:prSet presAssocID="{03F07678-B8C9-E642-A43D-A7451D11178F}" presName="parentNode" presStyleLbl="node1" presStyleIdx="0" presStyleCnt="3">
        <dgm:presLayoutVars>
          <dgm:chMax val="0"/>
          <dgm:bulletEnabled val="1"/>
        </dgm:presLayoutVars>
      </dgm:prSet>
      <dgm:spPr/>
    </dgm:pt>
    <dgm:pt modelId="{F1F0F2BB-B18C-D04E-A278-D172AB398269}" type="pres">
      <dgm:prSet presAssocID="{03F07678-B8C9-E642-A43D-A7451D11178F}" presName="childNode" presStyleLbl="node1" presStyleIdx="0" presStyleCnt="3">
        <dgm:presLayoutVars>
          <dgm:bulletEnabled val="1"/>
        </dgm:presLayoutVars>
      </dgm:prSet>
      <dgm:spPr/>
    </dgm:pt>
    <dgm:pt modelId="{81FCAC0D-5EE9-C841-927C-A7AD97ECA56F}" type="pres">
      <dgm:prSet presAssocID="{114F284D-8CB9-9E4C-B2BB-9E22DABF2319}" presName="hSp" presStyleCnt="0"/>
      <dgm:spPr/>
    </dgm:pt>
    <dgm:pt modelId="{6E0B79C2-AA55-4147-BF43-A0B603C3BF27}" type="pres">
      <dgm:prSet presAssocID="{114F284D-8CB9-9E4C-B2BB-9E22DABF2319}" presName="vProcSp" presStyleCnt="0"/>
      <dgm:spPr/>
    </dgm:pt>
    <dgm:pt modelId="{03FBC4A4-ADA4-6742-B419-FC9CB3F0AE69}" type="pres">
      <dgm:prSet presAssocID="{114F284D-8CB9-9E4C-B2BB-9E22DABF2319}" presName="vSp1" presStyleCnt="0"/>
      <dgm:spPr/>
    </dgm:pt>
    <dgm:pt modelId="{B63B0263-82AF-9F48-B461-ECBF8EC16C48}" type="pres">
      <dgm:prSet presAssocID="{114F284D-8CB9-9E4C-B2BB-9E22DABF2319}" presName="simulatedConn" presStyleLbl="solidFgAcc1" presStyleIdx="0" presStyleCnt="2"/>
      <dgm:spPr/>
    </dgm:pt>
    <dgm:pt modelId="{E43790DF-F87C-8649-A29B-EE35C91CB91C}" type="pres">
      <dgm:prSet presAssocID="{114F284D-8CB9-9E4C-B2BB-9E22DABF2319}" presName="vSp2" presStyleCnt="0"/>
      <dgm:spPr/>
    </dgm:pt>
    <dgm:pt modelId="{6D842E80-FD42-1349-9F45-769D7E3B176B}" type="pres">
      <dgm:prSet presAssocID="{114F284D-8CB9-9E4C-B2BB-9E22DABF2319}" presName="sibTrans" presStyleCnt="0"/>
      <dgm:spPr/>
    </dgm:pt>
    <dgm:pt modelId="{09E37312-094C-F54D-80B3-D1FDC0E23671}" type="pres">
      <dgm:prSet presAssocID="{0505BE9B-A4D8-3442-A375-51EABBEAA4F2}" presName="compositeNode" presStyleCnt="0">
        <dgm:presLayoutVars>
          <dgm:bulletEnabled val="1"/>
        </dgm:presLayoutVars>
      </dgm:prSet>
      <dgm:spPr/>
    </dgm:pt>
    <dgm:pt modelId="{EB76715E-37D5-9E41-A392-6693CB42ED6E}" type="pres">
      <dgm:prSet presAssocID="{0505BE9B-A4D8-3442-A375-51EABBEAA4F2}" presName="bgRect" presStyleLbl="node1" presStyleIdx="1" presStyleCnt="3"/>
      <dgm:spPr/>
    </dgm:pt>
    <dgm:pt modelId="{D5A5C194-09D4-0A44-B543-4E4AF3C42357}" type="pres">
      <dgm:prSet presAssocID="{0505BE9B-A4D8-3442-A375-51EABBEAA4F2}" presName="parentNode" presStyleLbl="node1" presStyleIdx="1" presStyleCnt="3">
        <dgm:presLayoutVars>
          <dgm:chMax val="0"/>
          <dgm:bulletEnabled val="1"/>
        </dgm:presLayoutVars>
      </dgm:prSet>
      <dgm:spPr/>
    </dgm:pt>
    <dgm:pt modelId="{6D702E89-92A7-1B49-A0D5-E0995B71D391}" type="pres">
      <dgm:prSet presAssocID="{0505BE9B-A4D8-3442-A375-51EABBEAA4F2}" presName="childNode" presStyleLbl="node1" presStyleIdx="1" presStyleCnt="3">
        <dgm:presLayoutVars>
          <dgm:bulletEnabled val="1"/>
        </dgm:presLayoutVars>
      </dgm:prSet>
      <dgm:spPr/>
    </dgm:pt>
    <dgm:pt modelId="{D622D5DE-A5C5-784D-9214-A66650A71C0E}" type="pres">
      <dgm:prSet presAssocID="{B65C1A1D-83F7-A64D-90D9-9F6DE4B7518D}" presName="hSp" presStyleCnt="0"/>
      <dgm:spPr/>
    </dgm:pt>
    <dgm:pt modelId="{F7651471-8A98-AA4F-871C-86066F8E6600}" type="pres">
      <dgm:prSet presAssocID="{B65C1A1D-83F7-A64D-90D9-9F6DE4B7518D}" presName="vProcSp" presStyleCnt="0"/>
      <dgm:spPr/>
    </dgm:pt>
    <dgm:pt modelId="{20788812-83E0-B744-90BC-2E4494926E7B}" type="pres">
      <dgm:prSet presAssocID="{B65C1A1D-83F7-A64D-90D9-9F6DE4B7518D}" presName="vSp1" presStyleCnt="0"/>
      <dgm:spPr/>
    </dgm:pt>
    <dgm:pt modelId="{6C953DF6-6C61-274F-BB13-D0014252BC38}" type="pres">
      <dgm:prSet presAssocID="{B65C1A1D-83F7-A64D-90D9-9F6DE4B7518D}" presName="simulatedConn" presStyleLbl="solidFgAcc1" presStyleIdx="1" presStyleCnt="2"/>
      <dgm:spPr/>
    </dgm:pt>
    <dgm:pt modelId="{9A419799-A925-1A41-A28C-780EC8BB0C46}" type="pres">
      <dgm:prSet presAssocID="{B65C1A1D-83F7-A64D-90D9-9F6DE4B7518D}" presName="vSp2" presStyleCnt="0"/>
      <dgm:spPr/>
    </dgm:pt>
    <dgm:pt modelId="{0E345347-286D-D042-8D47-1AF5563FF1AC}" type="pres">
      <dgm:prSet presAssocID="{B65C1A1D-83F7-A64D-90D9-9F6DE4B7518D}" presName="sibTrans" presStyleCnt="0"/>
      <dgm:spPr/>
    </dgm:pt>
    <dgm:pt modelId="{D3910C00-86ED-E043-8C53-1C34A4DEA837}" type="pres">
      <dgm:prSet presAssocID="{8A894649-EFED-E940-B5FD-4946431FECF7}" presName="compositeNode" presStyleCnt="0">
        <dgm:presLayoutVars>
          <dgm:bulletEnabled val="1"/>
        </dgm:presLayoutVars>
      </dgm:prSet>
      <dgm:spPr/>
    </dgm:pt>
    <dgm:pt modelId="{9FC64FFE-5771-7045-8F33-1EB67D44B430}" type="pres">
      <dgm:prSet presAssocID="{8A894649-EFED-E940-B5FD-4946431FECF7}" presName="bgRect" presStyleLbl="node1" presStyleIdx="2" presStyleCnt="3"/>
      <dgm:spPr/>
    </dgm:pt>
    <dgm:pt modelId="{A99E9ABF-1D9E-6148-A0A7-104C8D963847}" type="pres">
      <dgm:prSet presAssocID="{8A894649-EFED-E940-B5FD-4946431FECF7}" presName="parentNode" presStyleLbl="node1" presStyleIdx="2" presStyleCnt="3">
        <dgm:presLayoutVars>
          <dgm:chMax val="0"/>
          <dgm:bulletEnabled val="1"/>
        </dgm:presLayoutVars>
      </dgm:prSet>
      <dgm:spPr/>
    </dgm:pt>
    <dgm:pt modelId="{3C58D9B1-3508-974A-A4FA-2DE72C968D2B}" type="pres">
      <dgm:prSet presAssocID="{8A894649-EFED-E940-B5FD-4946431FECF7}" presName="childNode" presStyleLbl="node1" presStyleIdx="2" presStyleCnt="3">
        <dgm:presLayoutVars>
          <dgm:bulletEnabled val="1"/>
        </dgm:presLayoutVars>
      </dgm:prSet>
      <dgm:spPr/>
    </dgm:pt>
  </dgm:ptLst>
  <dgm:cxnLst>
    <dgm:cxn modelId="{C6F17503-AA99-9A40-9E68-523E1CE55990}" type="presOf" srcId="{277CE3CC-0049-D642-BF70-EBCDB3A6AAE3}" destId="{6D702E89-92A7-1B49-A0D5-E0995B71D391}" srcOrd="0" destOrd="0" presId="urn:microsoft.com/office/officeart/2005/8/layout/hProcess7"/>
    <dgm:cxn modelId="{E4BC260C-8571-9141-BD98-7B35449D3D33}" srcId="{0505BE9B-A4D8-3442-A375-51EABBEAA4F2}" destId="{5D984AC1-7B7A-164E-B062-0C3C129E8D48}" srcOrd="1" destOrd="0" parTransId="{3FFF12A6-A29A-FA47-B1D3-FA1E3E0054C8}" sibTransId="{E0F7D4FA-8945-A34F-B658-2D929586B17D}"/>
    <dgm:cxn modelId="{CA43D716-FD6B-6B45-A03A-D00206878445}" type="presOf" srcId="{342C4BFC-AE20-5B4D-A06E-1193B08068AD}" destId="{296186E3-D480-3047-A42C-6EB8666BF3EF}" srcOrd="0" destOrd="0" presId="urn:microsoft.com/office/officeart/2005/8/layout/hProcess7"/>
    <dgm:cxn modelId="{8E4ABE1A-17DC-954D-B70F-B9FA298F269B}" srcId="{342C4BFC-AE20-5B4D-A06E-1193B08068AD}" destId="{8A894649-EFED-E940-B5FD-4946431FECF7}" srcOrd="2" destOrd="0" parTransId="{667A915F-1C4E-0848-A953-D848128BB5EF}" sibTransId="{EC533B11-D319-D241-B158-53FFE1211FB2}"/>
    <dgm:cxn modelId="{77DCF120-479E-2A41-BBD0-931C432DD63C}" type="presOf" srcId="{8A894649-EFED-E940-B5FD-4946431FECF7}" destId="{9FC64FFE-5771-7045-8F33-1EB67D44B430}" srcOrd="0" destOrd="0" presId="urn:microsoft.com/office/officeart/2005/8/layout/hProcess7"/>
    <dgm:cxn modelId="{987F1727-F4F1-124E-853F-FC423524E88E}" type="presOf" srcId="{5D984AC1-7B7A-164E-B062-0C3C129E8D48}" destId="{6D702E89-92A7-1B49-A0D5-E0995B71D391}" srcOrd="0" destOrd="1" presId="urn:microsoft.com/office/officeart/2005/8/layout/hProcess7"/>
    <dgm:cxn modelId="{4B60022A-3408-8F4F-87B7-93967C4F8895}" type="presOf" srcId="{79207C87-F685-404E-BB06-0AA15BDCFC50}" destId="{3C58D9B1-3508-974A-A4FA-2DE72C968D2B}" srcOrd="0" destOrd="0" presId="urn:microsoft.com/office/officeart/2005/8/layout/hProcess7"/>
    <dgm:cxn modelId="{D0196C34-2B32-D444-AD0B-598303631696}" srcId="{8A894649-EFED-E940-B5FD-4946431FECF7}" destId="{79207C87-F685-404E-BB06-0AA15BDCFC50}" srcOrd="0" destOrd="0" parTransId="{C69BAC1E-CA8A-C24F-9443-ED23B9929E61}" sibTransId="{C8962D18-420A-E248-B33B-D40CF0D07E30}"/>
    <dgm:cxn modelId="{C22E0D61-CD02-F044-B28F-41A9614B78F5}" srcId="{03F07678-B8C9-E642-A43D-A7451D11178F}" destId="{C9AA1A6F-7946-8B4E-9D49-8EB35AF5C4C7}" srcOrd="0" destOrd="0" parTransId="{4C50FF6E-3C9C-AF40-8E74-AC045F3E8955}" sibTransId="{F80E7FDC-FCE9-4246-8689-73171542B8D4}"/>
    <dgm:cxn modelId="{CA5E0354-7492-E74E-BB50-DAB408248C64}" srcId="{0505BE9B-A4D8-3442-A375-51EABBEAA4F2}" destId="{277CE3CC-0049-D642-BF70-EBCDB3A6AAE3}" srcOrd="0" destOrd="0" parTransId="{DAFDF73A-F6E7-5A4A-85E8-DA7785C7DB42}" sibTransId="{010BF6D8-84E2-5B4E-8049-75A7F4E8F661}"/>
    <dgm:cxn modelId="{CA7C5598-C7E2-C946-AE07-1E8C791BAC08}" type="presOf" srcId="{03F07678-B8C9-E642-A43D-A7451D11178F}" destId="{69456C95-D577-6D4F-8ECC-F25D33C390E6}" srcOrd="0" destOrd="0" presId="urn:microsoft.com/office/officeart/2005/8/layout/hProcess7"/>
    <dgm:cxn modelId="{78B1839E-5127-2345-9D5E-AC1495C83828}" type="presOf" srcId="{0505BE9B-A4D8-3442-A375-51EABBEAA4F2}" destId="{EB76715E-37D5-9E41-A392-6693CB42ED6E}" srcOrd="0" destOrd="0" presId="urn:microsoft.com/office/officeart/2005/8/layout/hProcess7"/>
    <dgm:cxn modelId="{5FD81BA8-A59D-484D-84CC-43B929A50116}" type="presOf" srcId="{0505BE9B-A4D8-3442-A375-51EABBEAA4F2}" destId="{D5A5C194-09D4-0A44-B543-4E4AF3C42357}" srcOrd="1" destOrd="0" presId="urn:microsoft.com/office/officeart/2005/8/layout/hProcess7"/>
    <dgm:cxn modelId="{59B57DAC-B37F-7045-B0CC-D39FF4C185DB}" srcId="{342C4BFC-AE20-5B4D-A06E-1193B08068AD}" destId="{03F07678-B8C9-E642-A43D-A7451D11178F}" srcOrd="0" destOrd="0" parTransId="{2C7DB69D-9C8C-9649-B268-5039AE7FBB86}" sibTransId="{114F284D-8CB9-9E4C-B2BB-9E22DABF2319}"/>
    <dgm:cxn modelId="{274D0ED4-9557-2E4C-B4D6-192B6C72D188}" type="presOf" srcId="{03F07678-B8C9-E642-A43D-A7451D11178F}" destId="{1BBA0E22-65E5-CD42-BB50-E7A420FD5717}" srcOrd="1" destOrd="0" presId="urn:microsoft.com/office/officeart/2005/8/layout/hProcess7"/>
    <dgm:cxn modelId="{0665C3E4-74BF-D64B-85D3-04768FBEA6D8}" type="presOf" srcId="{8A894649-EFED-E940-B5FD-4946431FECF7}" destId="{A99E9ABF-1D9E-6148-A0A7-104C8D963847}" srcOrd="1" destOrd="0" presId="urn:microsoft.com/office/officeart/2005/8/layout/hProcess7"/>
    <dgm:cxn modelId="{FBB2CDEC-1EFF-FD43-A8EF-E1E0A9BEB176}" srcId="{342C4BFC-AE20-5B4D-A06E-1193B08068AD}" destId="{0505BE9B-A4D8-3442-A375-51EABBEAA4F2}" srcOrd="1" destOrd="0" parTransId="{84B142FD-1F73-194F-8AF6-D4D516458F58}" sibTransId="{B65C1A1D-83F7-A64D-90D9-9F6DE4B7518D}"/>
    <dgm:cxn modelId="{6EF174EF-F5A5-F340-A133-F0A7A8FDE153}" type="presOf" srcId="{C9AA1A6F-7946-8B4E-9D49-8EB35AF5C4C7}" destId="{F1F0F2BB-B18C-D04E-A278-D172AB398269}" srcOrd="0" destOrd="0" presId="urn:microsoft.com/office/officeart/2005/8/layout/hProcess7"/>
    <dgm:cxn modelId="{9102478F-57DD-5843-87E4-72C2CCF6495E}" type="presParOf" srcId="{296186E3-D480-3047-A42C-6EB8666BF3EF}" destId="{DCC5FE8D-4CD2-5044-A4B8-EC1796306C52}" srcOrd="0" destOrd="0" presId="urn:microsoft.com/office/officeart/2005/8/layout/hProcess7"/>
    <dgm:cxn modelId="{A350222F-4CC1-D540-90CE-50F09010DFF9}" type="presParOf" srcId="{DCC5FE8D-4CD2-5044-A4B8-EC1796306C52}" destId="{69456C95-D577-6D4F-8ECC-F25D33C390E6}" srcOrd="0" destOrd="0" presId="urn:microsoft.com/office/officeart/2005/8/layout/hProcess7"/>
    <dgm:cxn modelId="{80D10B3E-C389-6B45-A118-E4F91B33B70C}" type="presParOf" srcId="{DCC5FE8D-4CD2-5044-A4B8-EC1796306C52}" destId="{1BBA0E22-65E5-CD42-BB50-E7A420FD5717}" srcOrd="1" destOrd="0" presId="urn:microsoft.com/office/officeart/2005/8/layout/hProcess7"/>
    <dgm:cxn modelId="{C87B0F71-E73D-BB46-A5B0-1D6936D901A6}" type="presParOf" srcId="{DCC5FE8D-4CD2-5044-A4B8-EC1796306C52}" destId="{F1F0F2BB-B18C-D04E-A278-D172AB398269}" srcOrd="2" destOrd="0" presId="urn:microsoft.com/office/officeart/2005/8/layout/hProcess7"/>
    <dgm:cxn modelId="{4A4D1C3F-7287-A249-9B14-3EA4B10C934E}" type="presParOf" srcId="{296186E3-D480-3047-A42C-6EB8666BF3EF}" destId="{81FCAC0D-5EE9-C841-927C-A7AD97ECA56F}" srcOrd="1" destOrd="0" presId="urn:microsoft.com/office/officeart/2005/8/layout/hProcess7"/>
    <dgm:cxn modelId="{A5BDE1F0-67B0-A646-B565-8F563461D357}" type="presParOf" srcId="{296186E3-D480-3047-A42C-6EB8666BF3EF}" destId="{6E0B79C2-AA55-4147-BF43-A0B603C3BF27}" srcOrd="2" destOrd="0" presId="urn:microsoft.com/office/officeart/2005/8/layout/hProcess7"/>
    <dgm:cxn modelId="{955E2B37-DC1D-7346-9BA3-F3C8BDF92A02}" type="presParOf" srcId="{6E0B79C2-AA55-4147-BF43-A0B603C3BF27}" destId="{03FBC4A4-ADA4-6742-B419-FC9CB3F0AE69}" srcOrd="0" destOrd="0" presId="urn:microsoft.com/office/officeart/2005/8/layout/hProcess7"/>
    <dgm:cxn modelId="{D2843BF1-65D2-A949-9074-5403B9FD7671}" type="presParOf" srcId="{6E0B79C2-AA55-4147-BF43-A0B603C3BF27}" destId="{B63B0263-82AF-9F48-B461-ECBF8EC16C48}" srcOrd="1" destOrd="0" presId="urn:microsoft.com/office/officeart/2005/8/layout/hProcess7"/>
    <dgm:cxn modelId="{6B2B2FBD-9CB0-264E-872B-C8A0470D8BD3}" type="presParOf" srcId="{6E0B79C2-AA55-4147-BF43-A0B603C3BF27}" destId="{E43790DF-F87C-8649-A29B-EE35C91CB91C}" srcOrd="2" destOrd="0" presId="urn:microsoft.com/office/officeart/2005/8/layout/hProcess7"/>
    <dgm:cxn modelId="{F637E342-4C85-7C43-A6D6-ACF5D659E8C5}" type="presParOf" srcId="{296186E3-D480-3047-A42C-6EB8666BF3EF}" destId="{6D842E80-FD42-1349-9F45-769D7E3B176B}" srcOrd="3" destOrd="0" presId="urn:microsoft.com/office/officeart/2005/8/layout/hProcess7"/>
    <dgm:cxn modelId="{89D2C76F-C2A5-894A-A452-9DC4212AC923}" type="presParOf" srcId="{296186E3-D480-3047-A42C-6EB8666BF3EF}" destId="{09E37312-094C-F54D-80B3-D1FDC0E23671}" srcOrd="4" destOrd="0" presId="urn:microsoft.com/office/officeart/2005/8/layout/hProcess7"/>
    <dgm:cxn modelId="{5DD938ED-B59B-204D-BBA2-979C45A2DE26}" type="presParOf" srcId="{09E37312-094C-F54D-80B3-D1FDC0E23671}" destId="{EB76715E-37D5-9E41-A392-6693CB42ED6E}" srcOrd="0" destOrd="0" presId="urn:microsoft.com/office/officeart/2005/8/layout/hProcess7"/>
    <dgm:cxn modelId="{74D019DB-4001-364A-80F4-0E4DFC851AD7}" type="presParOf" srcId="{09E37312-094C-F54D-80B3-D1FDC0E23671}" destId="{D5A5C194-09D4-0A44-B543-4E4AF3C42357}" srcOrd="1" destOrd="0" presId="urn:microsoft.com/office/officeart/2005/8/layout/hProcess7"/>
    <dgm:cxn modelId="{D883BF61-3445-8E41-B69F-91D4C34DC664}" type="presParOf" srcId="{09E37312-094C-F54D-80B3-D1FDC0E23671}" destId="{6D702E89-92A7-1B49-A0D5-E0995B71D391}" srcOrd="2" destOrd="0" presId="urn:microsoft.com/office/officeart/2005/8/layout/hProcess7"/>
    <dgm:cxn modelId="{44C4CED0-0A55-B14E-B3A7-F0B2BBA70860}" type="presParOf" srcId="{296186E3-D480-3047-A42C-6EB8666BF3EF}" destId="{D622D5DE-A5C5-784D-9214-A66650A71C0E}" srcOrd="5" destOrd="0" presId="urn:microsoft.com/office/officeart/2005/8/layout/hProcess7"/>
    <dgm:cxn modelId="{16E308EF-19E0-D649-BA89-A6743D5EE38E}" type="presParOf" srcId="{296186E3-D480-3047-A42C-6EB8666BF3EF}" destId="{F7651471-8A98-AA4F-871C-86066F8E6600}" srcOrd="6" destOrd="0" presId="urn:microsoft.com/office/officeart/2005/8/layout/hProcess7"/>
    <dgm:cxn modelId="{4F53F1A7-1ABE-1F4F-9F3D-E0DD3CA930BF}" type="presParOf" srcId="{F7651471-8A98-AA4F-871C-86066F8E6600}" destId="{20788812-83E0-B744-90BC-2E4494926E7B}" srcOrd="0" destOrd="0" presId="urn:microsoft.com/office/officeart/2005/8/layout/hProcess7"/>
    <dgm:cxn modelId="{ECE866A7-3365-1344-96F6-6CEC21FEACF3}" type="presParOf" srcId="{F7651471-8A98-AA4F-871C-86066F8E6600}" destId="{6C953DF6-6C61-274F-BB13-D0014252BC38}" srcOrd="1" destOrd="0" presId="urn:microsoft.com/office/officeart/2005/8/layout/hProcess7"/>
    <dgm:cxn modelId="{98E4AA9C-21BA-A043-91AF-1A2C9C0F08C3}" type="presParOf" srcId="{F7651471-8A98-AA4F-871C-86066F8E6600}" destId="{9A419799-A925-1A41-A28C-780EC8BB0C46}" srcOrd="2" destOrd="0" presId="urn:microsoft.com/office/officeart/2005/8/layout/hProcess7"/>
    <dgm:cxn modelId="{03C90C10-4887-AB4C-9A5F-7F6DFC9DA990}" type="presParOf" srcId="{296186E3-D480-3047-A42C-6EB8666BF3EF}" destId="{0E345347-286D-D042-8D47-1AF5563FF1AC}" srcOrd="7" destOrd="0" presId="urn:microsoft.com/office/officeart/2005/8/layout/hProcess7"/>
    <dgm:cxn modelId="{36854AD8-29FF-9045-9492-B5E897EC6075}" type="presParOf" srcId="{296186E3-D480-3047-A42C-6EB8666BF3EF}" destId="{D3910C00-86ED-E043-8C53-1C34A4DEA837}" srcOrd="8" destOrd="0" presId="urn:microsoft.com/office/officeart/2005/8/layout/hProcess7"/>
    <dgm:cxn modelId="{558EBBBD-4082-A440-BA7C-AF4A86972D1D}" type="presParOf" srcId="{D3910C00-86ED-E043-8C53-1C34A4DEA837}" destId="{9FC64FFE-5771-7045-8F33-1EB67D44B430}" srcOrd="0" destOrd="0" presId="urn:microsoft.com/office/officeart/2005/8/layout/hProcess7"/>
    <dgm:cxn modelId="{DDC5081A-979C-E24D-A878-A62B16128CAA}" type="presParOf" srcId="{D3910C00-86ED-E043-8C53-1C34A4DEA837}" destId="{A99E9ABF-1D9E-6148-A0A7-104C8D963847}" srcOrd="1" destOrd="0" presId="urn:microsoft.com/office/officeart/2005/8/layout/hProcess7"/>
    <dgm:cxn modelId="{CBA6977E-5F26-AB4C-B4C3-27CDAACACEED}" type="presParOf" srcId="{D3910C00-86ED-E043-8C53-1C34A4DEA837}" destId="{3C58D9B1-3508-974A-A4FA-2DE72C968D2B}" srcOrd="2" destOrd="0" presId="urn:microsoft.com/office/officeart/2005/8/layout/hProcess7"/>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CF9E79-8F1B-9247-A336-182BD12A151D}" type="doc">
      <dgm:prSet loTypeId="urn:microsoft.com/office/officeart/2005/8/layout/lProcess2" loCatId="" qsTypeId="urn:microsoft.com/office/officeart/2005/8/quickstyle/simple1" qsCatId="simple" csTypeId="urn:microsoft.com/office/officeart/2005/8/colors/accent1_2" csCatId="accent1" phldr="1"/>
      <dgm:spPr/>
      <dgm:t>
        <a:bodyPr/>
        <a:lstStyle/>
        <a:p>
          <a:endParaRPr lang="fr-FR"/>
        </a:p>
      </dgm:t>
    </dgm:pt>
    <dgm:pt modelId="{6EF2608D-3524-5F49-A4AA-0B4F208D0357}">
      <dgm:prSet phldrT="[Texte]" custT="1"/>
      <dgm:spPr/>
      <dgm:t>
        <a:bodyPr/>
        <a:lstStyle/>
        <a:p>
          <a:r>
            <a:rPr lang="fr-FR" sz="2000" dirty="0">
              <a:solidFill>
                <a:schemeClr val="accent1"/>
              </a:solidFill>
            </a:rPr>
            <a:t>Social interaction and communication</a:t>
          </a:r>
        </a:p>
      </dgm:t>
    </dgm:pt>
    <dgm:pt modelId="{B105B0AC-0228-5842-B5AC-853BF7A90520}" type="parTrans" cxnId="{E1AA4105-3D31-A34A-8AC9-55410E8FF0CA}">
      <dgm:prSet/>
      <dgm:spPr/>
      <dgm:t>
        <a:bodyPr/>
        <a:lstStyle/>
        <a:p>
          <a:endParaRPr lang="fr-FR"/>
        </a:p>
      </dgm:t>
    </dgm:pt>
    <dgm:pt modelId="{585443F4-9D1E-564E-9DEF-0BC663D7D9CF}" type="sibTrans" cxnId="{E1AA4105-3D31-A34A-8AC9-55410E8FF0CA}">
      <dgm:prSet/>
      <dgm:spPr/>
      <dgm:t>
        <a:bodyPr/>
        <a:lstStyle/>
        <a:p>
          <a:endParaRPr lang="fr-FR"/>
        </a:p>
      </dgm:t>
    </dgm:pt>
    <dgm:pt modelId="{C4AB19F8-1712-0440-8539-6E33EB5AE455}">
      <dgm:prSet phldrT="[Texte]"/>
      <dgm:spPr/>
      <dgm:t>
        <a:bodyPr/>
        <a:lstStyle/>
        <a:p>
          <a:r>
            <a:rPr lang="fr-FR" dirty="0"/>
            <a:t>Social motivation</a:t>
          </a:r>
        </a:p>
      </dgm:t>
    </dgm:pt>
    <dgm:pt modelId="{8B8F6A76-D081-1B4D-BA67-525879C98975}" type="parTrans" cxnId="{6E6FEB16-7E77-D14E-890A-7A1DB8C76CEF}">
      <dgm:prSet/>
      <dgm:spPr/>
      <dgm:t>
        <a:bodyPr/>
        <a:lstStyle/>
        <a:p>
          <a:endParaRPr lang="fr-FR"/>
        </a:p>
      </dgm:t>
    </dgm:pt>
    <dgm:pt modelId="{54920FDA-4D80-784C-A975-2AD48DAF2168}" type="sibTrans" cxnId="{6E6FEB16-7E77-D14E-890A-7A1DB8C76CEF}">
      <dgm:prSet/>
      <dgm:spPr/>
      <dgm:t>
        <a:bodyPr/>
        <a:lstStyle/>
        <a:p>
          <a:endParaRPr lang="fr-FR"/>
        </a:p>
      </dgm:t>
    </dgm:pt>
    <dgm:pt modelId="{FBEB3774-CB95-224C-9129-A0040364FFFC}">
      <dgm:prSet phldrT="[Texte]"/>
      <dgm:spPr/>
      <dgm:t>
        <a:bodyPr/>
        <a:lstStyle/>
        <a:p>
          <a:r>
            <a:rPr lang="fr-FR" dirty="0" err="1"/>
            <a:t>Emotional</a:t>
          </a:r>
          <a:r>
            <a:rPr lang="fr-FR" dirty="0"/>
            <a:t> communication</a:t>
          </a:r>
        </a:p>
      </dgm:t>
    </dgm:pt>
    <dgm:pt modelId="{3D9072D6-CE90-B544-A363-3D3E1CAAC33E}" type="parTrans" cxnId="{413CAF92-F81F-1545-A683-CC76A1E881D7}">
      <dgm:prSet/>
      <dgm:spPr/>
      <dgm:t>
        <a:bodyPr/>
        <a:lstStyle/>
        <a:p>
          <a:endParaRPr lang="fr-FR"/>
        </a:p>
      </dgm:t>
    </dgm:pt>
    <dgm:pt modelId="{FD39527D-B644-AB4F-AF42-53B82307E243}" type="sibTrans" cxnId="{413CAF92-F81F-1545-A683-CC76A1E881D7}">
      <dgm:prSet/>
      <dgm:spPr/>
      <dgm:t>
        <a:bodyPr/>
        <a:lstStyle/>
        <a:p>
          <a:endParaRPr lang="fr-FR"/>
        </a:p>
      </dgm:t>
    </dgm:pt>
    <dgm:pt modelId="{7B64BA0D-9066-5842-A530-5201BACCFEDC}">
      <dgm:prSet phldrT="[Texte]" custT="1"/>
      <dgm:spPr/>
      <dgm:t>
        <a:bodyPr/>
        <a:lstStyle/>
        <a:p>
          <a:r>
            <a:rPr lang="fr-FR" sz="2000" dirty="0" err="1">
              <a:solidFill>
                <a:schemeClr val="accent1"/>
              </a:solidFill>
            </a:rPr>
            <a:t>Language</a:t>
          </a:r>
          <a:r>
            <a:rPr lang="fr-FR" sz="2000" dirty="0">
              <a:solidFill>
                <a:schemeClr val="accent1"/>
              </a:solidFill>
            </a:rPr>
            <a:t> and </a:t>
          </a:r>
          <a:r>
            <a:rPr lang="fr-FR" sz="2000" dirty="0" err="1">
              <a:solidFill>
                <a:schemeClr val="accent1"/>
              </a:solidFill>
            </a:rPr>
            <a:t>complex</a:t>
          </a:r>
          <a:r>
            <a:rPr lang="fr-FR" sz="2000" dirty="0">
              <a:solidFill>
                <a:schemeClr val="accent1"/>
              </a:solidFill>
            </a:rPr>
            <a:t> communication </a:t>
          </a:r>
          <a:r>
            <a:rPr lang="fr-FR" sz="2000" dirty="0" err="1">
              <a:solidFill>
                <a:schemeClr val="accent1"/>
              </a:solidFill>
            </a:rPr>
            <a:t>means</a:t>
          </a:r>
          <a:r>
            <a:rPr lang="fr-FR" sz="2000" dirty="0">
              <a:solidFill>
                <a:schemeClr val="accent1"/>
              </a:solidFill>
            </a:rPr>
            <a:t> </a:t>
          </a:r>
        </a:p>
      </dgm:t>
    </dgm:pt>
    <dgm:pt modelId="{D8E61296-46FB-3141-ABDF-AB716E692A86}" type="parTrans" cxnId="{85C4D580-E029-7140-A7EA-B80D8CD666C4}">
      <dgm:prSet/>
      <dgm:spPr/>
      <dgm:t>
        <a:bodyPr/>
        <a:lstStyle/>
        <a:p>
          <a:endParaRPr lang="fr-FR"/>
        </a:p>
      </dgm:t>
    </dgm:pt>
    <dgm:pt modelId="{B057A587-6CF5-7F44-833F-C2753188E3EA}" type="sibTrans" cxnId="{85C4D580-E029-7140-A7EA-B80D8CD666C4}">
      <dgm:prSet/>
      <dgm:spPr/>
      <dgm:t>
        <a:bodyPr/>
        <a:lstStyle/>
        <a:p>
          <a:endParaRPr lang="fr-FR"/>
        </a:p>
      </dgm:t>
    </dgm:pt>
    <dgm:pt modelId="{CB6D86D5-1096-AC4B-832B-7FA2E4E27DC0}">
      <dgm:prSet phldrT="[Texte]"/>
      <dgm:spPr/>
      <dgm:t>
        <a:bodyPr/>
        <a:lstStyle/>
        <a:p>
          <a:r>
            <a:rPr lang="fr-FR" dirty="0"/>
            <a:t>Articulation and </a:t>
          </a:r>
          <a:r>
            <a:rPr lang="fr-FR" dirty="0" err="1"/>
            <a:t>phonological</a:t>
          </a:r>
          <a:r>
            <a:rPr lang="fr-FR" dirty="0"/>
            <a:t> </a:t>
          </a:r>
          <a:r>
            <a:rPr lang="fr-FR" dirty="0" err="1"/>
            <a:t>skills</a:t>
          </a:r>
          <a:endParaRPr lang="fr-FR" dirty="0"/>
        </a:p>
      </dgm:t>
    </dgm:pt>
    <dgm:pt modelId="{0BFF6851-32F8-6D4A-A1BA-446248B03034}" type="parTrans" cxnId="{75BC31A9-BF42-CD45-8FB7-B0E24C9D9809}">
      <dgm:prSet/>
      <dgm:spPr/>
      <dgm:t>
        <a:bodyPr/>
        <a:lstStyle/>
        <a:p>
          <a:endParaRPr lang="fr-FR"/>
        </a:p>
      </dgm:t>
    </dgm:pt>
    <dgm:pt modelId="{0240BBA9-7B1A-FE4C-98E4-C5B033D95417}" type="sibTrans" cxnId="{75BC31A9-BF42-CD45-8FB7-B0E24C9D9809}">
      <dgm:prSet/>
      <dgm:spPr/>
      <dgm:t>
        <a:bodyPr/>
        <a:lstStyle/>
        <a:p>
          <a:endParaRPr lang="fr-FR"/>
        </a:p>
      </dgm:t>
    </dgm:pt>
    <dgm:pt modelId="{7A2D4FD5-DA9C-9B4E-BDF3-164B7B86628D}">
      <dgm:prSet phldrT="[Texte]"/>
      <dgm:spPr/>
      <dgm:t>
        <a:bodyPr/>
        <a:lstStyle/>
        <a:p>
          <a:r>
            <a:rPr lang="fr-FR" dirty="0" err="1"/>
            <a:t>Lexicon</a:t>
          </a:r>
          <a:endParaRPr lang="fr-FR" dirty="0"/>
        </a:p>
      </dgm:t>
    </dgm:pt>
    <dgm:pt modelId="{F91663DB-2361-B849-9E51-5EE3BBF1D8B8}" type="parTrans" cxnId="{7B68FC8F-6805-9544-8C40-8F942638B302}">
      <dgm:prSet/>
      <dgm:spPr/>
      <dgm:t>
        <a:bodyPr/>
        <a:lstStyle/>
        <a:p>
          <a:endParaRPr lang="fr-FR"/>
        </a:p>
      </dgm:t>
    </dgm:pt>
    <dgm:pt modelId="{81371541-C38D-1843-AEC9-92B02FABD865}" type="sibTrans" cxnId="{7B68FC8F-6805-9544-8C40-8F942638B302}">
      <dgm:prSet/>
      <dgm:spPr/>
      <dgm:t>
        <a:bodyPr/>
        <a:lstStyle/>
        <a:p>
          <a:endParaRPr lang="fr-FR"/>
        </a:p>
      </dgm:t>
    </dgm:pt>
    <dgm:pt modelId="{313EB01E-86B5-0346-84E3-5B72DFE92412}">
      <dgm:prSet/>
      <dgm:spPr/>
      <dgm:t>
        <a:bodyPr/>
        <a:lstStyle/>
        <a:p>
          <a:r>
            <a:rPr lang="fr-FR" dirty="0"/>
            <a:t>Use of gaze</a:t>
          </a:r>
        </a:p>
      </dgm:t>
    </dgm:pt>
    <dgm:pt modelId="{8710128D-E625-C74E-B8CF-B10FD4796655}" type="parTrans" cxnId="{C3B65709-E2D5-024A-A86B-F6A9E762BC4F}">
      <dgm:prSet/>
      <dgm:spPr/>
      <dgm:t>
        <a:bodyPr/>
        <a:lstStyle/>
        <a:p>
          <a:endParaRPr lang="fr-FR"/>
        </a:p>
      </dgm:t>
    </dgm:pt>
    <dgm:pt modelId="{30EF81A1-B927-6741-8DF3-6EF158BB2119}" type="sibTrans" cxnId="{C3B65709-E2D5-024A-A86B-F6A9E762BC4F}">
      <dgm:prSet/>
      <dgm:spPr/>
      <dgm:t>
        <a:bodyPr/>
        <a:lstStyle/>
        <a:p>
          <a:endParaRPr lang="fr-FR"/>
        </a:p>
      </dgm:t>
    </dgm:pt>
    <dgm:pt modelId="{BDC22E6A-83F4-614C-BE75-223EA138B870}">
      <dgm:prSet/>
      <dgm:spPr/>
      <dgm:t>
        <a:bodyPr/>
        <a:lstStyle/>
        <a:p>
          <a:r>
            <a:rPr lang="fr-FR" dirty="0"/>
            <a:t>Imitation</a:t>
          </a:r>
        </a:p>
      </dgm:t>
    </dgm:pt>
    <dgm:pt modelId="{835367CB-36A0-CB42-982D-50BF049A6A5B}" type="parTrans" cxnId="{98E2FA1A-4F0D-5A41-BEC8-94081E307373}">
      <dgm:prSet/>
      <dgm:spPr/>
      <dgm:t>
        <a:bodyPr/>
        <a:lstStyle/>
        <a:p>
          <a:endParaRPr lang="fr-FR"/>
        </a:p>
      </dgm:t>
    </dgm:pt>
    <dgm:pt modelId="{9BDE5DB9-083A-0E4A-BE3B-928390205513}" type="sibTrans" cxnId="{98E2FA1A-4F0D-5A41-BEC8-94081E307373}">
      <dgm:prSet/>
      <dgm:spPr/>
      <dgm:t>
        <a:bodyPr/>
        <a:lstStyle/>
        <a:p>
          <a:endParaRPr lang="fr-FR"/>
        </a:p>
      </dgm:t>
    </dgm:pt>
    <dgm:pt modelId="{90FDABEF-0C09-AE49-AD06-6CC6ADC4D94A}">
      <dgm:prSet/>
      <dgm:spPr/>
      <dgm:t>
        <a:bodyPr/>
        <a:lstStyle/>
        <a:p>
          <a:r>
            <a:rPr lang="fr-FR" dirty="0"/>
            <a:t>Social </a:t>
          </a:r>
          <a:r>
            <a:rPr lang="fr-FR" dirty="0" err="1"/>
            <a:t>games</a:t>
          </a:r>
          <a:endParaRPr lang="fr-FR" dirty="0"/>
        </a:p>
      </dgm:t>
    </dgm:pt>
    <dgm:pt modelId="{0662256D-6E90-624D-86B8-424A20E5E2CD}" type="parTrans" cxnId="{7836D7E9-9F03-6C46-8B9B-C5DAF0589C45}">
      <dgm:prSet/>
      <dgm:spPr/>
      <dgm:t>
        <a:bodyPr/>
        <a:lstStyle/>
        <a:p>
          <a:endParaRPr lang="fr-FR"/>
        </a:p>
      </dgm:t>
    </dgm:pt>
    <dgm:pt modelId="{509299EA-E37C-4943-9BDF-462435BEBAD7}" type="sibTrans" cxnId="{7836D7E9-9F03-6C46-8B9B-C5DAF0589C45}">
      <dgm:prSet/>
      <dgm:spPr/>
      <dgm:t>
        <a:bodyPr/>
        <a:lstStyle/>
        <a:p>
          <a:endParaRPr lang="fr-FR"/>
        </a:p>
      </dgm:t>
    </dgm:pt>
    <dgm:pt modelId="{F1D44B7B-8DBE-CB40-B18A-C87930288F12}">
      <dgm:prSet/>
      <dgm:spPr/>
      <dgm:t>
        <a:bodyPr/>
        <a:lstStyle/>
        <a:p>
          <a:r>
            <a:rPr lang="fr-FR" dirty="0" err="1"/>
            <a:t>Preverbal</a:t>
          </a:r>
          <a:r>
            <a:rPr lang="fr-FR" dirty="0"/>
            <a:t> vocalisations</a:t>
          </a:r>
        </a:p>
      </dgm:t>
    </dgm:pt>
    <dgm:pt modelId="{ED49614A-8FCD-D546-BAB4-988DC3E510BE}" type="parTrans" cxnId="{172B735C-2E46-BB46-9400-736600B7830B}">
      <dgm:prSet/>
      <dgm:spPr/>
      <dgm:t>
        <a:bodyPr/>
        <a:lstStyle/>
        <a:p>
          <a:endParaRPr lang="fr-FR"/>
        </a:p>
      </dgm:t>
    </dgm:pt>
    <dgm:pt modelId="{217A94ED-0168-2F47-98AF-B2666B360CFF}" type="sibTrans" cxnId="{172B735C-2E46-BB46-9400-736600B7830B}">
      <dgm:prSet/>
      <dgm:spPr/>
      <dgm:t>
        <a:bodyPr/>
        <a:lstStyle/>
        <a:p>
          <a:endParaRPr lang="fr-FR"/>
        </a:p>
      </dgm:t>
    </dgm:pt>
    <dgm:pt modelId="{76FC70AA-3CCA-0A4F-969C-687BEF198898}">
      <dgm:prSet/>
      <dgm:spPr/>
      <dgm:t>
        <a:bodyPr/>
        <a:lstStyle/>
        <a:p>
          <a:r>
            <a:rPr lang="fr-FR" dirty="0"/>
            <a:t>Emergence of expressive and </a:t>
          </a:r>
          <a:r>
            <a:rPr lang="fr-FR" dirty="0" err="1"/>
            <a:t>receptive</a:t>
          </a:r>
          <a:r>
            <a:rPr lang="fr-FR" dirty="0"/>
            <a:t> </a:t>
          </a:r>
          <a:r>
            <a:rPr lang="fr-FR" dirty="0" err="1"/>
            <a:t>language</a:t>
          </a:r>
          <a:endParaRPr lang="fr-FR" dirty="0"/>
        </a:p>
      </dgm:t>
    </dgm:pt>
    <dgm:pt modelId="{1AAE0A57-ABE1-0D44-98ED-E7E346D92D87}" type="parTrans" cxnId="{1E56890A-A76F-A44D-B6B8-FCE0E26EE5F1}">
      <dgm:prSet/>
      <dgm:spPr/>
      <dgm:t>
        <a:bodyPr/>
        <a:lstStyle/>
        <a:p>
          <a:endParaRPr lang="fr-FR"/>
        </a:p>
      </dgm:t>
    </dgm:pt>
    <dgm:pt modelId="{CF9A1778-C206-4447-ADD7-18B3BC9CD5DE}" type="sibTrans" cxnId="{1E56890A-A76F-A44D-B6B8-FCE0E26EE5F1}">
      <dgm:prSet/>
      <dgm:spPr/>
      <dgm:t>
        <a:bodyPr/>
        <a:lstStyle/>
        <a:p>
          <a:endParaRPr lang="fr-FR"/>
        </a:p>
      </dgm:t>
    </dgm:pt>
    <dgm:pt modelId="{6D58C634-8574-C943-8D1F-7E789B8590BD}">
      <dgm:prSet/>
      <dgm:spPr/>
      <dgm:t>
        <a:bodyPr/>
        <a:lstStyle/>
        <a:p>
          <a:r>
            <a:rPr lang="fr-FR" dirty="0" err="1"/>
            <a:t>Morphosyntax</a:t>
          </a:r>
          <a:r>
            <a:rPr lang="fr-FR" dirty="0"/>
            <a:t> and </a:t>
          </a:r>
          <a:r>
            <a:rPr lang="fr-FR" dirty="0" err="1"/>
            <a:t>syntax</a:t>
          </a:r>
          <a:endParaRPr lang="fr-FR" dirty="0"/>
        </a:p>
      </dgm:t>
    </dgm:pt>
    <dgm:pt modelId="{D80838FB-1E12-B649-8CA7-17E3513413ED}" type="parTrans" cxnId="{0124E486-64A2-044C-AB57-C76D42ACCA10}">
      <dgm:prSet/>
      <dgm:spPr/>
      <dgm:t>
        <a:bodyPr/>
        <a:lstStyle/>
        <a:p>
          <a:endParaRPr lang="fr-FR"/>
        </a:p>
      </dgm:t>
    </dgm:pt>
    <dgm:pt modelId="{49785A8E-0369-FA4E-A9B6-BE5455F48ABC}" type="sibTrans" cxnId="{0124E486-64A2-044C-AB57-C76D42ACCA10}">
      <dgm:prSet/>
      <dgm:spPr/>
      <dgm:t>
        <a:bodyPr/>
        <a:lstStyle/>
        <a:p>
          <a:endParaRPr lang="fr-FR"/>
        </a:p>
      </dgm:t>
    </dgm:pt>
    <dgm:pt modelId="{F8D8141B-5016-AF4D-BD3B-DF5E0C60433A}">
      <dgm:prSet/>
      <dgm:spPr/>
      <dgm:t>
        <a:bodyPr/>
        <a:lstStyle/>
        <a:p>
          <a:r>
            <a:rPr lang="fr-FR" dirty="0" err="1"/>
            <a:t>Pragmatic</a:t>
          </a:r>
          <a:r>
            <a:rPr lang="fr-FR" dirty="0"/>
            <a:t> </a:t>
          </a:r>
          <a:r>
            <a:rPr lang="fr-FR" dirty="0" err="1"/>
            <a:t>skills</a:t>
          </a:r>
          <a:endParaRPr lang="fr-FR" dirty="0"/>
        </a:p>
      </dgm:t>
    </dgm:pt>
    <dgm:pt modelId="{AFA564D8-2917-244E-B724-2F0DC8D085AF}" type="parTrans" cxnId="{786D6451-5512-024A-A403-48756B37B9A7}">
      <dgm:prSet/>
      <dgm:spPr/>
      <dgm:t>
        <a:bodyPr/>
        <a:lstStyle/>
        <a:p>
          <a:endParaRPr lang="fr-FR"/>
        </a:p>
      </dgm:t>
    </dgm:pt>
    <dgm:pt modelId="{9925FA4D-3046-BD49-8473-DE1BE8DB66EE}" type="sibTrans" cxnId="{786D6451-5512-024A-A403-48756B37B9A7}">
      <dgm:prSet/>
      <dgm:spPr/>
      <dgm:t>
        <a:bodyPr/>
        <a:lstStyle/>
        <a:p>
          <a:endParaRPr lang="fr-FR"/>
        </a:p>
      </dgm:t>
    </dgm:pt>
    <dgm:pt modelId="{C4EFBA66-BAFF-9140-B72A-ABDAFFCF6902}">
      <dgm:prSet/>
      <dgm:spPr/>
      <dgm:t>
        <a:bodyPr/>
        <a:lstStyle/>
        <a:p>
          <a:r>
            <a:rPr lang="fr-FR" dirty="0" err="1"/>
            <a:t>Discourse</a:t>
          </a:r>
          <a:endParaRPr lang="fr-FR" dirty="0"/>
        </a:p>
      </dgm:t>
    </dgm:pt>
    <dgm:pt modelId="{C82440CC-A4AB-5340-BA46-0A31B7241DF9}" type="parTrans" cxnId="{1F7FC648-DEA0-7844-8A10-C9AB94EA1C83}">
      <dgm:prSet/>
      <dgm:spPr/>
      <dgm:t>
        <a:bodyPr/>
        <a:lstStyle/>
        <a:p>
          <a:endParaRPr lang="fr-FR"/>
        </a:p>
      </dgm:t>
    </dgm:pt>
    <dgm:pt modelId="{A0D3C075-E5BC-1A42-A1B3-A3BB1EECC16E}" type="sibTrans" cxnId="{1F7FC648-DEA0-7844-8A10-C9AB94EA1C83}">
      <dgm:prSet/>
      <dgm:spPr/>
      <dgm:t>
        <a:bodyPr/>
        <a:lstStyle/>
        <a:p>
          <a:endParaRPr lang="fr-FR"/>
        </a:p>
      </dgm:t>
    </dgm:pt>
    <dgm:pt modelId="{B464D879-4527-C646-8A7A-F750E4356901}" type="pres">
      <dgm:prSet presAssocID="{4ACF9E79-8F1B-9247-A336-182BD12A151D}" presName="theList" presStyleCnt="0">
        <dgm:presLayoutVars>
          <dgm:dir/>
          <dgm:animLvl val="lvl"/>
          <dgm:resizeHandles val="exact"/>
        </dgm:presLayoutVars>
      </dgm:prSet>
      <dgm:spPr/>
    </dgm:pt>
    <dgm:pt modelId="{0CC91DCE-481F-5A45-B174-512493FE9E58}" type="pres">
      <dgm:prSet presAssocID="{6EF2608D-3524-5F49-A4AA-0B4F208D0357}" presName="compNode" presStyleCnt="0"/>
      <dgm:spPr/>
    </dgm:pt>
    <dgm:pt modelId="{0073CCFB-023F-414C-BD06-A9A4290818DE}" type="pres">
      <dgm:prSet presAssocID="{6EF2608D-3524-5F49-A4AA-0B4F208D0357}" presName="aNode" presStyleLbl="bgShp" presStyleIdx="0" presStyleCnt="2"/>
      <dgm:spPr/>
    </dgm:pt>
    <dgm:pt modelId="{C75E2942-0F55-FD40-85CB-965C241AF51A}" type="pres">
      <dgm:prSet presAssocID="{6EF2608D-3524-5F49-A4AA-0B4F208D0357}" presName="textNode" presStyleLbl="bgShp" presStyleIdx="0" presStyleCnt="2"/>
      <dgm:spPr/>
    </dgm:pt>
    <dgm:pt modelId="{6D8CC533-ADF1-3B44-AAD5-0BD27194902D}" type="pres">
      <dgm:prSet presAssocID="{6EF2608D-3524-5F49-A4AA-0B4F208D0357}" presName="compChildNode" presStyleCnt="0"/>
      <dgm:spPr/>
    </dgm:pt>
    <dgm:pt modelId="{4B608060-3173-AA48-91EC-926470FC1193}" type="pres">
      <dgm:prSet presAssocID="{6EF2608D-3524-5F49-A4AA-0B4F208D0357}" presName="theInnerList" presStyleCnt="0"/>
      <dgm:spPr/>
    </dgm:pt>
    <dgm:pt modelId="{86FDA7D1-5DDC-1A41-A50A-91077662224D}" type="pres">
      <dgm:prSet presAssocID="{C4AB19F8-1712-0440-8539-6E33EB5AE455}" presName="childNode" presStyleLbl="node1" presStyleIdx="0" presStyleCnt="12">
        <dgm:presLayoutVars>
          <dgm:bulletEnabled val="1"/>
        </dgm:presLayoutVars>
      </dgm:prSet>
      <dgm:spPr/>
    </dgm:pt>
    <dgm:pt modelId="{409B4F47-64CA-FF43-89B5-C42CDFA81023}" type="pres">
      <dgm:prSet presAssocID="{C4AB19F8-1712-0440-8539-6E33EB5AE455}" presName="aSpace2" presStyleCnt="0"/>
      <dgm:spPr/>
    </dgm:pt>
    <dgm:pt modelId="{DA6CCF4E-ED7F-F149-B77B-443C964281B6}" type="pres">
      <dgm:prSet presAssocID="{FBEB3774-CB95-224C-9129-A0040364FFFC}" presName="childNode" presStyleLbl="node1" presStyleIdx="1" presStyleCnt="12">
        <dgm:presLayoutVars>
          <dgm:bulletEnabled val="1"/>
        </dgm:presLayoutVars>
      </dgm:prSet>
      <dgm:spPr/>
    </dgm:pt>
    <dgm:pt modelId="{93C101DA-CA62-FB4F-95C3-8787FA5B5B8B}" type="pres">
      <dgm:prSet presAssocID="{FBEB3774-CB95-224C-9129-A0040364FFFC}" presName="aSpace2" presStyleCnt="0"/>
      <dgm:spPr/>
    </dgm:pt>
    <dgm:pt modelId="{CC7F24FC-39CA-414F-A940-9FAFF233012F}" type="pres">
      <dgm:prSet presAssocID="{313EB01E-86B5-0346-84E3-5B72DFE92412}" presName="childNode" presStyleLbl="node1" presStyleIdx="2" presStyleCnt="12">
        <dgm:presLayoutVars>
          <dgm:bulletEnabled val="1"/>
        </dgm:presLayoutVars>
      </dgm:prSet>
      <dgm:spPr/>
    </dgm:pt>
    <dgm:pt modelId="{F98CA291-BD6E-C943-80D5-B0E4D525C664}" type="pres">
      <dgm:prSet presAssocID="{313EB01E-86B5-0346-84E3-5B72DFE92412}" presName="aSpace2" presStyleCnt="0"/>
      <dgm:spPr/>
    </dgm:pt>
    <dgm:pt modelId="{2C9FA353-59E5-804E-AE7A-9D8AB1EDE285}" type="pres">
      <dgm:prSet presAssocID="{BDC22E6A-83F4-614C-BE75-223EA138B870}" presName="childNode" presStyleLbl="node1" presStyleIdx="3" presStyleCnt="12">
        <dgm:presLayoutVars>
          <dgm:bulletEnabled val="1"/>
        </dgm:presLayoutVars>
      </dgm:prSet>
      <dgm:spPr/>
    </dgm:pt>
    <dgm:pt modelId="{B04E2616-4E0D-A944-A82F-40681DAF628A}" type="pres">
      <dgm:prSet presAssocID="{BDC22E6A-83F4-614C-BE75-223EA138B870}" presName="aSpace2" presStyleCnt="0"/>
      <dgm:spPr/>
    </dgm:pt>
    <dgm:pt modelId="{E636AFC5-1FA7-8046-A29C-D64A327B0128}" type="pres">
      <dgm:prSet presAssocID="{90FDABEF-0C09-AE49-AD06-6CC6ADC4D94A}" presName="childNode" presStyleLbl="node1" presStyleIdx="4" presStyleCnt="12">
        <dgm:presLayoutVars>
          <dgm:bulletEnabled val="1"/>
        </dgm:presLayoutVars>
      </dgm:prSet>
      <dgm:spPr/>
    </dgm:pt>
    <dgm:pt modelId="{5E0A61FF-0C52-BE44-88DF-3C3D1B2763FF}" type="pres">
      <dgm:prSet presAssocID="{90FDABEF-0C09-AE49-AD06-6CC6ADC4D94A}" presName="aSpace2" presStyleCnt="0"/>
      <dgm:spPr/>
    </dgm:pt>
    <dgm:pt modelId="{D2B44C00-F173-9B45-AEF4-87740EDD9734}" type="pres">
      <dgm:prSet presAssocID="{F1D44B7B-8DBE-CB40-B18A-C87930288F12}" presName="childNode" presStyleLbl="node1" presStyleIdx="5" presStyleCnt="12">
        <dgm:presLayoutVars>
          <dgm:bulletEnabled val="1"/>
        </dgm:presLayoutVars>
      </dgm:prSet>
      <dgm:spPr/>
    </dgm:pt>
    <dgm:pt modelId="{F20C8B17-351F-8644-82E1-67B15C554BE9}" type="pres">
      <dgm:prSet presAssocID="{F1D44B7B-8DBE-CB40-B18A-C87930288F12}" presName="aSpace2" presStyleCnt="0"/>
      <dgm:spPr/>
    </dgm:pt>
    <dgm:pt modelId="{EB47DBCE-2699-7D4C-A2F0-5260A17DD8D7}" type="pres">
      <dgm:prSet presAssocID="{76FC70AA-3CCA-0A4F-969C-687BEF198898}" presName="childNode" presStyleLbl="node1" presStyleIdx="6" presStyleCnt="12">
        <dgm:presLayoutVars>
          <dgm:bulletEnabled val="1"/>
        </dgm:presLayoutVars>
      </dgm:prSet>
      <dgm:spPr/>
    </dgm:pt>
    <dgm:pt modelId="{B6A435EC-AA45-4740-AAD4-180C557370E0}" type="pres">
      <dgm:prSet presAssocID="{6EF2608D-3524-5F49-A4AA-0B4F208D0357}" presName="aSpace" presStyleCnt="0"/>
      <dgm:spPr/>
    </dgm:pt>
    <dgm:pt modelId="{278E8928-51D0-634C-89B1-59AEC06E8548}" type="pres">
      <dgm:prSet presAssocID="{7B64BA0D-9066-5842-A530-5201BACCFEDC}" presName="compNode" presStyleCnt="0"/>
      <dgm:spPr/>
    </dgm:pt>
    <dgm:pt modelId="{4883EA6F-64C3-3341-B2DA-4BF01A8E8EF1}" type="pres">
      <dgm:prSet presAssocID="{7B64BA0D-9066-5842-A530-5201BACCFEDC}" presName="aNode" presStyleLbl="bgShp" presStyleIdx="1" presStyleCnt="2"/>
      <dgm:spPr/>
    </dgm:pt>
    <dgm:pt modelId="{1D857FE9-4427-E349-9F03-94AF77EDC4FC}" type="pres">
      <dgm:prSet presAssocID="{7B64BA0D-9066-5842-A530-5201BACCFEDC}" presName="textNode" presStyleLbl="bgShp" presStyleIdx="1" presStyleCnt="2"/>
      <dgm:spPr/>
    </dgm:pt>
    <dgm:pt modelId="{66084FDD-0936-6F46-907D-4448E10889A9}" type="pres">
      <dgm:prSet presAssocID="{7B64BA0D-9066-5842-A530-5201BACCFEDC}" presName="compChildNode" presStyleCnt="0"/>
      <dgm:spPr/>
    </dgm:pt>
    <dgm:pt modelId="{7DD58C73-38CB-8A45-8427-D58FA5800C60}" type="pres">
      <dgm:prSet presAssocID="{7B64BA0D-9066-5842-A530-5201BACCFEDC}" presName="theInnerList" presStyleCnt="0"/>
      <dgm:spPr/>
    </dgm:pt>
    <dgm:pt modelId="{4B255E55-C4C1-7D40-8E85-3CC53098BABB}" type="pres">
      <dgm:prSet presAssocID="{CB6D86D5-1096-AC4B-832B-7FA2E4E27DC0}" presName="childNode" presStyleLbl="node1" presStyleIdx="7" presStyleCnt="12">
        <dgm:presLayoutVars>
          <dgm:bulletEnabled val="1"/>
        </dgm:presLayoutVars>
      </dgm:prSet>
      <dgm:spPr/>
    </dgm:pt>
    <dgm:pt modelId="{CF66C1CA-86F3-2240-BCF5-00AE0E7879C7}" type="pres">
      <dgm:prSet presAssocID="{CB6D86D5-1096-AC4B-832B-7FA2E4E27DC0}" presName="aSpace2" presStyleCnt="0"/>
      <dgm:spPr/>
    </dgm:pt>
    <dgm:pt modelId="{D163FD3C-2F84-2244-9F81-C6C9A92D376B}" type="pres">
      <dgm:prSet presAssocID="{7A2D4FD5-DA9C-9B4E-BDF3-164B7B86628D}" presName="childNode" presStyleLbl="node1" presStyleIdx="8" presStyleCnt="12">
        <dgm:presLayoutVars>
          <dgm:bulletEnabled val="1"/>
        </dgm:presLayoutVars>
      </dgm:prSet>
      <dgm:spPr/>
    </dgm:pt>
    <dgm:pt modelId="{60AEC874-0425-E048-8915-1C4A2F0EA7A8}" type="pres">
      <dgm:prSet presAssocID="{7A2D4FD5-DA9C-9B4E-BDF3-164B7B86628D}" presName="aSpace2" presStyleCnt="0"/>
      <dgm:spPr/>
    </dgm:pt>
    <dgm:pt modelId="{26518675-3FA4-5E4E-A154-8D6F6D67EA49}" type="pres">
      <dgm:prSet presAssocID="{6D58C634-8574-C943-8D1F-7E789B8590BD}" presName="childNode" presStyleLbl="node1" presStyleIdx="9" presStyleCnt="12">
        <dgm:presLayoutVars>
          <dgm:bulletEnabled val="1"/>
        </dgm:presLayoutVars>
      </dgm:prSet>
      <dgm:spPr/>
    </dgm:pt>
    <dgm:pt modelId="{DCF916C6-5746-F944-B32D-19262CEE059D}" type="pres">
      <dgm:prSet presAssocID="{6D58C634-8574-C943-8D1F-7E789B8590BD}" presName="aSpace2" presStyleCnt="0"/>
      <dgm:spPr/>
    </dgm:pt>
    <dgm:pt modelId="{165F7BFA-54BE-CC4C-BC0C-03B7C8018980}" type="pres">
      <dgm:prSet presAssocID="{F8D8141B-5016-AF4D-BD3B-DF5E0C60433A}" presName="childNode" presStyleLbl="node1" presStyleIdx="10" presStyleCnt="12">
        <dgm:presLayoutVars>
          <dgm:bulletEnabled val="1"/>
        </dgm:presLayoutVars>
      </dgm:prSet>
      <dgm:spPr/>
    </dgm:pt>
    <dgm:pt modelId="{BA934A3E-69A5-A548-B8B5-30A3C42F41F8}" type="pres">
      <dgm:prSet presAssocID="{F8D8141B-5016-AF4D-BD3B-DF5E0C60433A}" presName="aSpace2" presStyleCnt="0"/>
      <dgm:spPr/>
    </dgm:pt>
    <dgm:pt modelId="{F682F866-A4ED-AA44-B09C-2A45AF832F69}" type="pres">
      <dgm:prSet presAssocID="{C4EFBA66-BAFF-9140-B72A-ABDAFFCF6902}" presName="childNode" presStyleLbl="node1" presStyleIdx="11" presStyleCnt="12">
        <dgm:presLayoutVars>
          <dgm:bulletEnabled val="1"/>
        </dgm:presLayoutVars>
      </dgm:prSet>
      <dgm:spPr/>
    </dgm:pt>
  </dgm:ptLst>
  <dgm:cxnLst>
    <dgm:cxn modelId="{E1AA4105-3D31-A34A-8AC9-55410E8FF0CA}" srcId="{4ACF9E79-8F1B-9247-A336-182BD12A151D}" destId="{6EF2608D-3524-5F49-A4AA-0B4F208D0357}" srcOrd="0" destOrd="0" parTransId="{B105B0AC-0228-5842-B5AC-853BF7A90520}" sibTransId="{585443F4-9D1E-564E-9DEF-0BC663D7D9CF}"/>
    <dgm:cxn modelId="{C3B65709-E2D5-024A-A86B-F6A9E762BC4F}" srcId="{6EF2608D-3524-5F49-A4AA-0B4F208D0357}" destId="{313EB01E-86B5-0346-84E3-5B72DFE92412}" srcOrd="2" destOrd="0" parTransId="{8710128D-E625-C74E-B8CF-B10FD4796655}" sibTransId="{30EF81A1-B927-6741-8DF3-6EF158BB2119}"/>
    <dgm:cxn modelId="{1E56890A-A76F-A44D-B6B8-FCE0E26EE5F1}" srcId="{6EF2608D-3524-5F49-A4AA-0B4F208D0357}" destId="{76FC70AA-3CCA-0A4F-969C-687BEF198898}" srcOrd="6" destOrd="0" parTransId="{1AAE0A57-ABE1-0D44-98ED-E7E346D92D87}" sibTransId="{CF9A1778-C206-4447-ADD7-18B3BC9CD5DE}"/>
    <dgm:cxn modelId="{6E6FEB16-7E77-D14E-890A-7A1DB8C76CEF}" srcId="{6EF2608D-3524-5F49-A4AA-0B4F208D0357}" destId="{C4AB19F8-1712-0440-8539-6E33EB5AE455}" srcOrd="0" destOrd="0" parTransId="{8B8F6A76-D081-1B4D-BA67-525879C98975}" sibTransId="{54920FDA-4D80-784C-A975-2AD48DAF2168}"/>
    <dgm:cxn modelId="{98E2FA1A-4F0D-5A41-BEC8-94081E307373}" srcId="{6EF2608D-3524-5F49-A4AA-0B4F208D0357}" destId="{BDC22E6A-83F4-614C-BE75-223EA138B870}" srcOrd="3" destOrd="0" parTransId="{835367CB-36A0-CB42-982D-50BF049A6A5B}" sibTransId="{9BDE5DB9-083A-0E4A-BE3B-928390205513}"/>
    <dgm:cxn modelId="{EB7EE11B-186B-C143-A986-B193979A30F0}" type="presOf" srcId="{90FDABEF-0C09-AE49-AD06-6CC6ADC4D94A}" destId="{E636AFC5-1FA7-8046-A29C-D64A327B0128}" srcOrd="0" destOrd="0" presId="urn:microsoft.com/office/officeart/2005/8/layout/lProcess2"/>
    <dgm:cxn modelId="{910BDC1E-471D-664C-BF8A-C23ED1AA475A}" type="presOf" srcId="{CB6D86D5-1096-AC4B-832B-7FA2E4E27DC0}" destId="{4B255E55-C4C1-7D40-8E85-3CC53098BABB}" srcOrd="0" destOrd="0" presId="urn:microsoft.com/office/officeart/2005/8/layout/lProcess2"/>
    <dgm:cxn modelId="{5D47AF24-BB85-474D-8491-8E3745656FCC}" type="presOf" srcId="{C4EFBA66-BAFF-9140-B72A-ABDAFFCF6902}" destId="{F682F866-A4ED-AA44-B09C-2A45AF832F69}" srcOrd="0" destOrd="0" presId="urn:microsoft.com/office/officeart/2005/8/layout/lProcess2"/>
    <dgm:cxn modelId="{DB3CD935-8C38-DF4F-8A36-0E69FBD6C29F}" type="presOf" srcId="{6EF2608D-3524-5F49-A4AA-0B4F208D0357}" destId="{0073CCFB-023F-414C-BD06-A9A4290818DE}" srcOrd="0" destOrd="0" presId="urn:microsoft.com/office/officeart/2005/8/layout/lProcess2"/>
    <dgm:cxn modelId="{172B735C-2E46-BB46-9400-736600B7830B}" srcId="{6EF2608D-3524-5F49-A4AA-0B4F208D0357}" destId="{F1D44B7B-8DBE-CB40-B18A-C87930288F12}" srcOrd="5" destOrd="0" parTransId="{ED49614A-8FCD-D546-BAB4-988DC3E510BE}" sibTransId="{217A94ED-0168-2F47-98AF-B2666B360CFF}"/>
    <dgm:cxn modelId="{E33E6967-2E94-F74D-BAFB-DDE1D19EA1A3}" type="presOf" srcId="{4ACF9E79-8F1B-9247-A336-182BD12A151D}" destId="{B464D879-4527-C646-8A7A-F750E4356901}" srcOrd="0" destOrd="0" presId="urn:microsoft.com/office/officeart/2005/8/layout/lProcess2"/>
    <dgm:cxn modelId="{1F7FC648-DEA0-7844-8A10-C9AB94EA1C83}" srcId="{7B64BA0D-9066-5842-A530-5201BACCFEDC}" destId="{C4EFBA66-BAFF-9140-B72A-ABDAFFCF6902}" srcOrd="4" destOrd="0" parTransId="{C82440CC-A4AB-5340-BA46-0A31B7241DF9}" sibTransId="{A0D3C075-E5BC-1A42-A1B3-A3BB1EECC16E}"/>
    <dgm:cxn modelId="{30117149-D75C-1540-8017-CB33B2478A86}" type="presOf" srcId="{6D58C634-8574-C943-8D1F-7E789B8590BD}" destId="{26518675-3FA4-5E4E-A154-8D6F6D67EA49}" srcOrd="0" destOrd="0" presId="urn:microsoft.com/office/officeart/2005/8/layout/lProcess2"/>
    <dgm:cxn modelId="{CC47424A-1DDA-FD41-9798-EB040B3563F0}" type="presOf" srcId="{BDC22E6A-83F4-614C-BE75-223EA138B870}" destId="{2C9FA353-59E5-804E-AE7A-9D8AB1EDE285}" srcOrd="0" destOrd="0" presId="urn:microsoft.com/office/officeart/2005/8/layout/lProcess2"/>
    <dgm:cxn modelId="{786D6451-5512-024A-A403-48756B37B9A7}" srcId="{7B64BA0D-9066-5842-A530-5201BACCFEDC}" destId="{F8D8141B-5016-AF4D-BD3B-DF5E0C60433A}" srcOrd="3" destOrd="0" parTransId="{AFA564D8-2917-244E-B724-2F0DC8D085AF}" sibTransId="{9925FA4D-3046-BD49-8473-DE1BE8DB66EE}"/>
    <dgm:cxn modelId="{224EC253-6815-9C4F-AB5D-EA7557FF91AF}" type="presOf" srcId="{F8D8141B-5016-AF4D-BD3B-DF5E0C60433A}" destId="{165F7BFA-54BE-CC4C-BC0C-03B7C8018980}" srcOrd="0" destOrd="0" presId="urn:microsoft.com/office/officeart/2005/8/layout/lProcess2"/>
    <dgm:cxn modelId="{B2E6917A-1A46-DB48-AAFB-5076BAF441EE}" type="presOf" srcId="{FBEB3774-CB95-224C-9129-A0040364FFFC}" destId="{DA6CCF4E-ED7F-F149-B77B-443C964281B6}" srcOrd="0" destOrd="0" presId="urn:microsoft.com/office/officeart/2005/8/layout/lProcess2"/>
    <dgm:cxn modelId="{85C4D580-E029-7140-A7EA-B80D8CD666C4}" srcId="{4ACF9E79-8F1B-9247-A336-182BD12A151D}" destId="{7B64BA0D-9066-5842-A530-5201BACCFEDC}" srcOrd="1" destOrd="0" parTransId="{D8E61296-46FB-3141-ABDF-AB716E692A86}" sibTransId="{B057A587-6CF5-7F44-833F-C2753188E3EA}"/>
    <dgm:cxn modelId="{0124E486-64A2-044C-AB57-C76D42ACCA10}" srcId="{7B64BA0D-9066-5842-A530-5201BACCFEDC}" destId="{6D58C634-8574-C943-8D1F-7E789B8590BD}" srcOrd="2" destOrd="0" parTransId="{D80838FB-1E12-B649-8CA7-17E3513413ED}" sibTransId="{49785A8E-0369-FA4E-A9B6-BE5455F48ABC}"/>
    <dgm:cxn modelId="{D164EF8D-441A-B74A-A5C9-67EF1554BD71}" type="presOf" srcId="{7B64BA0D-9066-5842-A530-5201BACCFEDC}" destId="{1D857FE9-4427-E349-9F03-94AF77EDC4FC}" srcOrd="1" destOrd="0" presId="urn:microsoft.com/office/officeart/2005/8/layout/lProcess2"/>
    <dgm:cxn modelId="{7B68FC8F-6805-9544-8C40-8F942638B302}" srcId="{7B64BA0D-9066-5842-A530-5201BACCFEDC}" destId="{7A2D4FD5-DA9C-9B4E-BDF3-164B7B86628D}" srcOrd="1" destOrd="0" parTransId="{F91663DB-2361-B849-9E51-5EE3BBF1D8B8}" sibTransId="{81371541-C38D-1843-AEC9-92B02FABD865}"/>
    <dgm:cxn modelId="{413CAF92-F81F-1545-A683-CC76A1E881D7}" srcId="{6EF2608D-3524-5F49-A4AA-0B4F208D0357}" destId="{FBEB3774-CB95-224C-9129-A0040364FFFC}" srcOrd="1" destOrd="0" parTransId="{3D9072D6-CE90-B544-A363-3D3E1CAAC33E}" sibTransId="{FD39527D-B644-AB4F-AF42-53B82307E243}"/>
    <dgm:cxn modelId="{9EA6AF93-8113-0544-BC3A-6E1CE1312AA5}" type="presOf" srcId="{F1D44B7B-8DBE-CB40-B18A-C87930288F12}" destId="{D2B44C00-F173-9B45-AEF4-87740EDD9734}" srcOrd="0" destOrd="0" presId="urn:microsoft.com/office/officeart/2005/8/layout/lProcess2"/>
    <dgm:cxn modelId="{338C489D-E2E3-4944-B431-ECFAACB70CEF}" type="presOf" srcId="{76FC70AA-3CCA-0A4F-969C-687BEF198898}" destId="{EB47DBCE-2699-7D4C-A2F0-5260A17DD8D7}" srcOrd="0" destOrd="0" presId="urn:microsoft.com/office/officeart/2005/8/layout/lProcess2"/>
    <dgm:cxn modelId="{75BC31A9-BF42-CD45-8FB7-B0E24C9D9809}" srcId="{7B64BA0D-9066-5842-A530-5201BACCFEDC}" destId="{CB6D86D5-1096-AC4B-832B-7FA2E4E27DC0}" srcOrd="0" destOrd="0" parTransId="{0BFF6851-32F8-6D4A-A1BA-446248B03034}" sibTransId="{0240BBA9-7B1A-FE4C-98E4-C5B033D95417}"/>
    <dgm:cxn modelId="{9BA9BBB0-C77C-3046-9327-4F6B26584ACC}" type="presOf" srcId="{7A2D4FD5-DA9C-9B4E-BDF3-164B7B86628D}" destId="{D163FD3C-2F84-2244-9F81-C6C9A92D376B}" srcOrd="0" destOrd="0" presId="urn:microsoft.com/office/officeart/2005/8/layout/lProcess2"/>
    <dgm:cxn modelId="{2C0F28C0-AA11-2741-9FEA-EEDED21A28D0}" type="presOf" srcId="{6EF2608D-3524-5F49-A4AA-0B4F208D0357}" destId="{C75E2942-0F55-FD40-85CB-965C241AF51A}" srcOrd="1" destOrd="0" presId="urn:microsoft.com/office/officeart/2005/8/layout/lProcess2"/>
    <dgm:cxn modelId="{25480AE7-964D-7B44-9E3C-3A0223FCBB4D}" type="presOf" srcId="{313EB01E-86B5-0346-84E3-5B72DFE92412}" destId="{CC7F24FC-39CA-414F-A940-9FAFF233012F}" srcOrd="0" destOrd="0" presId="urn:microsoft.com/office/officeart/2005/8/layout/lProcess2"/>
    <dgm:cxn modelId="{7836D7E9-9F03-6C46-8B9B-C5DAF0589C45}" srcId="{6EF2608D-3524-5F49-A4AA-0B4F208D0357}" destId="{90FDABEF-0C09-AE49-AD06-6CC6ADC4D94A}" srcOrd="4" destOrd="0" parTransId="{0662256D-6E90-624D-86B8-424A20E5E2CD}" sibTransId="{509299EA-E37C-4943-9BDF-462435BEBAD7}"/>
    <dgm:cxn modelId="{BB1DA0FC-E7C3-494E-AC7E-78615E2D7B4C}" type="presOf" srcId="{C4AB19F8-1712-0440-8539-6E33EB5AE455}" destId="{86FDA7D1-5DDC-1A41-A50A-91077662224D}" srcOrd="0" destOrd="0" presId="urn:microsoft.com/office/officeart/2005/8/layout/lProcess2"/>
    <dgm:cxn modelId="{450180FD-FAA3-CA49-9605-068A7887515B}" type="presOf" srcId="{7B64BA0D-9066-5842-A530-5201BACCFEDC}" destId="{4883EA6F-64C3-3341-B2DA-4BF01A8E8EF1}" srcOrd="0" destOrd="0" presId="urn:microsoft.com/office/officeart/2005/8/layout/lProcess2"/>
    <dgm:cxn modelId="{B905EB9F-5025-344F-85A3-8B126384EE75}" type="presParOf" srcId="{B464D879-4527-C646-8A7A-F750E4356901}" destId="{0CC91DCE-481F-5A45-B174-512493FE9E58}" srcOrd="0" destOrd="0" presId="urn:microsoft.com/office/officeart/2005/8/layout/lProcess2"/>
    <dgm:cxn modelId="{FDF8AF2C-8620-1D41-B37C-0CB0CCDE2D34}" type="presParOf" srcId="{0CC91DCE-481F-5A45-B174-512493FE9E58}" destId="{0073CCFB-023F-414C-BD06-A9A4290818DE}" srcOrd="0" destOrd="0" presId="urn:microsoft.com/office/officeart/2005/8/layout/lProcess2"/>
    <dgm:cxn modelId="{80C02C5B-8E33-744E-B141-6D7343D9A3F3}" type="presParOf" srcId="{0CC91DCE-481F-5A45-B174-512493FE9E58}" destId="{C75E2942-0F55-FD40-85CB-965C241AF51A}" srcOrd="1" destOrd="0" presId="urn:microsoft.com/office/officeart/2005/8/layout/lProcess2"/>
    <dgm:cxn modelId="{4E01F7BC-08CA-5B40-9EE3-E8CF4B3AFDA5}" type="presParOf" srcId="{0CC91DCE-481F-5A45-B174-512493FE9E58}" destId="{6D8CC533-ADF1-3B44-AAD5-0BD27194902D}" srcOrd="2" destOrd="0" presId="urn:microsoft.com/office/officeart/2005/8/layout/lProcess2"/>
    <dgm:cxn modelId="{09C14977-A446-7A42-8371-00502436BD43}" type="presParOf" srcId="{6D8CC533-ADF1-3B44-AAD5-0BD27194902D}" destId="{4B608060-3173-AA48-91EC-926470FC1193}" srcOrd="0" destOrd="0" presId="urn:microsoft.com/office/officeart/2005/8/layout/lProcess2"/>
    <dgm:cxn modelId="{C5BA75A2-AFFD-DA45-89E3-90CF474D25CD}" type="presParOf" srcId="{4B608060-3173-AA48-91EC-926470FC1193}" destId="{86FDA7D1-5DDC-1A41-A50A-91077662224D}" srcOrd="0" destOrd="0" presId="urn:microsoft.com/office/officeart/2005/8/layout/lProcess2"/>
    <dgm:cxn modelId="{3DF479D1-5782-F140-BE2E-B5D32592B0B0}" type="presParOf" srcId="{4B608060-3173-AA48-91EC-926470FC1193}" destId="{409B4F47-64CA-FF43-89B5-C42CDFA81023}" srcOrd="1" destOrd="0" presId="urn:microsoft.com/office/officeart/2005/8/layout/lProcess2"/>
    <dgm:cxn modelId="{EBC1491A-B10D-6A4B-B363-7DCDF4A87429}" type="presParOf" srcId="{4B608060-3173-AA48-91EC-926470FC1193}" destId="{DA6CCF4E-ED7F-F149-B77B-443C964281B6}" srcOrd="2" destOrd="0" presId="urn:microsoft.com/office/officeart/2005/8/layout/lProcess2"/>
    <dgm:cxn modelId="{839E8E14-2315-594A-917B-EEE312C386FB}" type="presParOf" srcId="{4B608060-3173-AA48-91EC-926470FC1193}" destId="{93C101DA-CA62-FB4F-95C3-8787FA5B5B8B}" srcOrd="3" destOrd="0" presId="urn:microsoft.com/office/officeart/2005/8/layout/lProcess2"/>
    <dgm:cxn modelId="{39AB441B-FEBB-7945-BC6E-F8F3191D21B0}" type="presParOf" srcId="{4B608060-3173-AA48-91EC-926470FC1193}" destId="{CC7F24FC-39CA-414F-A940-9FAFF233012F}" srcOrd="4" destOrd="0" presId="urn:microsoft.com/office/officeart/2005/8/layout/lProcess2"/>
    <dgm:cxn modelId="{35EC79A4-3537-1246-B49A-36858197BAE0}" type="presParOf" srcId="{4B608060-3173-AA48-91EC-926470FC1193}" destId="{F98CA291-BD6E-C943-80D5-B0E4D525C664}" srcOrd="5" destOrd="0" presId="urn:microsoft.com/office/officeart/2005/8/layout/lProcess2"/>
    <dgm:cxn modelId="{91C6C043-C4D5-8A42-8F7D-42DFE1E3CC61}" type="presParOf" srcId="{4B608060-3173-AA48-91EC-926470FC1193}" destId="{2C9FA353-59E5-804E-AE7A-9D8AB1EDE285}" srcOrd="6" destOrd="0" presId="urn:microsoft.com/office/officeart/2005/8/layout/lProcess2"/>
    <dgm:cxn modelId="{A6FF3E63-4BA8-3340-9282-3648B58EFA36}" type="presParOf" srcId="{4B608060-3173-AA48-91EC-926470FC1193}" destId="{B04E2616-4E0D-A944-A82F-40681DAF628A}" srcOrd="7" destOrd="0" presId="urn:microsoft.com/office/officeart/2005/8/layout/lProcess2"/>
    <dgm:cxn modelId="{26F856C8-705C-B945-AAC0-E39EF9B15313}" type="presParOf" srcId="{4B608060-3173-AA48-91EC-926470FC1193}" destId="{E636AFC5-1FA7-8046-A29C-D64A327B0128}" srcOrd="8" destOrd="0" presId="urn:microsoft.com/office/officeart/2005/8/layout/lProcess2"/>
    <dgm:cxn modelId="{43AB32DD-750C-0B42-A427-88C77A634938}" type="presParOf" srcId="{4B608060-3173-AA48-91EC-926470FC1193}" destId="{5E0A61FF-0C52-BE44-88DF-3C3D1B2763FF}" srcOrd="9" destOrd="0" presId="urn:microsoft.com/office/officeart/2005/8/layout/lProcess2"/>
    <dgm:cxn modelId="{32213779-8E03-0F47-94CD-A78EA656700A}" type="presParOf" srcId="{4B608060-3173-AA48-91EC-926470FC1193}" destId="{D2B44C00-F173-9B45-AEF4-87740EDD9734}" srcOrd="10" destOrd="0" presId="urn:microsoft.com/office/officeart/2005/8/layout/lProcess2"/>
    <dgm:cxn modelId="{E8A04F51-9B57-2840-80DC-D397572A9F37}" type="presParOf" srcId="{4B608060-3173-AA48-91EC-926470FC1193}" destId="{F20C8B17-351F-8644-82E1-67B15C554BE9}" srcOrd="11" destOrd="0" presId="urn:microsoft.com/office/officeart/2005/8/layout/lProcess2"/>
    <dgm:cxn modelId="{5375F028-38D9-E648-802E-693B7A1DD53C}" type="presParOf" srcId="{4B608060-3173-AA48-91EC-926470FC1193}" destId="{EB47DBCE-2699-7D4C-A2F0-5260A17DD8D7}" srcOrd="12" destOrd="0" presId="urn:microsoft.com/office/officeart/2005/8/layout/lProcess2"/>
    <dgm:cxn modelId="{AA976CA2-6EA9-2B41-9F29-C2C462A241FB}" type="presParOf" srcId="{B464D879-4527-C646-8A7A-F750E4356901}" destId="{B6A435EC-AA45-4740-AAD4-180C557370E0}" srcOrd="1" destOrd="0" presId="urn:microsoft.com/office/officeart/2005/8/layout/lProcess2"/>
    <dgm:cxn modelId="{865437BD-8294-6542-8448-E4C72A2BD9F4}" type="presParOf" srcId="{B464D879-4527-C646-8A7A-F750E4356901}" destId="{278E8928-51D0-634C-89B1-59AEC06E8548}" srcOrd="2" destOrd="0" presId="urn:microsoft.com/office/officeart/2005/8/layout/lProcess2"/>
    <dgm:cxn modelId="{C4619C00-B5E4-124E-9CA0-C8649A5C3132}" type="presParOf" srcId="{278E8928-51D0-634C-89B1-59AEC06E8548}" destId="{4883EA6F-64C3-3341-B2DA-4BF01A8E8EF1}" srcOrd="0" destOrd="0" presId="urn:microsoft.com/office/officeart/2005/8/layout/lProcess2"/>
    <dgm:cxn modelId="{A154E268-CDE2-9C42-9E9E-D118356A5FEE}" type="presParOf" srcId="{278E8928-51D0-634C-89B1-59AEC06E8548}" destId="{1D857FE9-4427-E349-9F03-94AF77EDC4FC}" srcOrd="1" destOrd="0" presId="urn:microsoft.com/office/officeart/2005/8/layout/lProcess2"/>
    <dgm:cxn modelId="{BFFC347D-FF2A-4A4D-BB92-98F3712FC994}" type="presParOf" srcId="{278E8928-51D0-634C-89B1-59AEC06E8548}" destId="{66084FDD-0936-6F46-907D-4448E10889A9}" srcOrd="2" destOrd="0" presId="urn:microsoft.com/office/officeart/2005/8/layout/lProcess2"/>
    <dgm:cxn modelId="{682678BB-6836-1042-8565-EA16097EF028}" type="presParOf" srcId="{66084FDD-0936-6F46-907D-4448E10889A9}" destId="{7DD58C73-38CB-8A45-8427-D58FA5800C60}" srcOrd="0" destOrd="0" presId="urn:microsoft.com/office/officeart/2005/8/layout/lProcess2"/>
    <dgm:cxn modelId="{D4169D0A-6029-0143-ABBE-39C2DA3FFD62}" type="presParOf" srcId="{7DD58C73-38CB-8A45-8427-D58FA5800C60}" destId="{4B255E55-C4C1-7D40-8E85-3CC53098BABB}" srcOrd="0" destOrd="0" presId="urn:microsoft.com/office/officeart/2005/8/layout/lProcess2"/>
    <dgm:cxn modelId="{4A50E4A1-8442-3440-A934-1D6A4092B7CA}" type="presParOf" srcId="{7DD58C73-38CB-8A45-8427-D58FA5800C60}" destId="{CF66C1CA-86F3-2240-BCF5-00AE0E7879C7}" srcOrd="1" destOrd="0" presId="urn:microsoft.com/office/officeart/2005/8/layout/lProcess2"/>
    <dgm:cxn modelId="{A72E80D8-5467-494F-AE25-BB6FD5FF4E8B}" type="presParOf" srcId="{7DD58C73-38CB-8A45-8427-D58FA5800C60}" destId="{D163FD3C-2F84-2244-9F81-C6C9A92D376B}" srcOrd="2" destOrd="0" presId="urn:microsoft.com/office/officeart/2005/8/layout/lProcess2"/>
    <dgm:cxn modelId="{950B8440-6AD4-6342-BABD-DB619E5B1899}" type="presParOf" srcId="{7DD58C73-38CB-8A45-8427-D58FA5800C60}" destId="{60AEC874-0425-E048-8915-1C4A2F0EA7A8}" srcOrd="3" destOrd="0" presId="urn:microsoft.com/office/officeart/2005/8/layout/lProcess2"/>
    <dgm:cxn modelId="{0E2F8C2A-8EF6-5840-9B06-0342108F31FB}" type="presParOf" srcId="{7DD58C73-38CB-8A45-8427-D58FA5800C60}" destId="{26518675-3FA4-5E4E-A154-8D6F6D67EA49}" srcOrd="4" destOrd="0" presId="urn:microsoft.com/office/officeart/2005/8/layout/lProcess2"/>
    <dgm:cxn modelId="{203C60D0-A2FA-F34C-BFB3-D879F23CCCB6}" type="presParOf" srcId="{7DD58C73-38CB-8A45-8427-D58FA5800C60}" destId="{DCF916C6-5746-F944-B32D-19262CEE059D}" srcOrd="5" destOrd="0" presId="urn:microsoft.com/office/officeart/2005/8/layout/lProcess2"/>
    <dgm:cxn modelId="{A8E6C2CD-C5E1-654F-8B70-855F1164FEF6}" type="presParOf" srcId="{7DD58C73-38CB-8A45-8427-D58FA5800C60}" destId="{165F7BFA-54BE-CC4C-BC0C-03B7C8018980}" srcOrd="6" destOrd="0" presId="urn:microsoft.com/office/officeart/2005/8/layout/lProcess2"/>
    <dgm:cxn modelId="{4EBDBEDF-EA8F-A143-A01A-F504086B3867}" type="presParOf" srcId="{7DD58C73-38CB-8A45-8427-D58FA5800C60}" destId="{BA934A3E-69A5-A548-B8B5-30A3C42F41F8}" srcOrd="7" destOrd="0" presId="urn:microsoft.com/office/officeart/2005/8/layout/lProcess2"/>
    <dgm:cxn modelId="{2FA2A4AF-0FE7-B644-8EBB-FF37B3F5E3F8}" type="presParOf" srcId="{7DD58C73-38CB-8A45-8427-D58FA5800C60}" destId="{F682F866-A4ED-AA44-B09C-2A45AF832F69}" srcOrd="8" destOrd="0" presId="urn:microsoft.com/office/officeart/2005/8/layout/l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CF9E79-8F1B-9247-A336-182BD12A151D}" type="doc">
      <dgm:prSet loTypeId="urn:microsoft.com/office/officeart/2005/8/layout/lProcess2" loCatId="" qsTypeId="urn:microsoft.com/office/officeart/2005/8/quickstyle/simple1" qsCatId="simple" csTypeId="urn:microsoft.com/office/officeart/2005/8/colors/accent1_2" csCatId="accent1" phldr="1"/>
      <dgm:spPr/>
      <dgm:t>
        <a:bodyPr/>
        <a:lstStyle/>
        <a:p>
          <a:endParaRPr lang="fr-FR"/>
        </a:p>
      </dgm:t>
    </dgm:pt>
    <dgm:pt modelId="{6EF2608D-3524-5F49-A4AA-0B4F208D0357}">
      <dgm:prSet phldrT="[Texte]" custT="1"/>
      <dgm:spPr/>
      <dgm:t>
        <a:bodyPr/>
        <a:lstStyle/>
        <a:p>
          <a:r>
            <a:rPr lang="fr-FR" sz="2000" dirty="0" err="1">
              <a:solidFill>
                <a:schemeClr val="accent1"/>
              </a:solidFill>
            </a:rPr>
            <a:t>Observational</a:t>
          </a:r>
          <a:r>
            <a:rPr lang="fr-FR" sz="2000" dirty="0">
              <a:solidFill>
                <a:schemeClr val="accent1"/>
              </a:solidFill>
            </a:rPr>
            <a:t> </a:t>
          </a:r>
          <a:r>
            <a:rPr lang="fr-FR" sz="2000" dirty="0" err="1">
              <a:solidFill>
                <a:schemeClr val="accent1"/>
              </a:solidFill>
            </a:rPr>
            <a:t>grids</a:t>
          </a:r>
          <a:r>
            <a:rPr lang="fr-FR" sz="2000" dirty="0">
              <a:solidFill>
                <a:schemeClr val="accent1"/>
              </a:solidFill>
            </a:rPr>
            <a:t> </a:t>
          </a:r>
          <a:r>
            <a:rPr lang="fr-FR" sz="2000" dirty="0" err="1">
              <a:solidFill>
                <a:schemeClr val="accent1"/>
              </a:solidFill>
            </a:rPr>
            <a:t>focused</a:t>
          </a:r>
          <a:r>
            <a:rPr lang="fr-FR" sz="2000" dirty="0">
              <a:solidFill>
                <a:schemeClr val="accent1"/>
              </a:solidFill>
            </a:rPr>
            <a:t> on communication </a:t>
          </a:r>
          <a:r>
            <a:rPr lang="fr-FR" sz="2000" dirty="0" err="1">
              <a:solidFill>
                <a:schemeClr val="accent1"/>
              </a:solidFill>
            </a:rPr>
            <a:t>precursors</a:t>
          </a:r>
          <a:r>
            <a:rPr lang="fr-FR" sz="2000" dirty="0">
              <a:solidFill>
                <a:schemeClr val="accent1"/>
              </a:solidFill>
            </a:rPr>
            <a:t> </a:t>
          </a:r>
        </a:p>
      </dgm:t>
    </dgm:pt>
    <dgm:pt modelId="{B105B0AC-0228-5842-B5AC-853BF7A90520}" type="parTrans" cxnId="{E1AA4105-3D31-A34A-8AC9-55410E8FF0CA}">
      <dgm:prSet/>
      <dgm:spPr/>
      <dgm:t>
        <a:bodyPr/>
        <a:lstStyle/>
        <a:p>
          <a:endParaRPr lang="fr-FR"/>
        </a:p>
      </dgm:t>
    </dgm:pt>
    <dgm:pt modelId="{585443F4-9D1E-564E-9DEF-0BC663D7D9CF}" type="sibTrans" cxnId="{E1AA4105-3D31-A34A-8AC9-55410E8FF0CA}">
      <dgm:prSet/>
      <dgm:spPr/>
      <dgm:t>
        <a:bodyPr/>
        <a:lstStyle/>
        <a:p>
          <a:endParaRPr lang="fr-FR"/>
        </a:p>
      </dgm:t>
    </dgm:pt>
    <dgm:pt modelId="{7B64BA0D-9066-5842-A530-5201BACCFEDC}">
      <dgm:prSet phldrT="[Texte]" custT="1"/>
      <dgm:spPr/>
      <dgm:t>
        <a:bodyPr/>
        <a:lstStyle/>
        <a:p>
          <a:r>
            <a:rPr lang="fr-FR" sz="2000" dirty="0">
              <a:solidFill>
                <a:schemeClr val="accent1"/>
              </a:solidFill>
            </a:rPr>
            <a:t>General and </a:t>
          </a:r>
          <a:r>
            <a:rPr lang="fr-FR" sz="2000" dirty="0" err="1">
              <a:solidFill>
                <a:schemeClr val="accent1"/>
              </a:solidFill>
            </a:rPr>
            <a:t>integrated</a:t>
          </a:r>
          <a:r>
            <a:rPr lang="fr-FR" sz="2000" dirty="0">
              <a:solidFill>
                <a:schemeClr val="accent1"/>
              </a:solidFill>
            </a:rPr>
            <a:t> </a:t>
          </a:r>
          <a:r>
            <a:rPr lang="fr-FR" sz="2000" dirty="0" err="1">
              <a:solidFill>
                <a:schemeClr val="accent1"/>
              </a:solidFill>
            </a:rPr>
            <a:t>tools</a:t>
          </a:r>
          <a:r>
            <a:rPr lang="fr-FR" sz="2000" dirty="0">
              <a:solidFill>
                <a:schemeClr val="accent1"/>
              </a:solidFill>
            </a:rPr>
            <a:t> </a:t>
          </a:r>
        </a:p>
      </dgm:t>
    </dgm:pt>
    <dgm:pt modelId="{D8E61296-46FB-3141-ABDF-AB716E692A86}" type="parTrans" cxnId="{85C4D580-E029-7140-A7EA-B80D8CD666C4}">
      <dgm:prSet/>
      <dgm:spPr/>
      <dgm:t>
        <a:bodyPr/>
        <a:lstStyle/>
        <a:p>
          <a:endParaRPr lang="fr-FR"/>
        </a:p>
      </dgm:t>
    </dgm:pt>
    <dgm:pt modelId="{B057A587-6CF5-7F44-833F-C2753188E3EA}" type="sibTrans" cxnId="{85C4D580-E029-7140-A7EA-B80D8CD666C4}">
      <dgm:prSet/>
      <dgm:spPr/>
      <dgm:t>
        <a:bodyPr/>
        <a:lstStyle/>
        <a:p>
          <a:endParaRPr lang="fr-FR"/>
        </a:p>
      </dgm:t>
    </dgm:pt>
    <dgm:pt modelId="{90FDABEF-0C09-AE49-AD06-6CC6ADC4D94A}">
      <dgm:prSet custT="1"/>
      <dgm:spPr/>
      <dgm:t>
        <a:bodyPr/>
        <a:lstStyle/>
        <a:p>
          <a:r>
            <a:rPr lang="fr-FR" sz="2000" dirty="0" err="1"/>
            <a:t>Wetherby</a:t>
          </a:r>
          <a:r>
            <a:rPr lang="fr-FR" sz="2000" dirty="0"/>
            <a:t> and </a:t>
          </a:r>
          <a:r>
            <a:rPr lang="fr-FR" sz="2000" dirty="0" err="1"/>
            <a:t>Prutting's</a:t>
          </a:r>
          <a:r>
            <a:rPr lang="fr-FR" sz="2000" dirty="0"/>
            <a:t> </a:t>
          </a:r>
          <a:r>
            <a:rPr lang="fr-FR" sz="2000" dirty="0" err="1"/>
            <a:t>list</a:t>
          </a:r>
          <a:r>
            <a:rPr lang="fr-FR" sz="2000" dirty="0"/>
            <a:t> of communication </a:t>
          </a:r>
          <a:r>
            <a:rPr lang="fr-FR" sz="2000" dirty="0" err="1"/>
            <a:t>functions</a:t>
          </a:r>
          <a:r>
            <a:rPr lang="fr-FR" sz="2000" dirty="0"/>
            <a:t> </a:t>
          </a:r>
        </a:p>
      </dgm:t>
    </dgm:pt>
    <dgm:pt modelId="{0662256D-6E90-624D-86B8-424A20E5E2CD}" type="parTrans" cxnId="{7836D7E9-9F03-6C46-8B9B-C5DAF0589C45}">
      <dgm:prSet/>
      <dgm:spPr/>
      <dgm:t>
        <a:bodyPr/>
        <a:lstStyle/>
        <a:p>
          <a:endParaRPr lang="fr-FR"/>
        </a:p>
      </dgm:t>
    </dgm:pt>
    <dgm:pt modelId="{509299EA-E37C-4943-9BDF-462435BEBAD7}" type="sibTrans" cxnId="{7836D7E9-9F03-6C46-8B9B-C5DAF0589C45}">
      <dgm:prSet/>
      <dgm:spPr/>
      <dgm:t>
        <a:bodyPr/>
        <a:lstStyle/>
        <a:p>
          <a:endParaRPr lang="fr-FR"/>
        </a:p>
      </dgm:t>
    </dgm:pt>
    <dgm:pt modelId="{F1D44B7B-8DBE-CB40-B18A-C87930288F12}">
      <dgm:prSet custT="1"/>
      <dgm:spPr/>
      <dgm:t>
        <a:bodyPr/>
        <a:lstStyle/>
        <a:p>
          <a:r>
            <a:rPr lang="fr-FR" sz="2000" dirty="0" err="1"/>
            <a:t>Rowland’s</a:t>
          </a:r>
          <a:r>
            <a:rPr lang="fr-FR" sz="2000" dirty="0"/>
            <a:t> Communication Matrix </a:t>
          </a:r>
        </a:p>
      </dgm:t>
    </dgm:pt>
    <dgm:pt modelId="{ED49614A-8FCD-D546-BAB4-988DC3E510BE}" type="parTrans" cxnId="{172B735C-2E46-BB46-9400-736600B7830B}">
      <dgm:prSet/>
      <dgm:spPr/>
      <dgm:t>
        <a:bodyPr/>
        <a:lstStyle/>
        <a:p>
          <a:endParaRPr lang="fr-FR"/>
        </a:p>
      </dgm:t>
    </dgm:pt>
    <dgm:pt modelId="{217A94ED-0168-2F47-98AF-B2666B360CFF}" type="sibTrans" cxnId="{172B735C-2E46-BB46-9400-736600B7830B}">
      <dgm:prSet/>
      <dgm:spPr/>
      <dgm:t>
        <a:bodyPr/>
        <a:lstStyle/>
        <a:p>
          <a:endParaRPr lang="fr-FR"/>
        </a:p>
      </dgm:t>
    </dgm:pt>
    <dgm:pt modelId="{76FC70AA-3CCA-0A4F-969C-687BEF198898}">
      <dgm:prSet custT="1"/>
      <dgm:spPr/>
      <dgm:t>
        <a:bodyPr/>
        <a:lstStyle/>
        <a:p>
          <a:r>
            <a:rPr lang="fr-FR" sz="2000" dirty="0"/>
            <a:t>Verbal </a:t>
          </a:r>
          <a:r>
            <a:rPr lang="fr-FR" sz="2000" dirty="0" err="1"/>
            <a:t>Behavior</a:t>
          </a:r>
          <a:r>
            <a:rPr lang="fr-FR" sz="2000" dirty="0"/>
            <a:t> - </a:t>
          </a:r>
          <a:r>
            <a:rPr lang="fr-FR" sz="2000" dirty="0" err="1"/>
            <a:t>Milestones</a:t>
          </a:r>
          <a:r>
            <a:rPr lang="fr-FR" sz="2000" dirty="0"/>
            <a:t> </a:t>
          </a:r>
          <a:r>
            <a:rPr lang="fr-FR" sz="2000" dirty="0" err="1"/>
            <a:t>Assessment</a:t>
          </a:r>
          <a:r>
            <a:rPr lang="fr-FR" sz="2000" dirty="0"/>
            <a:t> and Placement Program</a:t>
          </a:r>
        </a:p>
      </dgm:t>
    </dgm:pt>
    <dgm:pt modelId="{1AAE0A57-ABE1-0D44-98ED-E7E346D92D87}" type="parTrans" cxnId="{1E56890A-A76F-A44D-B6B8-FCE0E26EE5F1}">
      <dgm:prSet/>
      <dgm:spPr/>
      <dgm:t>
        <a:bodyPr/>
        <a:lstStyle/>
        <a:p>
          <a:endParaRPr lang="fr-FR"/>
        </a:p>
      </dgm:t>
    </dgm:pt>
    <dgm:pt modelId="{CF9A1778-C206-4447-ADD7-18B3BC9CD5DE}" type="sibTrans" cxnId="{1E56890A-A76F-A44D-B6B8-FCE0E26EE5F1}">
      <dgm:prSet/>
      <dgm:spPr/>
      <dgm:t>
        <a:bodyPr/>
        <a:lstStyle/>
        <a:p>
          <a:endParaRPr lang="fr-FR"/>
        </a:p>
      </dgm:t>
    </dgm:pt>
    <dgm:pt modelId="{F8D8141B-5016-AF4D-BD3B-DF5E0C60433A}">
      <dgm:prSet custT="1"/>
      <dgm:spPr/>
      <dgm:t>
        <a:bodyPr/>
        <a:lstStyle/>
        <a:p>
          <a:r>
            <a:rPr lang="fr-FR" sz="2000" dirty="0"/>
            <a:t>Social Cognitive Evaluation Battery</a:t>
          </a:r>
        </a:p>
      </dgm:t>
    </dgm:pt>
    <dgm:pt modelId="{AFA564D8-2917-244E-B724-2F0DC8D085AF}" type="parTrans" cxnId="{786D6451-5512-024A-A403-48756B37B9A7}">
      <dgm:prSet/>
      <dgm:spPr/>
      <dgm:t>
        <a:bodyPr/>
        <a:lstStyle/>
        <a:p>
          <a:endParaRPr lang="fr-FR"/>
        </a:p>
      </dgm:t>
    </dgm:pt>
    <dgm:pt modelId="{9925FA4D-3046-BD49-8473-DE1BE8DB66EE}" type="sibTrans" cxnId="{786D6451-5512-024A-A403-48756B37B9A7}">
      <dgm:prSet/>
      <dgm:spPr/>
      <dgm:t>
        <a:bodyPr/>
        <a:lstStyle/>
        <a:p>
          <a:endParaRPr lang="fr-FR"/>
        </a:p>
      </dgm:t>
    </dgm:pt>
    <dgm:pt modelId="{C4EFBA66-BAFF-9140-B72A-ABDAFFCF6902}">
      <dgm:prSet custT="1"/>
      <dgm:spPr/>
      <dgm:t>
        <a:bodyPr/>
        <a:lstStyle/>
        <a:p>
          <a:r>
            <a:rPr lang="fr-FR" sz="2000" dirty="0" err="1"/>
            <a:t>Early</a:t>
          </a:r>
          <a:r>
            <a:rPr lang="fr-FR" sz="2000" dirty="0"/>
            <a:t> Social Communication Evaluation </a:t>
          </a:r>
          <a:r>
            <a:rPr lang="fr-FR" sz="2000" dirty="0" err="1"/>
            <a:t>Scales</a:t>
          </a:r>
          <a:endParaRPr lang="fr-FR" sz="2000" dirty="0"/>
        </a:p>
      </dgm:t>
    </dgm:pt>
    <dgm:pt modelId="{C82440CC-A4AB-5340-BA46-0A31B7241DF9}" type="parTrans" cxnId="{1F7FC648-DEA0-7844-8A10-C9AB94EA1C83}">
      <dgm:prSet/>
      <dgm:spPr/>
      <dgm:t>
        <a:bodyPr/>
        <a:lstStyle/>
        <a:p>
          <a:endParaRPr lang="fr-FR"/>
        </a:p>
      </dgm:t>
    </dgm:pt>
    <dgm:pt modelId="{A0D3C075-E5BC-1A42-A1B3-A3BB1EECC16E}" type="sibTrans" cxnId="{1F7FC648-DEA0-7844-8A10-C9AB94EA1C83}">
      <dgm:prSet/>
      <dgm:spPr/>
      <dgm:t>
        <a:bodyPr/>
        <a:lstStyle/>
        <a:p>
          <a:endParaRPr lang="fr-FR"/>
        </a:p>
      </dgm:t>
    </dgm:pt>
    <dgm:pt modelId="{B464D879-4527-C646-8A7A-F750E4356901}" type="pres">
      <dgm:prSet presAssocID="{4ACF9E79-8F1B-9247-A336-182BD12A151D}" presName="theList" presStyleCnt="0">
        <dgm:presLayoutVars>
          <dgm:dir/>
          <dgm:animLvl val="lvl"/>
          <dgm:resizeHandles val="exact"/>
        </dgm:presLayoutVars>
      </dgm:prSet>
      <dgm:spPr/>
    </dgm:pt>
    <dgm:pt modelId="{0CC91DCE-481F-5A45-B174-512493FE9E58}" type="pres">
      <dgm:prSet presAssocID="{6EF2608D-3524-5F49-A4AA-0B4F208D0357}" presName="compNode" presStyleCnt="0"/>
      <dgm:spPr/>
    </dgm:pt>
    <dgm:pt modelId="{0073CCFB-023F-414C-BD06-A9A4290818DE}" type="pres">
      <dgm:prSet presAssocID="{6EF2608D-3524-5F49-A4AA-0B4F208D0357}" presName="aNode" presStyleLbl="bgShp" presStyleIdx="0" presStyleCnt="2"/>
      <dgm:spPr/>
    </dgm:pt>
    <dgm:pt modelId="{C75E2942-0F55-FD40-85CB-965C241AF51A}" type="pres">
      <dgm:prSet presAssocID="{6EF2608D-3524-5F49-A4AA-0B4F208D0357}" presName="textNode" presStyleLbl="bgShp" presStyleIdx="0" presStyleCnt="2"/>
      <dgm:spPr/>
    </dgm:pt>
    <dgm:pt modelId="{6D8CC533-ADF1-3B44-AAD5-0BD27194902D}" type="pres">
      <dgm:prSet presAssocID="{6EF2608D-3524-5F49-A4AA-0B4F208D0357}" presName="compChildNode" presStyleCnt="0"/>
      <dgm:spPr/>
    </dgm:pt>
    <dgm:pt modelId="{4B608060-3173-AA48-91EC-926470FC1193}" type="pres">
      <dgm:prSet presAssocID="{6EF2608D-3524-5F49-A4AA-0B4F208D0357}" presName="theInnerList" presStyleCnt="0"/>
      <dgm:spPr/>
    </dgm:pt>
    <dgm:pt modelId="{E636AFC5-1FA7-8046-A29C-D64A327B0128}" type="pres">
      <dgm:prSet presAssocID="{90FDABEF-0C09-AE49-AD06-6CC6ADC4D94A}" presName="childNode" presStyleLbl="node1" presStyleIdx="0" presStyleCnt="5">
        <dgm:presLayoutVars>
          <dgm:bulletEnabled val="1"/>
        </dgm:presLayoutVars>
      </dgm:prSet>
      <dgm:spPr/>
    </dgm:pt>
    <dgm:pt modelId="{5E0A61FF-0C52-BE44-88DF-3C3D1B2763FF}" type="pres">
      <dgm:prSet presAssocID="{90FDABEF-0C09-AE49-AD06-6CC6ADC4D94A}" presName="aSpace2" presStyleCnt="0"/>
      <dgm:spPr/>
    </dgm:pt>
    <dgm:pt modelId="{D2B44C00-F173-9B45-AEF4-87740EDD9734}" type="pres">
      <dgm:prSet presAssocID="{F1D44B7B-8DBE-CB40-B18A-C87930288F12}" presName="childNode" presStyleLbl="node1" presStyleIdx="1" presStyleCnt="5">
        <dgm:presLayoutVars>
          <dgm:bulletEnabled val="1"/>
        </dgm:presLayoutVars>
      </dgm:prSet>
      <dgm:spPr/>
    </dgm:pt>
    <dgm:pt modelId="{F20C8B17-351F-8644-82E1-67B15C554BE9}" type="pres">
      <dgm:prSet presAssocID="{F1D44B7B-8DBE-CB40-B18A-C87930288F12}" presName="aSpace2" presStyleCnt="0"/>
      <dgm:spPr/>
    </dgm:pt>
    <dgm:pt modelId="{EB47DBCE-2699-7D4C-A2F0-5260A17DD8D7}" type="pres">
      <dgm:prSet presAssocID="{76FC70AA-3CCA-0A4F-969C-687BEF198898}" presName="childNode" presStyleLbl="node1" presStyleIdx="2" presStyleCnt="5">
        <dgm:presLayoutVars>
          <dgm:bulletEnabled val="1"/>
        </dgm:presLayoutVars>
      </dgm:prSet>
      <dgm:spPr/>
    </dgm:pt>
    <dgm:pt modelId="{B6A435EC-AA45-4740-AAD4-180C557370E0}" type="pres">
      <dgm:prSet presAssocID="{6EF2608D-3524-5F49-A4AA-0B4F208D0357}" presName="aSpace" presStyleCnt="0"/>
      <dgm:spPr/>
    </dgm:pt>
    <dgm:pt modelId="{278E8928-51D0-634C-89B1-59AEC06E8548}" type="pres">
      <dgm:prSet presAssocID="{7B64BA0D-9066-5842-A530-5201BACCFEDC}" presName="compNode" presStyleCnt="0"/>
      <dgm:spPr/>
    </dgm:pt>
    <dgm:pt modelId="{4883EA6F-64C3-3341-B2DA-4BF01A8E8EF1}" type="pres">
      <dgm:prSet presAssocID="{7B64BA0D-9066-5842-A530-5201BACCFEDC}" presName="aNode" presStyleLbl="bgShp" presStyleIdx="1" presStyleCnt="2"/>
      <dgm:spPr/>
    </dgm:pt>
    <dgm:pt modelId="{1D857FE9-4427-E349-9F03-94AF77EDC4FC}" type="pres">
      <dgm:prSet presAssocID="{7B64BA0D-9066-5842-A530-5201BACCFEDC}" presName="textNode" presStyleLbl="bgShp" presStyleIdx="1" presStyleCnt="2"/>
      <dgm:spPr/>
    </dgm:pt>
    <dgm:pt modelId="{66084FDD-0936-6F46-907D-4448E10889A9}" type="pres">
      <dgm:prSet presAssocID="{7B64BA0D-9066-5842-A530-5201BACCFEDC}" presName="compChildNode" presStyleCnt="0"/>
      <dgm:spPr/>
    </dgm:pt>
    <dgm:pt modelId="{7DD58C73-38CB-8A45-8427-D58FA5800C60}" type="pres">
      <dgm:prSet presAssocID="{7B64BA0D-9066-5842-A530-5201BACCFEDC}" presName="theInnerList" presStyleCnt="0"/>
      <dgm:spPr/>
    </dgm:pt>
    <dgm:pt modelId="{165F7BFA-54BE-CC4C-BC0C-03B7C8018980}" type="pres">
      <dgm:prSet presAssocID="{F8D8141B-5016-AF4D-BD3B-DF5E0C60433A}" presName="childNode" presStyleLbl="node1" presStyleIdx="3" presStyleCnt="5">
        <dgm:presLayoutVars>
          <dgm:bulletEnabled val="1"/>
        </dgm:presLayoutVars>
      </dgm:prSet>
      <dgm:spPr/>
    </dgm:pt>
    <dgm:pt modelId="{BA934A3E-69A5-A548-B8B5-30A3C42F41F8}" type="pres">
      <dgm:prSet presAssocID="{F8D8141B-5016-AF4D-BD3B-DF5E0C60433A}" presName="aSpace2" presStyleCnt="0"/>
      <dgm:spPr/>
    </dgm:pt>
    <dgm:pt modelId="{F682F866-A4ED-AA44-B09C-2A45AF832F69}" type="pres">
      <dgm:prSet presAssocID="{C4EFBA66-BAFF-9140-B72A-ABDAFFCF6902}" presName="childNode" presStyleLbl="node1" presStyleIdx="4" presStyleCnt="5">
        <dgm:presLayoutVars>
          <dgm:bulletEnabled val="1"/>
        </dgm:presLayoutVars>
      </dgm:prSet>
      <dgm:spPr/>
    </dgm:pt>
  </dgm:ptLst>
  <dgm:cxnLst>
    <dgm:cxn modelId="{E1AA4105-3D31-A34A-8AC9-55410E8FF0CA}" srcId="{4ACF9E79-8F1B-9247-A336-182BD12A151D}" destId="{6EF2608D-3524-5F49-A4AA-0B4F208D0357}" srcOrd="0" destOrd="0" parTransId="{B105B0AC-0228-5842-B5AC-853BF7A90520}" sibTransId="{585443F4-9D1E-564E-9DEF-0BC663D7D9CF}"/>
    <dgm:cxn modelId="{1E56890A-A76F-A44D-B6B8-FCE0E26EE5F1}" srcId="{6EF2608D-3524-5F49-A4AA-0B4F208D0357}" destId="{76FC70AA-3CCA-0A4F-969C-687BEF198898}" srcOrd="2" destOrd="0" parTransId="{1AAE0A57-ABE1-0D44-98ED-E7E346D92D87}" sibTransId="{CF9A1778-C206-4447-ADD7-18B3BC9CD5DE}"/>
    <dgm:cxn modelId="{EB7EE11B-186B-C143-A986-B193979A30F0}" type="presOf" srcId="{90FDABEF-0C09-AE49-AD06-6CC6ADC4D94A}" destId="{E636AFC5-1FA7-8046-A29C-D64A327B0128}" srcOrd="0" destOrd="0" presId="urn:microsoft.com/office/officeart/2005/8/layout/lProcess2"/>
    <dgm:cxn modelId="{5D47AF24-BB85-474D-8491-8E3745656FCC}" type="presOf" srcId="{C4EFBA66-BAFF-9140-B72A-ABDAFFCF6902}" destId="{F682F866-A4ED-AA44-B09C-2A45AF832F69}" srcOrd="0" destOrd="0" presId="urn:microsoft.com/office/officeart/2005/8/layout/lProcess2"/>
    <dgm:cxn modelId="{DB3CD935-8C38-DF4F-8A36-0E69FBD6C29F}" type="presOf" srcId="{6EF2608D-3524-5F49-A4AA-0B4F208D0357}" destId="{0073CCFB-023F-414C-BD06-A9A4290818DE}" srcOrd="0" destOrd="0" presId="urn:microsoft.com/office/officeart/2005/8/layout/lProcess2"/>
    <dgm:cxn modelId="{172B735C-2E46-BB46-9400-736600B7830B}" srcId="{6EF2608D-3524-5F49-A4AA-0B4F208D0357}" destId="{F1D44B7B-8DBE-CB40-B18A-C87930288F12}" srcOrd="1" destOrd="0" parTransId="{ED49614A-8FCD-D546-BAB4-988DC3E510BE}" sibTransId="{217A94ED-0168-2F47-98AF-B2666B360CFF}"/>
    <dgm:cxn modelId="{E33E6967-2E94-F74D-BAFB-DDE1D19EA1A3}" type="presOf" srcId="{4ACF9E79-8F1B-9247-A336-182BD12A151D}" destId="{B464D879-4527-C646-8A7A-F750E4356901}" srcOrd="0" destOrd="0" presId="urn:microsoft.com/office/officeart/2005/8/layout/lProcess2"/>
    <dgm:cxn modelId="{1F7FC648-DEA0-7844-8A10-C9AB94EA1C83}" srcId="{7B64BA0D-9066-5842-A530-5201BACCFEDC}" destId="{C4EFBA66-BAFF-9140-B72A-ABDAFFCF6902}" srcOrd="1" destOrd="0" parTransId="{C82440CC-A4AB-5340-BA46-0A31B7241DF9}" sibTransId="{A0D3C075-E5BC-1A42-A1B3-A3BB1EECC16E}"/>
    <dgm:cxn modelId="{786D6451-5512-024A-A403-48756B37B9A7}" srcId="{7B64BA0D-9066-5842-A530-5201BACCFEDC}" destId="{F8D8141B-5016-AF4D-BD3B-DF5E0C60433A}" srcOrd="0" destOrd="0" parTransId="{AFA564D8-2917-244E-B724-2F0DC8D085AF}" sibTransId="{9925FA4D-3046-BD49-8473-DE1BE8DB66EE}"/>
    <dgm:cxn modelId="{224EC253-6815-9C4F-AB5D-EA7557FF91AF}" type="presOf" srcId="{F8D8141B-5016-AF4D-BD3B-DF5E0C60433A}" destId="{165F7BFA-54BE-CC4C-BC0C-03B7C8018980}" srcOrd="0" destOrd="0" presId="urn:microsoft.com/office/officeart/2005/8/layout/lProcess2"/>
    <dgm:cxn modelId="{85C4D580-E029-7140-A7EA-B80D8CD666C4}" srcId="{4ACF9E79-8F1B-9247-A336-182BD12A151D}" destId="{7B64BA0D-9066-5842-A530-5201BACCFEDC}" srcOrd="1" destOrd="0" parTransId="{D8E61296-46FB-3141-ABDF-AB716E692A86}" sibTransId="{B057A587-6CF5-7F44-833F-C2753188E3EA}"/>
    <dgm:cxn modelId="{D164EF8D-441A-B74A-A5C9-67EF1554BD71}" type="presOf" srcId="{7B64BA0D-9066-5842-A530-5201BACCFEDC}" destId="{1D857FE9-4427-E349-9F03-94AF77EDC4FC}" srcOrd="1" destOrd="0" presId="urn:microsoft.com/office/officeart/2005/8/layout/lProcess2"/>
    <dgm:cxn modelId="{9EA6AF93-8113-0544-BC3A-6E1CE1312AA5}" type="presOf" srcId="{F1D44B7B-8DBE-CB40-B18A-C87930288F12}" destId="{D2B44C00-F173-9B45-AEF4-87740EDD9734}" srcOrd="0" destOrd="0" presId="urn:microsoft.com/office/officeart/2005/8/layout/lProcess2"/>
    <dgm:cxn modelId="{338C489D-E2E3-4944-B431-ECFAACB70CEF}" type="presOf" srcId="{76FC70AA-3CCA-0A4F-969C-687BEF198898}" destId="{EB47DBCE-2699-7D4C-A2F0-5260A17DD8D7}" srcOrd="0" destOrd="0" presId="urn:microsoft.com/office/officeart/2005/8/layout/lProcess2"/>
    <dgm:cxn modelId="{2C0F28C0-AA11-2741-9FEA-EEDED21A28D0}" type="presOf" srcId="{6EF2608D-3524-5F49-A4AA-0B4F208D0357}" destId="{C75E2942-0F55-FD40-85CB-965C241AF51A}" srcOrd="1" destOrd="0" presId="urn:microsoft.com/office/officeart/2005/8/layout/lProcess2"/>
    <dgm:cxn modelId="{7836D7E9-9F03-6C46-8B9B-C5DAF0589C45}" srcId="{6EF2608D-3524-5F49-A4AA-0B4F208D0357}" destId="{90FDABEF-0C09-AE49-AD06-6CC6ADC4D94A}" srcOrd="0" destOrd="0" parTransId="{0662256D-6E90-624D-86B8-424A20E5E2CD}" sibTransId="{509299EA-E37C-4943-9BDF-462435BEBAD7}"/>
    <dgm:cxn modelId="{450180FD-FAA3-CA49-9605-068A7887515B}" type="presOf" srcId="{7B64BA0D-9066-5842-A530-5201BACCFEDC}" destId="{4883EA6F-64C3-3341-B2DA-4BF01A8E8EF1}" srcOrd="0" destOrd="0" presId="urn:microsoft.com/office/officeart/2005/8/layout/lProcess2"/>
    <dgm:cxn modelId="{B905EB9F-5025-344F-85A3-8B126384EE75}" type="presParOf" srcId="{B464D879-4527-C646-8A7A-F750E4356901}" destId="{0CC91DCE-481F-5A45-B174-512493FE9E58}" srcOrd="0" destOrd="0" presId="urn:microsoft.com/office/officeart/2005/8/layout/lProcess2"/>
    <dgm:cxn modelId="{FDF8AF2C-8620-1D41-B37C-0CB0CCDE2D34}" type="presParOf" srcId="{0CC91DCE-481F-5A45-B174-512493FE9E58}" destId="{0073CCFB-023F-414C-BD06-A9A4290818DE}" srcOrd="0" destOrd="0" presId="urn:microsoft.com/office/officeart/2005/8/layout/lProcess2"/>
    <dgm:cxn modelId="{80C02C5B-8E33-744E-B141-6D7343D9A3F3}" type="presParOf" srcId="{0CC91DCE-481F-5A45-B174-512493FE9E58}" destId="{C75E2942-0F55-FD40-85CB-965C241AF51A}" srcOrd="1" destOrd="0" presId="urn:microsoft.com/office/officeart/2005/8/layout/lProcess2"/>
    <dgm:cxn modelId="{4E01F7BC-08CA-5B40-9EE3-E8CF4B3AFDA5}" type="presParOf" srcId="{0CC91DCE-481F-5A45-B174-512493FE9E58}" destId="{6D8CC533-ADF1-3B44-AAD5-0BD27194902D}" srcOrd="2" destOrd="0" presId="urn:microsoft.com/office/officeart/2005/8/layout/lProcess2"/>
    <dgm:cxn modelId="{09C14977-A446-7A42-8371-00502436BD43}" type="presParOf" srcId="{6D8CC533-ADF1-3B44-AAD5-0BD27194902D}" destId="{4B608060-3173-AA48-91EC-926470FC1193}" srcOrd="0" destOrd="0" presId="urn:microsoft.com/office/officeart/2005/8/layout/lProcess2"/>
    <dgm:cxn modelId="{26F856C8-705C-B945-AAC0-E39EF9B15313}" type="presParOf" srcId="{4B608060-3173-AA48-91EC-926470FC1193}" destId="{E636AFC5-1FA7-8046-A29C-D64A327B0128}" srcOrd="0" destOrd="0" presId="urn:microsoft.com/office/officeart/2005/8/layout/lProcess2"/>
    <dgm:cxn modelId="{43AB32DD-750C-0B42-A427-88C77A634938}" type="presParOf" srcId="{4B608060-3173-AA48-91EC-926470FC1193}" destId="{5E0A61FF-0C52-BE44-88DF-3C3D1B2763FF}" srcOrd="1" destOrd="0" presId="urn:microsoft.com/office/officeart/2005/8/layout/lProcess2"/>
    <dgm:cxn modelId="{32213779-8E03-0F47-94CD-A78EA656700A}" type="presParOf" srcId="{4B608060-3173-AA48-91EC-926470FC1193}" destId="{D2B44C00-F173-9B45-AEF4-87740EDD9734}" srcOrd="2" destOrd="0" presId="urn:microsoft.com/office/officeart/2005/8/layout/lProcess2"/>
    <dgm:cxn modelId="{E8A04F51-9B57-2840-80DC-D397572A9F37}" type="presParOf" srcId="{4B608060-3173-AA48-91EC-926470FC1193}" destId="{F20C8B17-351F-8644-82E1-67B15C554BE9}" srcOrd="3" destOrd="0" presId="urn:microsoft.com/office/officeart/2005/8/layout/lProcess2"/>
    <dgm:cxn modelId="{5375F028-38D9-E648-802E-693B7A1DD53C}" type="presParOf" srcId="{4B608060-3173-AA48-91EC-926470FC1193}" destId="{EB47DBCE-2699-7D4C-A2F0-5260A17DD8D7}" srcOrd="4" destOrd="0" presId="urn:microsoft.com/office/officeart/2005/8/layout/lProcess2"/>
    <dgm:cxn modelId="{AA976CA2-6EA9-2B41-9F29-C2C462A241FB}" type="presParOf" srcId="{B464D879-4527-C646-8A7A-F750E4356901}" destId="{B6A435EC-AA45-4740-AAD4-180C557370E0}" srcOrd="1" destOrd="0" presId="urn:microsoft.com/office/officeart/2005/8/layout/lProcess2"/>
    <dgm:cxn modelId="{865437BD-8294-6542-8448-E4C72A2BD9F4}" type="presParOf" srcId="{B464D879-4527-C646-8A7A-F750E4356901}" destId="{278E8928-51D0-634C-89B1-59AEC06E8548}" srcOrd="2" destOrd="0" presId="urn:microsoft.com/office/officeart/2005/8/layout/lProcess2"/>
    <dgm:cxn modelId="{C4619C00-B5E4-124E-9CA0-C8649A5C3132}" type="presParOf" srcId="{278E8928-51D0-634C-89B1-59AEC06E8548}" destId="{4883EA6F-64C3-3341-B2DA-4BF01A8E8EF1}" srcOrd="0" destOrd="0" presId="urn:microsoft.com/office/officeart/2005/8/layout/lProcess2"/>
    <dgm:cxn modelId="{A154E268-CDE2-9C42-9E9E-D118356A5FEE}" type="presParOf" srcId="{278E8928-51D0-634C-89B1-59AEC06E8548}" destId="{1D857FE9-4427-E349-9F03-94AF77EDC4FC}" srcOrd="1" destOrd="0" presId="urn:microsoft.com/office/officeart/2005/8/layout/lProcess2"/>
    <dgm:cxn modelId="{BFFC347D-FF2A-4A4D-BB92-98F3712FC994}" type="presParOf" srcId="{278E8928-51D0-634C-89B1-59AEC06E8548}" destId="{66084FDD-0936-6F46-907D-4448E10889A9}" srcOrd="2" destOrd="0" presId="urn:microsoft.com/office/officeart/2005/8/layout/lProcess2"/>
    <dgm:cxn modelId="{682678BB-6836-1042-8565-EA16097EF028}" type="presParOf" srcId="{66084FDD-0936-6F46-907D-4448E10889A9}" destId="{7DD58C73-38CB-8A45-8427-D58FA5800C60}" srcOrd="0" destOrd="0" presId="urn:microsoft.com/office/officeart/2005/8/layout/lProcess2"/>
    <dgm:cxn modelId="{A8E6C2CD-C5E1-654F-8B70-855F1164FEF6}" type="presParOf" srcId="{7DD58C73-38CB-8A45-8427-D58FA5800C60}" destId="{165F7BFA-54BE-CC4C-BC0C-03B7C8018980}" srcOrd="0" destOrd="0" presId="urn:microsoft.com/office/officeart/2005/8/layout/lProcess2"/>
    <dgm:cxn modelId="{4EBDBEDF-EA8F-A143-A01A-F504086B3867}" type="presParOf" srcId="{7DD58C73-38CB-8A45-8427-D58FA5800C60}" destId="{BA934A3E-69A5-A548-B8B5-30A3C42F41F8}" srcOrd="1" destOrd="0" presId="urn:microsoft.com/office/officeart/2005/8/layout/lProcess2"/>
    <dgm:cxn modelId="{2FA2A4AF-0FE7-B644-8EBB-FF37B3F5E3F8}" type="presParOf" srcId="{7DD58C73-38CB-8A45-8427-D58FA5800C60}" destId="{F682F866-A4ED-AA44-B09C-2A45AF832F69}" srcOrd="2" destOrd="0" presId="urn:microsoft.com/office/officeart/2005/8/layout/l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C1BA708-935B-1745-89BD-6EB59F145305}" type="doc">
      <dgm:prSet loTypeId="urn:microsoft.com/office/officeart/2005/8/layout/default" loCatId="" qsTypeId="urn:microsoft.com/office/officeart/2005/8/quickstyle/simple3" qsCatId="simple" csTypeId="urn:microsoft.com/office/officeart/2005/8/colors/accent1_2" csCatId="accent1" phldr="1"/>
      <dgm:spPr/>
      <dgm:t>
        <a:bodyPr/>
        <a:lstStyle/>
        <a:p>
          <a:endParaRPr lang="fr-FR"/>
        </a:p>
      </dgm:t>
    </dgm:pt>
    <dgm:pt modelId="{476F232E-24D4-E843-A0BB-C10EED508500}">
      <dgm:prSet phldrT="[Texte]"/>
      <dgm:spPr/>
      <dgm:t>
        <a:bodyPr/>
        <a:lstStyle/>
        <a:p>
          <a:r>
            <a:rPr lang="fr-FR" dirty="0"/>
            <a:t>Object </a:t>
          </a:r>
          <a:r>
            <a:rPr lang="fr-FR" dirty="0" err="1"/>
            <a:t>request</a:t>
          </a:r>
          <a:endParaRPr lang="fr-FR" dirty="0"/>
        </a:p>
      </dgm:t>
    </dgm:pt>
    <dgm:pt modelId="{CA621BE8-051B-E042-B052-7FD58524EFCB}" type="parTrans" cxnId="{12F9D3AB-02D5-DE4A-802E-9F74C901C3FF}">
      <dgm:prSet/>
      <dgm:spPr/>
      <dgm:t>
        <a:bodyPr/>
        <a:lstStyle/>
        <a:p>
          <a:endParaRPr lang="fr-FR"/>
        </a:p>
      </dgm:t>
    </dgm:pt>
    <dgm:pt modelId="{C90B0054-C0C0-6A49-881B-76F1228D60D4}" type="sibTrans" cxnId="{12F9D3AB-02D5-DE4A-802E-9F74C901C3FF}">
      <dgm:prSet/>
      <dgm:spPr/>
      <dgm:t>
        <a:bodyPr/>
        <a:lstStyle/>
        <a:p>
          <a:endParaRPr lang="fr-FR"/>
        </a:p>
      </dgm:t>
    </dgm:pt>
    <dgm:pt modelId="{C069D2EA-9521-134D-9C96-248822EA767B}">
      <dgm:prSet phldrT="[Texte]"/>
      <dgm:spPr/>
      <dgm:t>
        <a:bodyPr/>
        <a:lstStyle/>
        <a:p>
          <a:r>
            <a:rPr lang="fr-FR" dirty="0"/>
            <a:t>Action </a:t>
          </a:r>
          <a:r>
            <a:rPr lang="fr-FR" dirty="0" err="1"/>
            <a:t>request</a:t>
          </a:r>
          <a:endParaRPr lang="fr-FR" dirty="0"/>
        </a:p>
      </dgm:t>
    </dgm:pt>
    <dgm:pt modelId="{9DC7ED83-96F9-A44C-AB7C-9D634BDBCE11}" type="parTrans" cxnId="{DF38F25A-63CB-5846-AA81-B9AD2175A5D8}">
      <dgm:prSet/>
      <dgm:spPr/>
      <dgm:t>
        <a:bodyPr/>
        <a:lstStyle/>
        <a:p>
          <a:endParaRPr lang="fr-FR"/>
        </a:p>
      </dgm:t>
    </dgm:pt>
    <dgm:pt modelId="{249251D8-CCA8-0849-8EE7-587E01479A99}" type="sibTrans" cxnId="{DF38F25A-63CB-5846-AA81-B9AD2175A5D8}">
      <dgm:prSet/>
      <dgm:spPr/>
      <dgm:t>
        <a:bodyPr/>
        <a:lstStyle/>
        <a:p>
          <a:endParaRPr lang="fr-FR"/>
        </a:p>
      </dgm:t>
    </dgm:pt>
    <dgm:pt modelId="{8FB71440-38B6-0840-A9AB-823059D25263}">
      <dgm:prSet phldrT="[Texte]"/>
      <dgm:spPr/>
      <dgm:t>
        <a:bodyPr/>
        <a:lstStyle/>
        <a:p>
          <a:r>
            <a:rPr lang="fr-FR" dirty="0" err="1"/>
            <a:t>Request</a:t>
          </a:r>
          <a:r>
            <a:rPr lang="fr-FR" dirty="0"/>
            <a:t> for social routine</a:t>
          </a:r>
        </a:p>
      </dgm:t>
    </dgm:pt>
    <dgm:pt modelId="{09318287-1557-184D-A6D9-A69A53C1F95B}" type="parTrans" cxnId="{76B4AFE2-31B9-854B-BF0B-D4DC377A5E7C}">
      <dgm:prSet/>
      <dgm:spPr/>
      <dgm:t>
        <a:bodyPr/>
        <a:lstStyle/>
        <a:p>
          <a:endParaRPr lang="fr-FR"/>
        </a:p>
      </dgm:t>
    </dgm:pt>
    <dgm:pt modelId="{73DD8A54-8907-764F-860D-AA2CC7CC746C}" type="sibTrans" cxnId="{76B4AFE2-31B9-854B-BF0B-D4DC377A5E7C}">
      <dgm:prSet/>
      <dgm:spPr/>
      <dgm:t>
        <a:bodyPr/>
        <a:lstStyle/>
        <a:p>
          <a:endParaRPr lang="fr-FR"/>
        </a:p>
      </dgm:t>
    </dgm:pt>
    <dgm:pt modelId="{409B7B73-F315-144F-AE8E-303559B97A70}">
      <dgm:prSet phldrT="[Texte]"/>
      <dgm:spPr/>
      <dgm:t>
        <a:bodyPr/>
        <a:lstStyle/>
        <a:p>
          <a:r>
            <a:rPr lang="fr-FR" dirty="0" err="1"/>
            <a:t>Request</a:t>
          </a:r>
          <a:r>
            <a:rPr lang="fr-FR" dirty="0"/>
            <a:t> for permission</a:t>
          </a:r>
        </a:p>
      </dgm:t>
    </dgm:pt>
    <dgm:pt modelId="{AAF969AF-F37A-B548-9CB8-503AE09A2358}" type="parTrans" cxnId="{5B8E8622-64B4-FA4E-8E14-6C3117C912C0}">
      <dgm:prSet/>
      <dgm:spPr/>
      <dgm:t>
        <a:bodyPr/>
        <a:lstStyle/>
        <a:p>
          <a:endParaRPr lang="fr-FR"/>
        </a:p>
      </dgm:t>
    </dgm:pt>
    <dgm:pt modelId="{DB303308-C92F-4749-BB2E-0CAAEF31D5FB}" type="sibTrans" cxnId="{5B8E8622-64B4-FA4E-8E14-6C3117C912C0}">
      <dgm:prSet/>
      <dgm:spPr/>
      <dgm:t>
        <a:bodyPr/>
        <a:lstStyle/>
        <a:p>
          <a:endParaRPr lang="fr-FR"/>
        </a:p>
      </dgm:t>
    </dgm:pt>
    <dgm:pt modelId="{7E44C055-2F19-EF4C-8EF1-733149E67FFA}">
      <dgm:prSet phldrT="[Texte]"/>
      <dgm:spPr/>
      <dgm:t>
        <a:bodyPr/>
        <a:lstStyle/>
        <a:p>
          <a:r>
            <a:rPr lang="fr-FR" dirty="0" err="1"/>
            <a:t>Request</a:t>
          </a:r>
          <a:r>
            <a:rPr lang="fr-FR" dirty="0"/>
            <a:t> for information</a:t>
          </a:r>
        </a:p>
      </dgm:t>
    </dgm:pt>
    <dgm:pt modelId="{4534AF97-7715-3049-A618-588D76C164D2}" type="parTrans" cxnId="{52DEA5EC-D0C4-EA4B-AF6F-4890CBA620A6}">
      <dgm:prSet/>
      <dgm:spPr/>
      <dgm:t>
        <a:bodyPr/>
        <a:lstStyle/>
        <a:p>
          <a:endParaRPr lang="fr-FR"/>
        </a:p>
      </dgm:t>
    </dgm:pt>
    <dgm:pt modelId="{9C114F08-2B1B-4C49-8380-743FFA916B76}" type="sibTrans" cxnId="{52DEA5EC-D0C4-EA4B-AF6F-4890CBA620A6}">
      <dgm:prSet/>
      <dgm:spPr/>
      <dgm:t>
        <a:bodyPr/>
        <a:lstStyle/>
        <a:p>
          <a:endParaRPr lang="fr-FR"/>
        </a:p>
      </dgm:t>
    </dgm:pt>
    <dgm:pt modelId="{BBA9D17C-ABE1-9A40-B02A-10E20D806BFA}">
      <dgm:prSet/>
      <dgm:spPr/>
      <dgm:t>
        <a:bodyPr/>
        <a:lstStyle/>
        <a:p>
          <a:r>
            <a:rPr lang="fr-FR" dirty="0" err="1"/>
            <a:t>Protest</a:t>
          </a:r>
          <a:endParaRPr lang="fr-FR" dirty="0"/>
        </a:p>
      </dgm:t>
    </dgm:pt>
    <dgm:pt modelId="{244FA3A9-1102-EA47-883B-02B66888FD61}" type="parTrans" cxnId="{DF67B767-C9D4-C04B-B407-D3B3514392EB}">
      <dgm:prSet/>
      <dgm:spPr/>
      <dgm:t>
        <a:bodyPr/>
        <a:lstStyle/>
        <a:p>
          <a:endParaRPr lang="fr-FR"/>
        </a:p>
      </dgm:t>
    </dgm:pt>
    <dgm:pt modelId="{77BA734C-B1EE-614F-940E-A6FD5C2F3018}" type="sibTrans" cxnId="{DF67B767-C9D4-C04B-B407-D3B3514392EB}">
      <dgm:prSet/>
      <dgm:spPr/>
      <dgm:t>
        <a:bodyPr/>
        <a:lstStyle/>
        <a:p>
          <a:endParaRPr lang="fr-FR"/>
        </a:p>
      </dgm:t>
    </dgm:pt>
    <dgm:pt modelId="{5A961B4A-2BA4-1A4C-9242-25D0D9D500C9}">
      <dgm:prSet/>
      <dgm:spPr/>
      <dgm:t>
        <a:bodyPr/>
        <a:lstStyle/>
        <a:p>
          <a:r>
            <a:rPr lang="fr-FR" dirty="0"/>
            <a:t>Recognition of </a:t>
          </a:r>
          <a:r>
            <a:rPr lang="fr-FR" dirty="0" err="1"/>
            <a:t>others</a:t>
          </a:r>
          <a:endParaRPr lang="fr-FR" dirty="0"/>
        </a:p>
      </dgm:t>
    </dgm:pt>
    <dgm:pt modelId="{F228D451-56F9-D340-8352-AE98B48839EF}" type="parTrans" cxnId="{7FD76BB4-8BF5-DD43-9C59-294DF806F6A5}">
      <dgm:prSet/>
      <dgm:spPr/>
      <dgm:t>
        <a:bodyPr/>
        <a:lstStyle/>
        <a:p>
          <a:endParaRPr lang="fr-FR"/>
        </a:p>
      </dgm:t>
    </dgm:pt>
    <dgm:pt modelId="{25C44E58-A93E-A242-B393-85D8C0DF9032}" type="sibTrans" cxnId="{7FD76BB4-8BF5-DD43-9C59-294DF806F6A5}">
      <dgm:prSet/>
      <dgm:spPr/>
      <dgm:t>
        <a:bodyPr/>
        <a:lstStyle/>
        <a:p>
          <a:endParaRPr lang="fr-FR"/>
        </a:p>
      </dgm:t>
    </dgm:pt>
    <dgm:pt modelId="{F6EC3364-A8F0-314A-9DFF-0D8C391871C4}">
      <dgm:prSet/>
      <dgm:spPr/>
      <dgm:t>
        <a:bodyPr/>
        <a:lstStyle/>
        <a:p>
          <a:r>
            <a:rPr lang="fr-FR" dirty="0"/>
            <a:t>Action to </a:t>
          </a:r>
          <a:r>
            <a:rPr lang="fr-FR" dirty="0" err="1"/>
            <a:t>attract</a:t>
          </a:r>
          <a:r>
            <a:rPr lang="fr-FR" dirty="0"/>
            <a:t> attention</a:t>
          </a:r>
        </a:p>
      </dgm:t>
    </dgm:pt>
    <dgm:pt modelId="{C19916EF-19CC-C747-B682-801EBA878E76}" type="parTrans" cxnId="{EBD94D0F-7B3E-6745-A588-D8B55AFBCCD8}">
      <dgm:prSet/>
      <dgm:spPr/>
      <dgm:t>
        <a:bodyPr/>
        <a:lstStyle/>
        <a:p>
          <a:endParaRPr lang="fr-FR"/>
        </a:p>
      </dgm:t>
    </dgm:pt>
    <dgm:pt modelId="{217EF571-86FC-4544-A446-866968D58043}" type="sibTrans" cxnId="{EBD94D0F-7B3E-6745-A588-D8B55AFBCCD8}">
      <dgm:prSet/>
      <dgm:spPr/>
      <dgm:t>
        <a:bodyPr/>
        <a:lstStyle/>
        <a:p>
          <a:endParaRPr lang="fr-FR"/>
        </a:p>
      </dgm:t>
    </dgm:pt>
    <dgm:pt modelId="{AFDB6698-6712-FE40-9597-A5BA2E4DA227}">
      <dgm:prSet/>
      <dgm:spPr/>
      <dgm:t>
        <a:bodyPr/>
        <a:lstStyle/>
        <a:p>
          <a:r>
            <a:rPr lang="fr-FR" dirty="0"/>
            <a:t>Comment for </a:t>
          </a:r>
          <a:r>
            <a:rPr lang="fr-FR" dirty="0" err="1"/>
            <a:t>other</a:t>
          </a:r>
          <a:endParaRPr lang="fr-FR" dirty="0"/>
        </a:p>
      </dgm:t>
    </dgm:pt>
    <dgm:pt modelId="{123E3BB0-D5A4-AF41-82CA-75373A149080}" type="parTrans" cxnId="{F25C22A5-99D2-0643-A126-22890F1C9745}">
      <dgm:prSet/>
      <dgm:spPr/>
      <dgm:t>
        <a:bodyPr/>
        <a:lstStyle/>
        <a:p>
          <a:endParaRPr lang="fr-FR"/>
        </a:p>
      </dgm:t>
    </dgm:pt>
    <dgm:pt modelId="{01BF7C1A-ADC0-3B43-8643-09F02B9CF556}" type="sibTrans" cxnId="{F25C22A5-99D2-0643-A126-22890F1C9745}">
      <dgm:prSet/>
      <dgm:spPr/>
      <dgm:t>
        <a:bodyPr/>
        <a:lstStyle/>
        <a:p>
          <a:endParaRPr lang="fr-FR"/>
        </a:p>
      </dgm:t>
    </dgm:pt>
    <dgm:pt modelId="{99B68D22-477C-0840-A5CA-25AE3CCAC77A}">
      <dgm:prSet/>
      <dgm:spPr/>
      <dgm:t>
        <a:bodyPr/>
        <a:lstStyle/>
        <a:p>
          <a:r>
            <a:rPr lang="fr-FR" dirty="0"/>
            <a:t>Comment for self</a:t>
          </a:r>
        </a:p>
      </dgm:t>
    </dgm:pt>
    <dgm:pt modelId="{1D4935D7-A540-C54D-8EF7-71A17EE35B56}" type="parTrans" cxnId="{FE827AED-A349-174F-B065-6227265FF499}">
      <dgm:prSet/>
      <dgm:spPr/>
      <dgm:t>
        <a:bodyPr/>
        <a:lstStyle/>
        <a:p>
          <a:endParaRPr lang="fr-FR"/>
        </a:p>
      </dgm:t>
    </dgm:pt>
    <dgm:pt modelId="{320D57CD-77F6-1B47-BBBA-6CA8D83A66B6}" type="sibTrans" cxnId="{FE827AED-A349-174F-B065-6227265FF499}">
      <dgm:prSet/>
      <dgm:spPr/>
      <dgm:t>
        <a:bodyPr/>
        <a:lstStyle/>
        <a:p>
          <a:endParaRPr lang="fr-FR"/>
        </a:p>
      </dgm:t>
    </dgm:pt>
    <dgm:pt modelId="{702970F1-F7F5-784F-AA58-4BBFF0E3E67B}">
      <dgm:prSet/>
      <dgm:spPr/>
      <dgm:t>
        <a:bodyPr/>
        <a:lstStyle/>
        <a:p>
          <a:r>
            <a:rPr lang="fr-FR" dirty="0" err="1"/>
            <a:t>Naming</a:t>
          </a:r>
          <a:r>
            <a:rPr lang="fr-FR" dirty="0"/>
            <a:t>, </a:t>
          </a:r>
          <a:r>
            <a:rPr lang="fr-FR" dirty="0" err="1"/>
            <a:t>designation</a:t>
          </a:r>
          <a:r>
            <a:rPr lang="fr-FR" dirty="0"/>
            <a:t> for self</a:t>
          </a:r>
        </a:p>
      </dgm:t>
    </dgm:pt>
    <dgm:pt modelId="{6E244222-7F74-5143-839A-ED13C90BA653}" type="parTrans" cxnId="{CA00CAC1-0B37-DD4B-93E7-B41C556060A9}">
      <dgm:prSet/>
      <dgm:spPr/>
      <dgm:t>
        <a:bodyPr/>
        <a:lstStyle/>
        <a:p>
          <a:endParaRPr lang="fr-FR"/>
        </a:p>
      </dgm:t>
    </dgm:pt>
    <dgm:pt modelId="{D63B9CFF-4A7C-4341-846D-028DD2D4BED0}" type="sibTrans" cxnId="{CA00CAC1-0B37-DD4B-93E7-B41C556060A9}">
      <dgm:prSet/>
      <dgm:spPr/>
      <dgm:t>
        <a:bodyPr/>
        <a:lstStyle/>
        <a:p>
          <a:endParaRPr lang="fr-FR"/>
        </a:p>
      </dgm:t>
    </dgm:pt>
    <dgm:pt modelId="{B904B950-2FDC-7F42-92DB-3380489F9368}">
      <dgm:prSet/>
      <dgm:spPr/>
      <dgm:t>
        <a:bodyPr/>
        <a:lstStyle/>
        <a:p>
          <a:r>
            <a:rPr lang="fr-FR" dirty="0"/>
            <a:t>Vocal </a:t>
          </a:r>
          <a:r>
            <a:rPr lang="fr-FR" dirty="0" err="1"/>
            <a:t>accompaniment</a:t>
          </a:r>
          <a:endParaRPr lang="fr-FR" dirty="0"/>
        </a:p>
      </dgm:t>
    </dgm:pt>
    <dgm:pt modelId="{A1FFFA64-5240-6140-8B5D-4DEA34EC47B6}" type="parTrans" cxnId="{68BFAD92-BAD9-0040-9757-D12BD41A09D6}">
      <dgm:prSet/>
      <dgm:spPr/>
      <dgm:t>
        <a:bodyPr/>
        <a:lstStyle/>
        <a:p>
          <a:endParaRPr lang="fr-FR"/>
        </a:p>
      </dgm:t>
    </dgm:pt>
    <dgm:pt modelId="{6BE69A4A-E55A-7849-96DB-84F1206BE304}" type="sibTrans" cxnId="{68BFAD92-BAD9-0040-9757-D12BD41A09D6}">
      <dgm:prSet/>
      <dgm:spPr/>
      <dgm:t>
        <a:bodyPr/>
        <a:lstStyle/>
        <a:p>
          <a:endParaRPr lang="fr-FR"/>
        </a:p>
      </dgm:t>
    </dgm:pt>
    <dgm:pt modelId="{A5B6D7CC-25A9-8B4B-B7E3-0DA4148F4FBF}">
      <dgm:prSet/>
      <dgm:spPr/>
      <dgm:t>
        <a:bodyPr/>
        <a:lstStyle/>
        <a:p>
          <a:r>
            <a:rPr lang="fr-FR" dirty="0" err="1"/>
            <a:t>Emotional</a:t>
          </a:r>
          <a:r>
            <a:rPr lang="fr-FR" dirty="0"/>
            <a:t> </a:t>
          </a:r>
          <a:r>
            <a:rPr lang="fr-FR" dirty="0" err="1"/>
            <a:t>reaction</a:t>
          </a:r>
          <a:endParaRPr lang="fr-FR" dirty="0"/>
        </a:p>
      </dgm:t>
    </dgm:pt>
    <dgm:pt modelId="{3745EF1D-631D-FE45-AACB-1AA6EF44A4D4}" type="parTrans" cxnId="{87656884-89BC-924D-A9E3-67B17061E2EA}">
      <dgm:prSet/>
      <dgm:spPr/>
      <dgm:t>
        <a:bodyPr/>
        <a:lstStyle/>
        <a:p>
          <a:endParaRPr lang="fr-FR"/>
        </a:p>
      </dgm:t>
    </dgm:pt>
    <dgm:pt modelId="{78D5D429-9588-E84D-8972-B18CC61B1C3B}" type="sibTrans" cxnId="{87656884-89BC-924D-A9E3-67B17061E2EA}">
      <dgm:prSet/>
      <dgm:spPr/>
      <dgm:t>
        <a:bodyPr/>
        <a:lstStyle/>
        <a:p>
          <a:endParaRPr lang="fr-FR"/>
        </a:p>
      </dgm:t>
    </dgm:pt>
    <dgm:pt modelId="{ABCDD8B1-A55A-C048-B37C-2294EA09BBE9}">
      <dgm:prSet/>
      <dgm:spPr/>
      <dgm:t>
        <a:bodyPr/>
        <a:lstStyle/>
        <a:p>
          <a:r>
            <a:rPr lang="fr-FR" dirty="0" err="1">
              <a:latin typeface="Arial"/>
            </a:rPr>
            <a:t>Reaction</a:t>
          </a:r>
          <a:r>
            <a:rPr lang="fr-FR" dirty="0"/>
            <a:t> to </a:t>
          </a:r>
          <a:r>
            <a:rPr lang="fr-FR" dirty="0" err="1"/>
            <a:t>context</a:t>
          </a:r>
          <a:endParaRPr lang="fr-FR" dirty="0"/>
        </a:p>
      </dgm:t>
    </dgm:pt>
    <dgm:pt modelId="{A9A9314A-EE54-8F47-92C3-D8F47951C8AB}" type="parTrans" cxnId="{108DCC67-E98A-AE4E-A35B-BCA33308ABD9}">
      <dgm:prSet/>
      <dgm:spPr/>
      <dgm:t>
        <a:bodyPr/>
        <a:lstStyle/>
        <a:p>
          <a:endParaRPr lang="fr-FR"/>
        </a:p>
      </dgm:t>
    </dgm:pt>
    <dgm:pt modelId="{5458E90E-B1BE-0E4B-903D-DC7AF3B7B18B}" type="sibTrans" cxnId="{108DCC67-E98A-AE4E-A35B-BCA33308ABD9}">
      <dgm:prSet/>
      <dgm:spPr/>
      <dgm:t>
        <a:bodyPr/>
        <a:lstStyle/>
        <a:p>
          <a:endParaRPr lang="fr-FR"/>
        </a:p>
      </dgm:t>
    </dgm:pt>
    <dgm:pt modelId="{6A68CBBE-53A3-FD43-9799-4EABD8E68C6B}">
      <dgm:prSet/>
      <dgm:spPr/>
      <dgm:t>
        <a:bodyPr/>
        <a:lstStyle/>
        <a:p>
          <a:r>
            <a:rPr lang="fr-FR" dirty="0"/>
            <a:t>Vocalisation or verbalisation not </a:t>
          </a:r>
          <a:r>
            <a:rPr lang="fr-FR" dirty="0" err="1"/>
            <a:t>related</a:t>
          </a:r>
          <a:r>
            <a:rPr lang="fr-FR" dirty="0"/>
            <a:t> to the situation</a:t>
          </a:r>
        </a:p>
      </dgm:t>
    </dgm:pt>
    <dgm:pt modelId="{B361E9CC-20C4-E547-A9FE-F1C5DFBE0C62}" type="parTrans" cxnId="{5F277D92-D0B8-F14B-9675-900B12587C0D}">
      <dgm:prSet/>
      <dgm:spPr/>
      <dgm:t>
        <a:bodyPr/>
        <a:lstStyle/>
        <a:p>
          <a:endParaRPr lang="fr-FR"/>
        </a:p>
      </dgm:t>
    </dgm:pt>
    <dgm:pt modelId="{893909DB-50A7-4E44-B573-9BE36C8A22BD}" type="sibTrans" cxnId="{5F277D92-D0B8-F14B-9675-900B12587C0D}">
      <dgm:prSet/>
      <dgm:spPr/>
      <dgm:t>
        <a:bodyPr/>
        <a:lstStyle/>
        <a:p>
          <a:endParaRPr lang="fr-FR"/>
        </a:p>
      </dgm:t>
    </dgm:pt>
    <dgm:pt modelId="{1CF124F0-5764-3741-848F-E57A5F05423E}" type="pres">
      <dgm:prSet presAssocID="{9C1BA708-935B-1745-89BD-6EB59F145305}" presName="diagram" presStyleCnt="0">
        <dgm:presLayoutVars>
          <dgm:dir/>
          <dgm:resizeHandles val="exact"/>
        </dgm:presLayoutVars>
      </dgm:prSet>
      <dgm:spPr/>
    </dgm:pt>
    <dgm:pt modelId="{37C9B74A-1026-3A47-9F33-C4FDF0A34FD6}" type="pres">
      <dgm:prSet presAssocID="{476F232E-24D4-E843-A0BB-C10EED508500}" presName="node" presStyleLbl="node1" presStyleIdx="0" presStyleCnt="15">
        <dgm:presLayoutVars>
          <dgm:bulletEnabled val="1"/>
        </dgm:presLayoutVars>
      </dgm:prSet>
      <dgm:spPr/>
    </dgm:pt>
    <dgm:pt modelId="{56E497DF-5533-1247-ADFD-CA3E7A43E3B4}" type="pres">
      <dgm:prSet presAssocID="{C90B0054-C0C0-6A49-881B-76F1228D60D4}" presName="sibTrans" presStyleCnt="0"/>
      <dgm:spPr/>
    </dgm:pt>
    <dgm:pt modelId="{CA8BFB48-6564-2D47-B2A5-AF1542E8745F}" type="pres">
      <dgm:prSet presAssocID="{C069D2EA-9521-134D-9C96-248822EA767B}" presName="node" presStyleLbl="node1" presStyleIdx="1" presStyleCnt="15">
        <dgm:presLayoutVars>
          <dgm:bulletEnabled val="1"/>
        </dgm:presLayoutVars>
      </dgm:prSet>
      <dgm:spPr/>
    </dgm:pt>
    <dgm:pt modelId="{3A200D5E-F557-394F-A607-B871CFA569DA}" type="pres">
      <dgm:prSet presAssocID="{249251D8-CCA8-0849-8EE7-587E01479A99}" presName="sibTrans" presStyleCnt="0"/>
      <dgm:spPr/>
    </dgm:pt>
    <dgm:pt modelId="{4406E5E3-1DEB-5846-80B7-4F58226AC9A9}" type="pres">
      <dgm:prSet presAssocID="{8FB71440-38B6-0840-A9AB-823059D25263}" presName="node" presStyleLbl="node1" presStyleIdx="2" presStyleCnt="15">
        <dgm:presLayoutVars>
          <dgm:bulletEnabled val="1"/>
        </dgm:presLayoutVars>
      </dgm:prSet>
      <dgm:spPr/>
    </dgm:pt>
    <dgm:pt modelId="{9F8306EC-56A5-924C-8E9D-51F9565DC1BE}" type="pres">
      <dgm:prSet presAssocID="{73DD8A54-8907-764F-860D-AA2CC7CC746C}" presName="sibTrans" presStyleCnt="0"/>
      <dgm:spPr/>
    </dgm:pt>
    <dgm:pt modelId="{5DD8068E-18CB-0D45-9E58-E5567FB3D4D0}" type="pres">
      <dgm:prSet presAssocID="{409B7B73-F315-144F-AE8E-303559B97A70}" presName="node" presStyleLbl="node1" presStyleIdx="3" presStyleCnt="15">
        <dgm:presLayoutVars>
          <dgm:bulletEnabled val="1"/>
        </dgm:presLayoutVars>
      </dgm:prSet>
      <dgm:spPr/>
    </dgm:pt>
    <dgm:pt modelId="{3D66469E-0ED0-0641-987B-8826C08EA480}" type="pres">
      <dgm:prSet presAssocID="{DB303308-C92F-4749-BB2E-0CAAEF31D5FB}" presName="sibTrans" presStyleCnt="0"/>
      <dgm:spPr/>
    </dgm:pt>
    <dgm:pt modelId="{D8D0C52A-A831-E24C-B419-C111269A656B}" type="pres">
      <dgm:prSet presAssocID="{7E44C055-2F19-EF4C-8EF1-733149E67FFA}" presName="node" presStyleLbl="node1" presStyleIdx="4" presStyleCnt="15">
        <dgm:presLayoutVars>
          <dgm:bulletEnabled val="1"/>
        </dgm:presLayoutVars>
      </dgm:prSet>
      <dgm:spPr/>
    </dgm:pt>
    <dgm:pt modelId="{31378639-C9B4-9242-96A3-987DD125BDC0}" type="pres">
      <dgm:prSet presAssocID="{9C114F08-2B1B-4C49-8380-743FFA916B76}" presName="sibTrans" presStyleCnt="0"/>
      <dgm:spPr/>
    </dgm:pt>
    <dgm:pt modelId="{9CE46AA0-73A2-8047-8EC1-43D9237A872B}" type="pres">
      <dgm:prSet presAssocID="{BBA9D17C-ABE1-9A40-B02A-10E20D806BFA}" presName="node" presStyleLbl="node1" presStyleIdx="5" presStyleCnt="15">
        <dgm:presLayoutVars>
          <dgm:bulletEnabled val="1"/>
        </dgm:presLayoutVars>
      </dgm:prSet>
      <dgm:spPr/>
    </dgm:pt>
    <dgm:pt modelId="{7B7C4D53-63F2-1D41-A120-1EB19562A628}" type="pres">
      <dgm:prSet presAssocID="{77BA734C-B1EE-614F-940E-A6FD5C2F3018}" presName="sibTrans" presStyleCnt="0"/>
      <dgm:spPr/>
    </dgm:pt>
    <dgm:pt modelId="{E5A8E05B-F643-004F-9B31-6B9EB5357A65}" type="pres">
      <dgm:prSet presAssocID="{5A961B4A-2BA4-1A4C-9242-25D0D9D500C9}" presName="node" presStyleLbl="node1" presStyleIdx="6" presStyleCnt="15">
        <dgm:presLayoutVars>
          <dgm:bulletEnabled val="1"/>
        </dgm:presLayoutVars>
      </dgm:prSet>
      <dgm:spPr/>
    </dgm:pt>
    <dgm:pt modelId="{8154362C-8C47-7449-9811-C7E73564290B}" type="pres">
      <dgm:prSet presAssocID="{25C44E58-A93E-A242-B393-85D8C0DF9032}" presName="sibTrans" presStyleCnt="0"/>
      <dgm:spPr/>
    </dgm:pt>
    <dgm:pt modelId="{AC5DC0C8-3A38-BA48-A495-726B43D4A46E}" type="pres">
      <dgm:prSet presAssocID="{F6EC3364-A8F0-314A-9DFF-0D8C391871C4}" presName="node" presStyleLbl="node1" presStyleIdx="7" presStyleCnt="15">
        <dgm:presLayoutVars>
          <dgm:bulletEnabled val="1"/>
        </dgm:presLayoutVars>
      </dgm:prSet>
      <dgm:spPr/>
    </dgm:pt>
    <dgm:pt modelId="{E0E3A508-D254-674F-B8ED-F6C35D0B9449}" type="pres">
      <dgm:prSet presAssocID="{217EF571-86FC-4544-A446-866968D58043}" presName="sibTrans" presStyleCnt="0"/>
      <dgm:spPr/>
    </dgm:pt>
    <dgm:pt modelId="{C577AEBE-76DE-F74F-B24D-ED095DECC143}" type="pres">
      <dgm:prSet presAssocID="{AFDB6698-6712-FE40-9597-A5BA2E4DA227}" presName="node" presStyleLbl="node1" presStyleIdx="8" presStyleCnt="15">
        <dgm:presLayoutVars>
          <dgm:bulletEnabled val="1"/>
        </dgm:presLayoutVars>
      </dgm:prSet>
      <dgm:spPr/>
    </dgm:pt>
    <dgm:pt modelId="{C2007F8D-7264-7C4F-BF32-E1D0EFD2F7EE}" type="pres">
      <dgm:prSet presAssocID="{01BF7C1A-ADC0-3B43-8643-09F02B9CF556}" presName="sibTrans" presStyleCnt="0"/>
      <dgm:spPr/>
    </dgm:pt>
    <dgm:pt modelId="{01362293-A6C0-4E49-88EC-19494277E5DB}" type="pres">
      <dgm:prSet presAssocID="{99B68D22-477C-0840-A5CA-25AE3CCAC77A}" presName="node" presStyleLbl="node1" presStyleIdx="9" presStyleCnt="15">
        <dgm:presLayoutVars>
          <dgm:bulletEnabled val="1"/>
        </dgm:presLayoutVars>
      </dgm:prSet>
      <dgm:spPr/>
    </dgm:pt>
    <dgm:pt modelId="{B9C42567-999D-124F-BF70-F3138AED5CC3}" type="pres">
      <dgm:prSet presAssocID="{320D57CD-77F6-1B47-BBBA-6CA8D83A66B6}" presName="sibTrans" presStyleCnt="0"/>
      <dgm:spPr/>
    </dgm:pt>
    <dgm:pt modelId="{38853869-A8FC-184D-9964-E639F0109E1D}" type="pres">
      <dgm:prSet presAssocID="{702970F1-F7F5-784F-AA58-4BBFF0E3E67B}" presName="node" presStyleLbl="node1" presStyleIdx="10" presStyleCnt="15">
        <dgm:presLayoutVars>
          <dgm:bulletEnabled val="1"/>
        </dgm:presLayoutVars>
      </dgm:prSet>
      <dgm:spPr/>
    </dgm:pt>
    <dgm:pt modelId="{2BB82D49-C6AF-A341-9B95-16883C03A3E3}" type="pres">
      <dgm:prSet presAssocID="{D63B9CFF-4A7C-4341-846D-028DD2D4BED0}" presName="sibTrans" presStyleCnt="0"/>
      <dgm:spPr/>
    </dgm:pt>
    <dgm:pt modelId="{41DB4B6E-D6EC-2A48-8177-741F8E818486}" type="pres">
      <dgm:prSet presAssocID="{B904B950-2FDC-7F42-92DB-3380489F9368}" presName="node" presStyleLbl="node1" presStyleIdx="11" presStyleCnt="15">
        <dgm:presLayoutVars>
          <dgm:bulletEnabled val="1"/>
        </dgm:presLayoutVars>
      </dgm:prSet>
      <dgm:spPr/>
    </dgm:pt>
    <dgm:pt modelId="{AB2A50C1-0957-BF4C-8367-414E1E6CAA5C}" type="pres">
      <dgm:prSet presAssocID="{6BE69A4A-E55A-7849-96DB-84F1206BE304}" presName="sibTrans" presStyleCnt="0"/>
      <dgm:spPr/>
    </dgm:pt>
    <dgm:pt modelId="{72A434B4-F900-5740-89C4-825C6E329D1F}" type="pres">
      <dgm:prSet presAssocID="{A5B6D7CC-25A9-8B4B-B7E3-0DA4148F4FBF}" presName="node" presStyleLbl="node1" presStyleIdx="12" presStyleCnt="15">
        <dgm:presLayoutVars>
          <dgm:bulletEnabled val="1"/>
        </dgm:presLayoutVars>
      </dgm:prSet>
      <dgm:spPr/>
    </dgm:pt>
    <dgm:pt modelId="{14C803F6-0E74-EE4C-B621-DB1637342E49}" type="pres">
      <dgm:prSet presAssocID="{78D5D429-9588-E84D-8972-B18CC61B1C3B}" presName="sibTrans" presStyleCnt="0"/>
      <dgm:spPr/>
    </dgm:pt>
    <dgm:pt modelId="{4A21C2C9-5379-1840-BE49-DF47EA63E547}" type="pres">
      <dgm:prSet presAssocID="{ABCDD8B1-A55A-C048-B37C-2294EA09BBE9}" presName="node" presStyleLbl="node1" presStyleIdx="13" presStyleCnt="15">
        <dgm:presLayoutVars>
          <dgm:bulletEnabled val="1"/>
        </dgm:presLayoutVars>
      </dgm:prSet>
      <dgm:spPr/>
    </dgm:pt>
    <dgm:pt modelId="{B5F91C92-3D84-9642-9D0B-65203AA6C4C3}" type="pres">
      <dgm:prSet presAssocID="{5458E90E-B1BE-0E4B-903D-DC7AF3B7B18B}" presName="sibTrans" presStyleCnt="0"/>
      <dgm:spPr/>
    </dgm:pt>
    <dgm:pt modelId="{564A1851-D98F-FB44-B309-0FDA3AAEF8BD}" type="pres">
      <dgm:prSet presAssocID="{6A68CBBE-53A3-FD43-9799-4EABD8E68C6B}" presName="node" presStyleLbl="node1" presStyleIdx="14" presStyleCnt="15">
        <dgm:presLayoutVars>
          <dgm:bulletEnabled val="1"/>
        </dgm:presLayoutVars>
      </dgm:prSet>
      <dgm:spPr/>
    </dgm:pt>
  </dgm:ptLst>
  <dgm:cxnLst>
    <dgm:cxn modelId="{EBD94D0F-7B3E-6745-A588-D8B55AFBCCD8}" srcId="{9C1BA708-935B-1745-89BD-6EB59F145305}" destId="{F6EC3364-A8F0-314A-9DFF-0D8C391871C4}" srcOrd="7" destOrd="0" parTransId="{C19916EF-19CC-C747-B682-801EBA878E76}" sibTransId="{217EF571-86FC-4544-A446-866968D58043}"/>
    <dgm:cxn modelId="{3476E114-585F-3B46-9755-00F8C6794048}" type="presOf" srcId="{6A68CBBE-53A3-FD43-9799-4EABD8E68C6B}" destId="{564A1851-D98F-FB44-B309-0FDA3AAEF8BD}" srcOrd="0" destOrd="0" presId="urn:microsoft.com/office/officeart/2005/8/layout/default"/>
    <dgm:cxn modelId="{5B8E8622-64B4-FA4E-8E14-6C3117C912C0}" srcId="{9C1BA708-935B-1745-89BD-6EB59F145305}" destId="{409B7B73-F315-144F-AE8E-303559B97A70}" srcOrd="3" destOrd="0" parTransId="{AAF969AF-F37A-B548-9CB8-503AE09A2358}" sibTransId="{DB303308-C92F-4749-BB2E-0CAAEF31D5FB}"/>
    <dgm:cxn modelId="{9D5D2460-D934-5141-BB50-9EA06F976E63}" type="presOf" srcId="{5A961B4A-2BA4-1A4C-9242-25D0D9D500C9}" destId="{E5A8E05B-F643-004F-9B31-6B9EB5357A65}" srcOrd="0" destOrd="0" presId="urn:microsoft.com/office/officeart/2005/8/layout/default"/>
    <dgm:cxn modelId="{49AF5A60-0EC0-3446-8CCD-38311928E177}" type="presOf" srcId="{409B7B73-F315-144F-AE8E-303559B97A70}" destId="{5DD8068E-18CB-0D45-9E58-E5567FB3D4D0}" srcOrd="0" destOrd="0" presId="urn:microsoft.com/office/officeart/2005/8/layout/default"/>
    <dgm:cxn modelId="{8A338046-5AF0-5C4C-95A0-A559FEE10268}" type="presOf" srcId="{9C1BA708-935B-1745-89BD-6EB59F145305}" destId="{1CF124F0-5764-3741-848F-E57A5F05423E}" srcOrd="0" destOrd="0" presId="urn:microsoft.com/office/officeart/2005/8/layout/default"/>
    <dgm:cxn modelId="{DF67B767-C9D4-C04B-B407-D3B3514392EB}" srcId="{9C1BA708-935B-1745-89BD-6EB59F145305}" destId="{BBA9D17C-ABE1-9A40-B02A-10E20D806BFA}" srcOrd="5" destOrd="0" parTransId="{244FA3A9-1102-EA47-883B-02B66888FD61}" sibTransId="{77BA734C-B1EE-614F-940E-A6FD5C2F3018}"/>
    <dgm:cxn modelId="{108DCC67-E98A-AE4E-A35B-BCA33308ABD9}" srcId="{9C1BA708-935B-1745-89BD-6EB59F145305}" destId="{ABCDD8B1-A55A-C048-B37C-2294EA09BBE9}" srcOrd="13" destOrd="0" parTransId="{A9A9314A-EE54-8F47-92C3-D8F47951C8AB}" sibTransId="{5458E90E-B1BE-0E4B-903D-DC7AF3B7B18B}"/>
    <dgm:cxn modelId="{445E0F59-9F88-8746-AA6F-E4F2374BA3FD}" type="presOf" srcId="{7E44C055-2F19-EF4C-8EF1-733149E67FFA}" destId="{D8D0C52A-A831-E24C-B419-C111269A656B}" srcOrd="0" destOrd="0" presId="urn:microsoft.com/office/officeart/2005/8/layout/default"/>
    <dgm:cxn modelId="{DF38F25A-63CB-5846-AA81-B9AD2175A5D8}" srcId="{9C1BA708-935B-1745-89BD-6EB59F145305}" destId="{C069D2EA-9521-134D-9C96-248822EA767B}" srcOrd="1" destOrd="0" parTransId="{9DC7ED83-96F9-A44C-AB7C-9D634BDBCE11}" sibTransId="{249251D8-CCA8-0849-8EE7-587E01479A99}"/>
    <dgm:cxn modelId="{87656884-89BC-924D-A9E3-67B17061E2EA}" srcId="{9C1BA708-935B-1745-89BD-6EB59F145305}" destId="{A5B6D7CC-25A9-8B4B-B7E3-0DA4148F4FBF}" srcOrd="12" destOrd="0" parTransId="{3745EF1D-631D-FE45-AACB-1AA6EF44A4D4}" sibTransId="{78D5D429-9588-E84D-8972-B18CC61B1C3B}"/>
    <dgm:cxn modelId="{3553748C-2F37-F04E-B9AC-243A809FCA99}" type="presOf" srcId="{F6EC3364-A8F0-314A-9DFF-0D8C391871C4}" destId="{AC5DC0C8-3A38-BA48-A495-726B43D4A46E}" srcOrd="0" destOrd="0" presId="urn:microsoft.com/office/officeart/2005/8/layout/default"/>
    <dgm:cxn modelId="{E8338A8D-D922-F541-9F47-DA5ECF5FADCC}" type="presOf" srcId="{BBA9D17C-ABE1-9A40-B02A-10E20D806BFA}" destId="{9CE46AA0-73A2-8047-8EC1-43D9237A872B}" srcOrd="0" destOrd="0" presId="urn:microsoft.com/office/officeart/2005/8/layout/default"/>
    <dgm:cxn modelId="{285A1B92-7191-9B45-8B95-AE1BFE8CB7AE}" type="presOf" srcId="{99B68D22-477C-0840-A5CA-25AE3CCAC77A}" destId="{01362293-A6C0-4E49-88EC-19494277E5DB}" srcOrd="0" destOrd="0" presId="urn:microsoft.com/office/officeart/2005/8/layout/default"/>
    <dgm:cxn modelId="{5F277D92-D0B8-F14B-9675-900B12587C0D}" srcId="{9C1BA708-935B-1745-89BD-6EB59F145305}" destId="{6A68CBBE-53A3-FD43-9799-4EABD8E68C6B}" srcOrd="14" destOrd="0" parTransId="{B361E9CC-20C4-E547-A9FE-F1C5DFBE0C62}" sibTransId="{893909DB-50A7-4E44-B573-9BE36C8A22BD}"/>
    <dgm:cxn modelId="{68BFAD92-BAD9-0040-9757-D12BD41A09D6}" srcId="{9C1BA708-935B-1745-89BD-6EB59F145305}" destId="{B904B950-2FDC-7F42-92DB-3380489F9368}" srcOrd="11" destOrd="0" parTransId="{A1FFFA64-5240-6140-8B5D-4DEA34EC47B6}" sibTransId="{6BE69A4A-E55A-7849-96DB-84F1206BE304}"/>
    <dgm:cxn modelId="{676BA29F-6D78-9A41-9D6C-284634FE45D1}" type="presOf" srcId="{8FB71440-38B6-0840-A9AB-823059D25263}" destId="{4406E5E3-1DEB-5846-80B7-4F58226AC9A9}" srcOrd="0" destOrd="0" presId="urn:microsoft.com/office/officeart/2005/8/layout/default"/>
    <dgm:cxn modelId="{F25C22A5-99D2-0643-A126-22890F1C9745}" srcId="{9C1BA708-935B-1745-89BD-6EB59F145305}" destId="{AFDB6698-6712-FE40-9597-A5BA2E4DA227}" srcOrd="8" destOrd="0" parTransId="{123E3BB0-D5A4-AF41-82CA-75373A149080}" sibTransId="{01BF7C1A-ADC0-3B43-8643-09F02B9CF556}"/>
    <dgm:cxn modelId="{ED36A4A6-0177-9544-8332-B6085AB61F65}" type="presOf" srcId="{702970F1-F7F5-784F-AA58-4BBFF0E3E67B}" destId="{38853869-A8FC-184D-9964-E639F0109E1D}" srcOrd="0" destOrd="0" presId="urn:microsoft.com/office/officeart/2005/8/layout/default"/>
    <dgm:cxn modelId="{12F9D3AB-02D5-DE4A-802E-9F74C901C3FF}" srcId="{9C1BA708-935B-1745-89BD-6EB59F145305}" destId="{476F232E-24D4-E843-A0BB-C10EED508500}" srcOrd="0" destOrd="0" parTransId="{CA621BE8-051B-E042-B052-7FD58524EFCB}" sibTransId="{C90B0054-C0C0-6A49-881B-76F1228D60D4}"/>
    <dgm:cxn modelId="{155F33AC-701D-1341-8DC5-075D04DAF6CC}" type="presOf" srcId="{B904B950-2FDC-7F42-92DB-3380489F9368}" destId="{41DB4B6E-D6EC-2A48-8177-741F8E818486}" srcOrd="0" destOrd="0" presId="urn:microsoft.com/office/officeart/2005/8/layout/default"/>
    <dgm:cxn modelId="{26F018B2-0EDC-2744-92DB-CDB659ECFC25}" type="presOf" srcId="{ABCDD8B1-A55A-C048-B37C-2294EA09BBE9}" destId="{4A21C2C9-5379-1840-BE49-DF47EA63E547}" srcOrd="0" destOrd="0" presId="urn:microsoft.com/office/officeart/2005/8/layout/default"/>
    <dgm:cxn modelId="{7FD76BB4-8BF5-DD43-9C59-294DF806F6A5}" srcId="{9C1BA708-935B-1745-89BD-6EB59F145305}" destId="{5A961B4A-2BA4-1A4C-9242-25D0D9D500C9}" srcOrd="6" destOrd="0" parTransId="{F228D451-56F9-D340-8352-AE98B48839EF}" sibTransId="{25C44E58-A93E-A242-B393-85D8C0DF9032}"/>
    <dgm:cxn modelId="{F3CA8AC0-60BE-AF4F-BBC8-CBF008E6B071}" type="presOf" srcId="{476F232E-24D4-E843-A0BB-C10EED508500}" destId="{37C9B74A-1026-3A47-9F33-C4FDF0A34FD6}" srcOrd="0" destOrd="0" presId="urn:microsoft.com/office/officeart/2005/8/layout/default"/>
    <dgm:cxn modelId="{CA00CAC1-0B37-DD4B-93E7-B41C556060A9}" srcId="{9C1BA708-935B-1745-89BD-6EB59F145305}" destId="{702970F1-F7F5-784F-AA58-4BBFF0E3E67B}" srcOrd="10" destOrd="0" parTransId="{6E244222-7F74-5143-839A-ED13C90BA653}" sibTransId="{D63B9CFF-4A7C-4341-846D-028DD2D4BED0}"/>
    <dgm:cxn modelId="{DFF311D4-CFD2-D24F-AA50-08FD2EFE86E4}" type="presOf" srcId="{AFDB6698-6712-FE40-9597-A5BA2E4DA227}" destId="{C577AEBE-76DE-F74F-B24D-ED095DECC143}" srcOrd="0" destOrd="0" presId="urn:microsoft.com/office/officeart/2005/8/layout/default"/>
    <dgm:cxn modelId="{A3ABD3DB-80A7-6045-BD60-5ED9C926A371}" type="presOf" srcId="{A5B6D7CC-25A9-8B4B-B7E3-0DA4148F4FBF}" destId="{72A434B4-F900-5740-89C4-825C6E329D1F}" srcOrd="0" destOrd="0" presId="urn:microsoft.com/office/officeart/2005/8/layout/default"/>
    <dgm:cxn modelId="{76B4AFE2-31B9-854B-BF0B-D4DC377A5E7C}" srcId="{9C1BA708-935B-1745-89BD-6EB59F145305}" destId="{8FB71440-38B6-0840-A9AB-823059D25263}" srcOrd="2" destOrd="0" parTransId="{09318287-1557-184D-A6D9-A69A53C1F95B}" sibTransId="{73DD8A54-8907-764F-860D-AA2CC7CC746C}"/>
    <dgm:cxn modelId="{52DEA5EC-D0C4-EA4B-AF6F-4890CBA620A6}" srcId="{9C1BA708-935B-1745-89BD-6EB59F145305}" destId="{7E44C055-2F19-EF4C-8EF1-733149E67FFA}" srcOrd="4" destOrd="0" parTransId="{4534AF97-7715-3049-A618-588D76C164D2}" sibTransId="{9C114F08-2B1B-4C49-8380-743FFA916B76}"/>
    <dgm:cxn modelId="{FE827AED-A349-174F-B065-6227265FF499}" srcId="{9C1BA708-935B-1745-89BD-6EB59F145305}" destId="{99B68D22-477C-0840-A5CA-25AE3CCAC77A}" srcOrd="9" destOrd="0" parTransId="{1D4935D7-A540-C54D-8EF7-71A17EE35B56}" sibTransId="{320D57CD-77F6-1B47-BBBA-6CA8D83A66B6}"/>
    <dgm:cxn modelId="{E75152FD-E25C-B741-8871-4FAC250028F1}" type="presOf" srcId="{C069D2EA-9521-134D-9C96-248822EA767B}" destId="{CA8BFB48-6564-2D47-B2A5-AF1542E8745F}" srcOrd="0" destOrd="0" presId="urn:microsoft.com/office/officeart/2005/8/layout/default"/>
    <dgm:cxn modelId="{13031E2B-8D1F-7240-9A67-93A11712A5E4}" type="presParOf" srcId="{1CF124F0-5764-3741-848F-E57A5F05423E}" destId="{37C9B74A-1026-3A47-9F33-C4FDF0A34FD6}" srcOrd="0" destOrd="0" presId="urn:microsoft.com/office/officeart/2005/8/layout/default"/>
    <dgm:cxn modelId="{2573D32B-4505-2F4C-A97F-F19BCD080B3B}" type="presParOf" srcId="{1CF124F0-5764-3741-848F-E57A5F05423E}" destId="{56E497DF-5533-1247-ADFD-CA3E7A43E3B4}" srcOrd="1" destOrd="0" presId="urn:microsoft.com/office/officeart/2005/8/layout/default"/>
    <dgm:cxn modelId="{A412DF0B-1F2D-084D-8D75-579746DFE727}" type="presParOf" srcId="{1CF124F0-5764-3741-848F-E57A5F05423E}" destId="{CA8BFB48-6564-2D47-B2A5-AF1542E8745F}" srcOrd="2" destOrd="0" presId="urn:microsoft.com/office/officeart/2005/8/layout/default"/>
    <dgm:cxn modelId="{4907D517-0E55-E343-9C4A-BB0DEC7E8234}" type="presParOf" srcId="{1CF124F0-5764-3741-848F-E57A5F05423E}" destId="{3A200D5E-F557-394F-A607-B871CFA569DA}" srcOrd="3" destOrd="0" presId="urn:microsoft.com/office/officeart/2005/8/layout/default"/>
    <dgm:cxn modelId="{E7E954AB-4DE3-9A4D-B463-54D1B601B6C3}" type="presParOf" srcId="{1CF124F0-5764-3741-848F-E57A5F05423E}" destId="{4406E5E3-1DEB-5846-80B7-4F58226AC9A9}" srcOrd="4" destOrd="0" presId="urn:microsoft.com/office/officeart/2005/8/layout/default"/>
    <dgm:cxn modelId="{686FC959-E17F-3241-800C-F54B088DFCD5}" type="presParOf" srcId="{1CF124F0-5764-3741-848F-E57A5F05423E}" destId="{9F8306EC-56A5-924C-8E9D-51F9565DC1BE}" srcOrd="5" destOrd="0" presId="urn:microsoft.com/office/officeart/2005/8/layout/default"/>
    <dgm:cxn modelId="{E4DC2090-9F6A-A646-AFB4-784E99C6F385}" type="presParOf" srcId="{1CF124F0-5764-3741-848F-E57A5F05423E}" destId="{5DD8068E-18CB-0D45-9E58-E5567FB3D4D0}" srcOrd="6" destOrd="0" presId="urn:microsoft.com/office/officeart/2005/8/layout/default"/>
    <dgm:cxn modelId="{0E5ED5A2-133D-714E-AB80-380A79424898}" type="presParOf" srcId="{1CF124F0-5764-3741-848F-E57A5F05423E}" destId="{3D66469E-0ED0-0641-987B-8826C08EA480}" srcOrd="7" destOrd="0" presId="urn:microsoft.com/office/officeart/2005/8/layout/default"/>
    <dgm:cxn modelId="{9FCFF6DF-D07C-3444-BDF3-83EDDFBB5B2E}" type="presParOf" srcId="{1CF124F0-5764-3741-848F-E57A5F05423E}" destId="{D8D0C52A-A831-E24C-B419-C111269A656B}" srcOrd="8" destOrd="0" presId="urn:microsoft.com/office/officeart/2005/8/layout/default"/>
    <dgm:cxn modelId="{F4C99D3F-E67B-4548-A78C-E803DE56BB0F}" type="presParOf" srcId="{1CF124F0-5764-3741-848F-E57A5F05423E}" destId="{31378639-C9B4-9242-96A3-987DD125BDC0}" srcOrd="9" destOrd="0" presId="urn:microsoft.com/office/officeart/2005/8/layout/default"/>
    <dgm:cxn modelId="{28300CB6-318A-5040-9A80-E8FB9A5494B1}" type="presParOf" srcId="{1CF124F0-5764-3741-848F-E57A5F05423E}" destId="{9CE46AA0-73A2-8047-8EC1-43D9237A872B}" srcOrd="10" destOrd="0" presId="urn:microsoft.com/office/officeart/2005/8/layout/default"/>
    <dgm:cxn modelId="{87F792BD-3C44-994F-8CEE-92D056002B92}" type="presParOf" srcId="{1CF124F0-5764-3741-848F-E57A5F05423E}" destId="{7B7C4D53-63F2-1D41-A120-1EB19562A628}" srcOrd="11" destOrd="0" presId="urn:microsoft.com/office/officeart/2005/8/layout/default"/>
    <dgm:cxn modelId="{36E2B302-9EF7-7A4E-997D-17E84DEF8BEB}" type="presParOf" srcId="{1CF124F0-5764-3741-848F-E57A5F05423E}" destId="{E5A8E05B-F643-004F-9B31-6B9EB5357A65}" srcOrd="12" destOrd="0" presId="urn:microsoft.com/office/officeart/2005/8/layout/default"/>
    <dgm:cxn modelId="{03E97128-C635-CD43-8109-43D14B8FBE19}" type="presParOf" srcId="{1CF124F0-5764-3741-848F-E57A5F05423E}" destId="{8154362C-8C47-7449-9811-C7E73564290B}" srcOrd="13" destOrd="0" presId="urn:microsoft.com/office/officeart/2005/8/layout/default"/>
    <dgm:cxn modelId="{CF0D3F83-CFCF-DA40-9206-504E72A9F9B5}" type="presParOf" srcId="{1CF124F0-5764-3741-848F-E57A5F05423E}" destId="{AC5DC0C8-3A38-BA48-A495-726B43D4A46E}" srcOrd="14" destOrd="0" presId="urn:microsoft.com/office/officeart/2005/8/layout/default"/>
    <dgm:cxn modelId="{264218F2-D858-CD45-AE8B-A661EE7E361A}" type="presParOf" srcId="{1CF124F0-5764-3741-848F-E57A5F05423E}" destId="{E0E3A508-D254-674F-B8ED-F6C35D0B9449}" srcOrd="15" destOrd="0" presId="urn:microsoft.com/office/officeart/2005/8/layout/default"/>
    <dgm:cxn modelId="{8CEB3509-F85A-C846-9DC1-5B1D88826136}" type="presParOf" srcId="{1CF124F0-5764-3741-848F-E57A5F05423E}" destId="{C577AEBE-76DE-F74F-B24D-ED095DECC143}" srcOrd="16" destOrd="0" presId="urn:microsoft.com/office/officeart/2005/8/layout/default"/>
    <dgm:cxn modelId="{FDCF8420-99F3-7342-93E4-818E74CEAA4B}" type="presParOf" srcId="{1CF124F0-5764-3741-848F-E57A5F05423E}" destId="{C2007F8D-7264-7C4F-BF32-E1D0EFD2F7EE}" srcOrd="17" destOrd="0" presId="urn:microsoft.com/office/officeart/2005/8/layout/default"/>
    <dgm:cxn modelId="{CC46B523-619D-2547-B263-14EA7714AEFD}" type="presParOf" srcId="{1CF124F0-5764-3741-848F-E57A5F05423E}" destId="{01362293-A6C0-4E49-88EC-19494277E5DB}" srcOrd="18" destOrd="0" presId="urn:microsoft.com/office/officeart/2005/8/layout/default"/>
    <dgm:cxn modelId="{54B639C7-50A6-6140-8DB3-E6D7655134EC}" type="presParOf" srcId="{1CF124F0-5764-3741-848F-E57A5F05423E}" destId="{B9C42567-999D-124F-BF70-F3138AED5CC3}" srcOrd="19" destOrd="0" presId="urn:microsoft.com/office/officeart/2005/8/layout/default"/>
    <dgm:cxn modelId="{BF6B30B5-44A3-C949-8010-D15F82B97C9D}" type="presParOf" srcId="{1CF124F0-5764-3741-848F-E57A5F05423E}" destId="{38853869-A8FC-184D-9964-E639F0109E1D}" srcOrd="20" destOrd="0" presId="urn:microsoft.com/office/officeart/2005/8/layout/default"/>
    <dgm:cxn modelId="{FF8C5049-8DC3-1E4D-8DFD-82E05634442D}" type="presParOf" srcId="{1CF124F0-5764-3741-848F-E57A5F05423E}" destId="{2BB82D49-C6AF-A341-9B95-16883C03A3E3}" srcOrd="21" destOrd="0" presId="urn:microsoft.com/office/officeart/2005/8/layout/default"/>
    <dgm:cxn modelId="{01BD8534-BA06-1340-82C1-30642C6009C7}" type="presParOf" srcId="{1CF124F0-5764-3741-848F-E57A5F05423E}" destId="{41DB4B6E-D6EC-2A48-8177-741F8E818486}" srcOrd="22" destOrd="0" presId="urn:microsoft.com/office/officeart/2005/8/layout/default"/>
    <dgm:cxn modelId="{74B1BA3D-17F7-0C4C-9DC6-139C9EEB1054}" type="presParOf" srcId="{1CF124F0-5764-3741-848F-E57A5F05423E}" destId="{AB2A50C1-0957-BF4C-8367-414E1E6CAA5C}" srcOrd="23" destOrd="0" presId="urn:microsoft.com/office/officeart/2005/8/layout/default"/>
    <dgm:cxn modelId="{AC73797A-8175-2346-A592-630784BE192C}" type="presParOf" srcId="{1CF124F0-5764-3741-848F-E57A5F05423E}" destId="{72A434B4-F900-5740-89C4-825C6E329D1F}" srcOrd="24" destOrd="0" presId="urn:microsoft.com/office/officeart/2005/8/layout/default"/>
    <dgm:cxn modelId="{3259478E-CAAE-7F4D-B78D-1EA4415FB1B0}" type="presParOf" srcId="{1CF124F0-5764-3741-848F-E57A5F05423E}" destId="{14C803F6-0E74-EE4C-B621-DB1637342E49}" srcOrd="25" destOrd="0" presId="urn:microsoft.com/office/officeart/2005/8/layout/default"/>
    <dgm:cxn modelId="{AE4A0ECA-B6AF-4146-8CA8-72C691604624}" type="presParOf" srcId="{1CF124F0-5764-3741-848F-E57A5F05423E}" destId="{4A21C2C9-5379-1840-BE49-DF47EA63E547}" srcOrd="26" destOrd="0" presId="urn:microsoft.com/office/officeart/2005/8/layout/default"/>
    <dgm:cxn modelId="{1DCD8E2A-5F40-F947-9355-1DC428E54F6C}" type="presParOf" srcId="{1CF124F0-5764-3741-848F-E57A5F05423E}" destId="{B5F91C92-3D84-9642-9D0B-65203AA6C4C3}" srcOrd="27" destOrd="0" presId="urn:microsoft.com/office/officeart/2005/8/layout/default"/>
    <dgm:cxn modelId="{7ED1F431-D9BA-DF4D-A46A-16380118DE54}" type="presParOf" srcId="{1CF124F0-5764-3741-848F-E57A5F05423E}" destId="{564A1851-D98F-FB44-B309-0FDA3AAEF8BD}" srcOrd="28"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7930285-CC63-8B4D-BA20-83F517DA409E}" type="doc">
      <dgm:prSet loTypeId="urn:microsoft.com/office/officeart/2005/8/layout/hList3" loCatId="" qsTypeId="urn:microsoft.com/office/officeart/2005/8/quickstyle/simple3" qsCatId="simple" csTypeId="urn:microsoft.com/office/officeart/2005/8/colors/accent1_2" csCatId="accent1" phldr="1"/>
      <dgm:spPr/>
      <dgm:t>
        <a:bodyPr/>
        <a:lstStyle/>
        <a:p>
          <a:endParaRPr lang="fr-FR"/>
        </a:p>
      </dgm:t>
    </dgm:pt>
    <dgm:pt modelId="{77096EBB-FCEE-AB43-A21D-B8B191F3841F}">
      <dgm:prSet phldrT="[Texte]" custT="1"/>
      <dgm:spPr/>
      <dgm:t>
        <a:bodyPr/>
        <a:lstStyle/>
        <a:p>
          <a:r>
            <a:rPr lang="fr-FR" sz="2000" dirty="0"/>
            <a:t>16 </a:t>
          </a:r>
          <a:r>
            <a:rPr lang="fr-FR" sz="2000" dirty="0" err="1"/>
            <a:t>developmental</a:t>
          </a:r>
          <a:r>
            <a:rPr lang="fr-FR" sz="2000" dirty="0"/>
            <a:t> </a:t>
          </a:r>
          <a:r>
            <a:rPr lang="fr-FR" sz="2000" dirty="0" err="1"/>
            <a:t>scales</a:t>
          </a:r>
          <a:r>
            <a:rPr lang="fr-FR" sz="2000" dirty="0"/>
            <a:t> - 2 </a:t>
          </a:r>
          <a:r>
            <a:rPr lang="fr-FR" sz="2000" dirty="0" err="1"/>
            <a:t>domains</a:t>
          </a:r>
          <a:endParaRPr lang="fr-FR" sz="2000" dirty="0"/>
        </a:p>
      </dgm:t>
    </dgm:pt>
    <dgm:pt modelId="{8EF4BF7F-861D-C540-B93F-D168D3186790}" type="parTrans" cxnId="{B2E52095-3B93-4E40-BF3E-9185112504DE}">
      <dgm:prSet/>
      <dgm:spPr/>
      <dgm:t>
        <a:bodyPr/>
        <a:lstStyle/>
        <a:p>
          <a:endParaRPr lang="fr-FR"/>
        </a:p>
      </dgm:t>
    </dgm:pt>
    <dgm:pt modelId="{BE17CDB9-A262-FF43-87B1-DBD8E5241A37}" type="sibTrans" cxnId="{B2E52095-3B93-4E40-BF3E-9185112504DE}">
      <dgm:prSet/>
      <dgm:spPr/>
      <dgm:t>
        <a:bodyPr/>
        <a:lstStyle/>
        <a:p>
          <a:endParaRPr lang="fr-FR"/>
        </a:p>
      </dgm:t>
    </dgm:pt>
    <dgm:pt modelId="{8BA2B708-5276-414D-A3A4-8CAB0A83256F}">
      <dgm:prSet phldrT="[Texte]"/>
      <dgm:spPr/>
      <dgm:t>
        <a:bodyPr/>
        <a:lstStyle/>
        <a:p>
          <a:r>
            <a:rPr lang="fr-FR" dirty="0"/>
            <a:t>Cognitive </a:t>
          </a:r>
          <a:r>
            <a:rPr lang="fr-FR" dirty="0" err="1"/>
            <a:t>development</a:t>
          </a:r>
          <a:endParaRPr lang="fr-FR" dirty="0"/>
        </a:p>
      </dgm:t>
    </dgm:pt>
    <dgm:pt modelId="{F7545D6B-F3A4-A245-91A1-E685B3B9CC4A}" type="parTrans" cxnId="{CF142E42-FD76-5747-84EC-027180CEE675}">
      <dgm:prSet/>
      <dgm:spPr/>
      <dgm:t>
        <a:bodyPr/>
        <a:lstStyle/>
        <a:p>
          <a:endParaRPr lang="fr-FR"/>
        </a:p>
      </dgm:t>
    </dgm:pt>
    <dgm:pt modelId="{8B285581-8ACF-974F-BCB6-1210F341E73D}" type="sibTrans" cxnId="{CF142E42-FD76-5747-84EC-027180CEE675}">
      <dgm:prSet/>
      <dgm:spPr/>
      <dgm:t>
        <a:bodyPr/>
        <a:lstStyle/>
        <a:p>
          <a:endParaRPr lang="fr-FR"/>
        </a:p>
      </dgm:t>
    </dgm:pt>
    <dgm:pt modelId="{60314801-79A1-C247-9B71-D94C9C5CD1BB}">
      <dgm:prSet phldrT="[Texte]"/>
      <dgm:spPr/>
      <dgm:t>
        <a:bodyPr/>
        <a:lstStyle/>
        <a:p>
          <a:r>
            <a:rPr lang="fr-FR" dirty="0"/>
            <a:t>Socio-</a:t>
          </a:r>
          <a:r>
            <a:rPr lang="fr-FR" dirty="0" err="1"/>
            <a:t>emotional</a:t>
          </a:r>
          <a:r>
            <a:rPr lang="fr-FR" dirty="0"/>
            <a:t>-</a:t>
          </a:r>
          <a:r>
            <a:rPr lang="fr-FR" dirty="0" err="1"/>
            <a:t>skills</a:t>
          </a:r>
          <a:endParaRPr lang="fr-FR" dirty="0"/>
        </a:p>
      </dgm:t>
    </dgm:pt>
    <dgm:pt modelId="{1173307D-FC2A-944E-A58B-64C14D3A6FA1}" type="parTrans" cxnId="{9750A381-C0C3-484F-B9C7-EFAD22011800}">
      <dgm:prSet/>
      <dgm:spPr/>
      <dgm:t>
        <a:bodyPr/>
        <a:lstStyle/>
        <a:p>
          <a:endParaRPr lang="fr-FR"/>
        </a:p>
      </dgm:t>
    </dgm:pt>
    <dgm:pt modelId="{CFAC1817-4F0C-8548-AA28-AED256640706}" type="sibTrans" cxnId="{9750A381-C0C3-484F-B9C7-EFAD22011800}">
      <dgm:prSet/>
      <dgm:spPr/>
      <dgm:t>
        <a:bodyPr/>
        <a:lstStyle/>
        <a:p>
          <a:endParaRPr lang="fr-FR"/>
        </a:p>
      </dgm:t>
    </dgm:pt>
    <dgm:pt modelId="{F51C720F-59DC-FC44-A748-98504A6D4AB6}">
      <dgm:prSet/>
      <dgm:spPr/>
      <dgm:t>
        <a:bodyPr/>
        <a:lstStyle/>
        <a:p>
          <a:r>
            <a:rPr lang="fr-FR" dirty="0"/>
            <a:t>Self image</a:t>
          </a:r>
        </a:p>
      </dgm:t>
    </dgm:pt>
    <dgm:pt modelId="{920B4EDC-636C-C541-BDF3-6A2A6F36CE04}" type="parTrans" cxnId="{745F4256-709B-5640-BF5C-AB9E413927C4}">
      <dgm:prSet/>
      <dgm:spPr/>
      <dgm:t>
        <a:bodyPr/>
        <a:lstStyle/>
        <a:p>
          <a:endParaRPr lang="fr-FR"/>
        </a:p>
      </dgm:t>
    </dgm:pt>
    <dgm:pt modelId="{3DA24E4E-39A2-9246-9FA2-572A2FE89095}" type="sibTrans" cxnId="{745F4256-709B-5640-BF5C-AB9E413927C4}">
      <dgm:prSet/>
      <dgm:spPr/>
      <dgm:t>
        <a:bodyPr/>
        <a:lstStyle/>
        <a:p>
          <a:endParaRPr lang="fr-FR"/>
        </a:p>
      </dgm:t>
    </dgm:pt>
    <dgm:pt modelId="{ACE15730-5522-AB43-BE48-9A3366478C9E}">
      <dgm:prSet phldrT="[Texte]"/>
      <dgm:spPr/>
      <dgm:t>
        <a:bodyPr/>
        <a:lstStyle/>
        <a:p>
          <a:r>
            <a:rPr lang="fr-FR" dirty="0" err="1"/>
            <a:t>Behavioral</a:t>
          </a:r>
          <a:r>
            <a:rPr lang="fr-FR" dirty="0"/>
            <a:t> </a:t>
          </a:r>
          <a:r>
            <a:rPr lang="fr-FR" dirty="0" err="1"/>
            <a:t>regulation</a:t>
          </a:r>
          <a:endParaRPr lang="fr-FR" dirty="0"/>
        </a:p>
      </dgm:t>
    </dgm:pt>
    <dgm:pt modelId="{C58F8042-0F04-8749-B98B-7B05DA427A39}" type="parTrans" cxnId="{1E3A0AE4-2970-5D47-A68E-FEA7EBB00FD7}">
      <dgm:prSet/>
      <dgm:spPr/>
      <dgm:t>
        <a:bodyPr/>
        <a:lstStyle/>
        <a:p>
          <a:endParaRPr lang="fr-FR"/>
        </a:p>
      </dgm:t>
    </dgm:pt>
    <dgm:pt modelId="{037F80A2-C015-DF45-9DAE-789E27A26F00}" type="sibTrans" cxnId="{1E3A0AE4-2970-5D47-A68E-FEA7EBB00FD7}">
      <dgm:prSet/>
      <dgm:spPr/>
      <dgm:t>
        <a:bodyPr/>
        <a:lstStyle/>
        <a:p>
          <a:endParaRPr lang="fr-FR"/>
        </a:p>
      </dgm:t>
    </dgm:pt>
    <dgm:pt modelId="{E190D517-447C-4845-8B4E-31B69ADAF0C5}">
      <dgm:prSet/>
      <dgm:spPr/>
      <dgm:t>
        <a:bodyPr/>
        <a:lstStyle/>
        <a:p>
          <a:r>
            <a:rPr lang="fr-FR" dirty="0" err="1"/>
            <a:t>Symbolic</a:t>
          </a:r>
          <a:r>
            <a:rPr lang="fr-FR" dirty="0"/>
            <a:t> </a:t>
          </a:r>
          <a:r>
            <a:rPr lang="fr-FR" dirty="0" err="1"/>
            <a:t>play</a:t>
          </a:r>
          <a:endParaRPr lang="fr-FR" dirty="0"/>
        </a:p>
      </dgm:t>
    </dgm:pt>
    <dgm:pt modelId="{87AF92C5-6A71-8549-A5A2-EF47BE9F08C5}" type="parTrans" cxnId="{E5EC0F86-E25A-8145-BE81-4105329FA5BA}">
      <dgm:prSet/>
      <dgm:spPr/>
      <dgm:t>
        <a:bodyPr/>
        <a:lstStyle/>
        <a:p>
          <a:endParaRPr lang="fr-FR"/>
        </a:p>
      </dgm:t>
    </dgm:pt>
    <dgm:pt modelId="{64041ABD-CD95-2849-B659-7B559F519434}" type="sibTrans" cxnId="{E5EC0F86-E25A-8145-BE81-4105329FA5BA}">
      <dgm:prSet/>
      <dgm:spPr/>
      <dgm:t>
        <a:bodyPr/>
        <a:lstStyle/>
        <a:p>
          <a:endParaRPr lang="fr-FR"/>
        </a:p>
      </dgm:t>
    </dgm:pt>
    <dgm:pt modelId="{8B3A8795-C45F-4445-A685-FDF32A5CE191}">
      <dgm:prSet/>
      <dgm:spPr/>
      <dgm:t>
        <a:bodyPr/>
        <a:lstStyle/>
        <a:p>
          <a:r>
            <a:rPr lang="fr-FR" dirty="0"/>
            <a:t>Object-relation </a:t>
          </a:r>
          <a:r>
            <a:rPr lang="fr-FR" dirty="0" err="1"/>
            <a:t>schemata</a:t>
          </a:r>
          <a:endParaRPr lang="fr-FR" dirty="0"/>
        </a:p>
      </dgm:t>
    </dgm:pt>
    <dgm:pt modelId="{9EC49FF2-C251-3548-B34E-4C40969E7E87}" type="parTrans" cxnId="{1067964E-3298-C34A-9F05-7493E341DE70}">
      <dgm:prSet/>
      <dgm:spPr/>
      <dgm:t>
        <a:bodyPr/>
        <a:lstStyle/>
        <a:p>
          <a:endParaRPr lang="fr-FR"/>
        </a:p>
      </dgm:t>
    </dgm:pt>
    <dgm:pt modelId="{215A44F1-4E65-F54F-900A-F24DDA36E6A7}" type="sibTrans" cxnId="{1067964E-3298-C34A-9F05-7493E341DE70}">
      <dgm:prSet/>
      <dgm:spPr/>
      <dgm:t>
        <a:bodyPr/>
        <a:lstStyle/>
        <a:p>
          <a:endParaRPr lang="fr-FR"/>
        </a:p>
      </dgm:t>
    </dgm:pt>
    <dgm:pt modelId="{35FDDA18-633A-2F4D-A211-B9C10F2DDD9F}">
      <dgm:prSet/>
      <dgm:spPr/>
      <dgm:t>
        <a:bodyPr/>
        <a:lstStyle/>
        <a:p>
          <a:r>
            <a:rPr lang="fr-FR" dirty="0" err="1"/>
            <a:t>Operational</a:t>
          </a:r>
          <a:r>
            <a:rPr lang="fr-FR" dirty="0"/>
            <a:t> </a:t>
          </a:r>
          <a:r>
            <a:rPr lang="fr-FR" dirty="0" err="1"/>
            <a:t>causality</a:t>
          </a:r>
          <a:endParaRPr lang="fr-FR" dirty="0"/>
        </a:p>
      </dgm:t>
    </dgm:pt>
    <dgm:pt modelId="{586984B5-14B0-1942-82D7-8E3FDED629DE}" type="parTrans" cxnId="{330F31AA-F304-AF45-BD91-E57DF9E71A16}">
      <dgm:prSet/>
      <dgm:spPr/>
      <dgm:t>
        <a:bodyPr/>
        <a:lstStyle/>
        <a:p>
          <a:endParaRPr lang="fr-FR"/>
        </a:p>
      </dgm:t>
    </dgm:pt>
    <dgm:pt modelId="{C66439B7-671A-C642-8475-29C44042872F}" type="sibTrans" cxnId="{330F31AA-F304-AF45-BD91-E57DF9E71A16}">
      <dgm:prSet/>
      <dgm:spPr/>
      <dgm:t>
        <a:bodyPr/>
        <a:lstStyle/>
        <a:p>
          <a:endParaRPr lang="fr-FR"/>
        </a:p>
      </dgm:t>
    </dgm:pt>
    <dgm:pt modelId="{D82101AD-F91E-0A4A-9DE6-8C38386FB053}">
      <dgm:prSet/>
      <dgm:spPr/>
      <dgm:t>
        <a:bodyPr/>
        <a:lstStyle/>
        <a:p>
          <a:r>
            <a:rPr lang="fr-FR" dirty="0" err="1"/>
            <a:t>Means</a:t>
          </a:r>
          <a:r>
            <a:rPr lang="fr-FR" dirty="0"/>
            <a:t> and </a:t>
          </a:r>
          <a:r>
            <a:rPr lang="fr-FR" dirty="0" err="1"/>
            <a:t>aims</a:t>
          </a:r>
          <a:endParaRPr lang="fr-FR" dirty="0"/>
        </a:p>
      </dgm:t>
    </dgm:pt>
    <dgm:pt modelId="{AF9BFB8D-80EF-CE48-B481-DCA0F0F00AC8}" type="parTrans" cxnId="{03571430-44CB-034E-951A-83692BB2ABF4}">
      <dgm:prSet/>
      <dgm:spPr/>
      <dgm:t>
        <a:bodyPr/>
        <a:lstStyle/>
        <a:p>
          <a:endParaRPr lang="fr-FR"/>
        </a:p>
      </dgm:t>
    </dgm:pt>
    <dgm:pt modelId="{E24460AC-578E-F441-9C21-FE631ABA12DE}" type="sibTrans" cxnId="{03571430-44CB-034E-951A-83692BB2ABF4}">
      <dgm:prSet/>
      <dgm:spPr/>
      <dgm:t>
        <a:bodyPr/>
        <a:lstStyle/>
        <a:p>
          <a:endParaRPr lang="fr-FR"/>
        </a:p>
      </dgm:t>
    </dgm:pt>
    <dgm:pt modelId="{D5E3B2EF-C141-CE4E-A77B-44C267198B31}">
      <dgm:prSet/>
      <dgm:spPr/>
      <dgm:t>
        <a:bodyPr/>
        <a:lstStyle/>
        <a:p>
          <a:r>
            <a:rPr lang="fr-FR" dirty="0"/>
            <a:t>Spatial relations</a:t>
          </a:r>
        </a:p>
      </dgm:t>
    </dgm:pt>
    <dgm:pt modelId="{CABF1DB0-76B3-ED4D-974B-D3C470107F94}" type="parTrans" cxnId="{F4FF1426-0A59-714A-A556-BFC3CB86678B}">
      <dgm:prSet/>
      <dgm:spPr/>
      <dgm:t>
        <a:bodyPr/>
        <a:lstStyle/>
        <a:p>
          <a:endParaRPr lang="fr-FR"/>
        </a:p>
      </dgm:t>
    </dgm:pt>
    <dgm:pt modelId="{44D394A7-56BC-F94D-A3C0-531896403240}" type="sibTrans" cxnId="{F4FF1426-0A59-714A-A556-BFC3CB86678B}">
      <dgm:prSet/>
      <dgm:spPr/>
      <dgm:t>
        <a:bodyPr/>
        <a:lstStyle/>
        <a:p>
          <a:endParaRPr lang="fr-FR"/>
        </a:p>
      </dgm:t>
    </dgm:pt>
    <dgm:pt modelId="{6A524E4F-A286-8E4C-89EE-2C27D32F66CC}">
      <dgm:prSet/>
      <dgm:spPr/>
      <dgm:t>
        <a:bodyPr/>
        <a:lstStyle/>
        <a:p>
          <a:r>
            <a:rPr lang="fr-FR" dirty="0"/>
            <a:t>Object permanence</a:t>
          </a:r>
        </a:p>
      </dgm:t>
    </dgm:pt>
    <dgm:pt modelId="{F9F53A64-FD2F-4C4E-947A-FAF46D55560B}" type="parTrans" cxnId="{F85F3DEF-4805-1840-890D-2243E4999CC3}">
      <dgm:prSet/>
      <dgm:spPr/>
      <dgm:t>
        <a:bodyPr/>
        <a:lstStyle/>
        <a:p>
          <a:endParaRPr lang="fr-FR"/>
        </a:p>
      </dgm:t>
    </dgm:pt>
    <dgm:pt modelId="{109CDE49-9AE3-9945-A570-53B6DC5D12FE}" type="sibTrans" cxnId="{F85F3DEF-4805-1840-890D-2243E4999CC3}">
      <dgm:prSet/>
      <dgm:spPr/>
      <dgm:t>
        <a:bodyPr/>
        <a:lstStyle/>
        <a:p>
          <a:endParaRPr lang="fr-FR"/>
        </a:p>
      </dgm:t>
    </dgm:pt>
    <dgm:pt modelId="{559356CA-5BEF-B04B-9192-2E9BBF315399}">
      <dgm:prSet phldrT="[Texte]"/>
      <dgm:spPr/>
      <dgm:t>
        <a:bodyPr/>
        <a:lstStyle/>
        <a:p>
          <a:r>
            <a:rPr lang="fr-FR" dirty="0"/>
            <a:t>Social interactions</a:t>
          </a:r>
        </a:p>
      </dgm:t>
    </dgm:pt>
    <dgm:pt modelId="{0B259A00-E80A-2745-872B-E6233C3FB5D8}" type="parTrans" cxnId="{31EA158A-73C6-BA4A-A2C4-1AF7ED32C9A5}">
      <dgm:prSet/>
      <dgm:spPr/>
      <dgm:t>
        <a:bodyPr/>
        <a:lstStyle/>
        <a:p>
          <a:endParaRPr lang="fr-FR"/>
        </a:p>
      </dgm:t>
    </dgm:pt>
    <dgm:pt modelId="{7B7B6D5B-DF8B-8647-8964-A8E8BCAE90EB}" type="sibTrans" cxnId="{31EA158A-73C6-BA4A-A2C4-1AF7ED32C9A5}">
      <dgm:prSet/>
      <dgm:spPr/>
      <dgm:t>
        <a:bodyPr/>
        <a:lstStyle/>
        <a:p>
          <a:endParaRPr lang="fr-FR"/>
        </a:p>
      </dgm:t>
    </dgm:pt>
    <dgm:pt modelId="{68714E31-FD32-E84B-A82B-EA13160AFEC5}">
      <dgm:prSet phldrT="[Texte]"/>
      <dgm:spPr/>
      <dgm:t>
        <a:bodyPr/>
        <a:lstStyle/>
        <a:p>
          <a:r>
            <a:rPr lang="fr-FR" dirty="0"/>
            <a:t>Joint attention</a:t>
          </a:r>
        </a:p>
      </dgm:t>
    </dgm:pt>
    <dgm:pt modelId="{F547B711-D30E-E24B-8279-29F2C8D347DA}" type="parTrans" cxnId="{882E36C1-ED2D-5D49-8962-C496F9B1CB16}">
      <dgm:prSet/>
      <dgm:spPr/>
      <dgm:t>
        <a:bodyPr/>
        <a:lstStyle/>
        <a:p>
          <a:endParaRPr lang="fr-FR"/>
        </a:p>
      </dgm:t>
    </dgm:pt>
    <dgm:pt modelId="{C619A8F3-F7D6-F342-BEA1-BB82C28DE1BF}" type="sibTrans" cxnId="{882E36C1-ED2D-5D49-8962-C496F9B1CB16}">
      <dgm:prSet/>
      <dgm:spPr/>
      <dgm:t>
        <a:bodyPr/>
        <a:lstStyle/>
        <a:p>
          <a:endParaRPr lang="fr-FR"/>
        </a:p>
      </dgm:t>
    </dgm:pt>
    <dgm:pt modelId="{21687F9A-2A3E-184B-9E21-840FBAAD458B}">
      <dgm:prSet phldrT="[Texte]"/>
      <dgm:spPr/>
      <dgm:t>
        <a:bodyPr/>
        <a:lstStyle/>
        <a:p>
          <a:r>
            <a:rPr lang="fr-FR" dirty="0"/>
            <a:t>Expressive </a:t>
          </a:r>
          <a:r>
            <a:rPr lang="fr-FR" dirty="0" err="1"/>
            <a:t>language</a:t>
          </a:r>
          <a:endParaRPr lang="fr-FR" dirty="0"/>
        </a:p>
      </dgm:t>
    </dgm:pt>
    <dgm:pt modelId="{32043BBC-344C-5349-A98F-8E434463FD23}" type="parTrans" cxnId="{F4E67ABA-079D-7846-B369-A10401C9D1CD}">
      <dgm:prSet/>
      <dgm:spPr/>
      <dgm:t>
        <a:bodyPr/>
        <a:lstStyle/>
        <a:p>
          <a:endParaRPr lang="fr-FR"/>
        </a:p>
      </dgm:t>
    </dgm:pt>
    <dgm:pt modelId="{D31CA201-8344-8641-B959-2F7DF5EB0A48}" type="sibTrans" cxnId="{F4E67ABA-079D-7846-B369-A10401C9D1CD}">
      <dgm:prSet/>
      <dgm:spPr/>
      <dgm:t>
        <a:bodyPr/>
        <a:lstStyle/>
        <a:p>
          <a:endParaRPr lang="fr-FR"/>
        </a:p>
      </dgm:t>
    </dgm:pt>
    <dgm:pt modelId="{3E6B4624-05DE-FF46-8767-B30208DCF22E}">
      <dgm:prSet phldrT="[Texte]"/>
      <dgm:spPr/>
      <dgm:t>
        <a:bodyPr/>
        <a:lstStyle/>
        <a:p>
          <a:r>
            <a:rPr lang="fr-FR" dirty="0" err="1"/>
            <a:t>Comprehensive</a:t>
          </a:r>
          <a:r>
            <a:rPr lang="fr-FR" dirty="0"/>
            <a:t> </a:t>
          </a:r>
          <a:r>
            <a:rPr lang="fr-FR" dirty="0" err="1"/>
            <a:t>language</a:t>
          </a:r>
          <a:endParaRPr lang="fr-FR" dirty="0"/>
        </a:p>
      </dgm:t>
    </dgm:pt>
    <dgm:pt modelId="{985B6446-380C-8A4D-8F31-DB4DEE7FFF54}" type="parTrans" cxnId="{5EA9ACEE-BCC9-FF44-A31A-78383C18D297}">
      <dgm:prSet/>
      <dgm:spPr/>
      <dgm:t>
        <a:bodyPr/>
        <a:lstStyle/>
        <a:p>
          <a:endParaRPr lang="fr-FR"/>
        </a:p>
      </dgm:t>
    </dgm:pt>
    <dgm:pt modelId="{F8D1EE3C-43B2-0740-968D-9739606DBA47}" type="sibTrans" cxnId="{5EA9ACEE-BCC9-FF44-A31A-78383C18D297}">
      <dgm:prSet/>
      <dgm:spPr/>
      <dgm:t>
        <a:bodyPr/>
        <a:lstStyle/>
        <a:p>
          <a:endParaRPr lang="fr-FR"/>
        </a:p>
      </dgm:t>
    </dgm:pt>
    <dgm:pt modelId="{D3248916-C82F-F849-90FD-BFCE0792E455}">
      <dgm:prSet phldrT="[Texte]"/>
      <dgm:spPr/>
      <dgm:t>
        <a:bodyPr/>
        <a:lstStyle/>
        <a:p>
          <a:r>
            <a:rPr lang="fr-FR" dirty="0"/>
            <a:t>Vocal imitation</a:t>
          </a:r>
        </a:p>
      </dgm:t>
    </dgm:pt>
    <dgm:pt modelId="{5CE7300F-200A-0E42-ADAE-9BFB801535EB}" type="parTrans" cxnId="{A8940CF6-7CE1-0A45-B1A0-F25C7E72D3B4}">
      <dgm:prSet/>
      <dgm:spPr/>
      <dgm:t>
        <a:bodyPr/>
        <a:lstStyle/>
        <a:p>
          <a:endParaRPr lang="fr-FR"/>
        </a:p>
      </dgm:t>
    </dgm:pt>
    <dgm:pt modelId="{D10F7A41-3E0C-CA45-A146-DB72785D2812}" type="sibTrans" cxnId="{A8940CF6-7CE1-0A45-B1A0-F25C7E72D3B4}">
      <dgm:prSet/>
      <dgm:spPr/>
      <dgm:t>
        <a:bodyPr/>
        <a:lstStyle/>
        <a:p>
          <a:endParaRPr lang="fr-FR"/>
        </a:p>
      </dgm:t>
    </dgm:pt>
    <dgm:pt modelId="{B6B32D0F-C931-294D-94E2-D8011D18B15B}">
      <dgm:prSet phldrT="[Texte]"/>
      <dgm:spPr/>
      <dgm:t>
        <a:bodyPr/>
        <a:lstStyle/>
        <a:p>
          <a:r>
            <a:rPr lang="fr-FR" dirty="0" err="1"/>
            <a:t>Gesture</a:t>
          </a:r>
          <a:r>
            <a:rPr lang="fr-FR" dirty="0"/>
            <a:t> imitation</a:t>
          </a:r>
        </a:p>
      </dgm:t>
    </dgm:pt>
    <dgm:pt modelId="{8E622B5D-7F95-AB4A-B272-FA551D53FE63}" type="parTrans" cxnId="{319AB6F2-68C5-554F-A359-5E17740EDF2A}">
      <dgm:prSet/>
      <dgm:spPr/>
      <dgm:t>
        <a:bodyPr/>
        <a:lstStyle/>
        <a:p>
          <a:endParaRPr lang="fr-FR"/>
        </a:p>
      </dgm:t>
    </dgm:pt>
    <dgm:pt modelId="{A4C7BE87-7413-3D45-A6A0-E876C7495F06}" type="sibTrans" cxnId="{319AB6F2-68C5-554F-A359-5E17740EDF2A}">
      <dgm:prSet/>
      <dgm:spPr/>
      <dgm:t>
        <a:bodyPr/>
        <a:lstStyle/>
        <a:p>
          <a:endParaRPr lang="fr-FR"/>
        </a:p>
      </dgm:t>
    </dgm:pt>
    <dgm:pt modelId="{9B35F4ED-95B7-9541-B7B7-0355CED03B6C}">
      <dgm:prSet phldrT="[Texte]"/>
      <dgm:spPr/>
      <dgm:t>
        <a:bodyPr/>
        <a:lstStyle/>
        <a:p>
          <a:r>
            <a:rPr lang="fr-FR" dirty="0"/>
            <a:t>Affective relation</a:t>
          </a:r>
        </a:p>
      </dgm:t>
    </dgm:pt>
    <dgm:pt modelId="{873578D6-D9CE-5B40-B9D1-6A5115D165E7}" type="parTrans" cxnId="{C10D70CC-BD1E-E142-B038-407F4ABBC48F}">
      <dgm:prSet/>
      <dgm:spPr/>
      <dgm:t>
        <a:bodyPr/>
        <a:lstStyle/>
        <a:p>
          <a:endParaRPr lang="fr-FR"/>
        </a:p>
      </dgm:t>
    </dgm:pt>
    <dgm:pt modelId="{A67F3C36-6032-244F-8BE3-E4D158421320}" type="sibTrans" cxnId="{C10D70CC-BD1E-E142-B038-407F4ABBC48F}">
      <dgm:prSet/>
      <dgm:spPr/>
      <dgm:t>
        <a:bodyPr/>
        <a:lstStyle/>
        <a:p>
          <a:endParaRPr lang="fr-FR"/>
        </a:p>
      </dgm:t>
    </dgm:pt>
    <dgm:pt modelId="{581E23FF-12DE-F642-8232-F7F73E7BE733}">
      <dgm:prSet phldrT="[Texte]"/>
      <dgm:spPr/>
      <dgm:t>
        <a:bodyPr/>
        <a:lstStyle/>
        <a:p>
          <a:r>
            <a:rPr lang="fr-FR" dirty="0" err="1"/>
            <a:t>Emotional</a:t>
          </a:r>
          <a:r>
            <a:rPr lang="fr-FR" dirty="0"/>
            <a:t> expression</a:t>
          </a:r>
        </a:p>
      </dgm:t>
    </dgm:pt>
    <dgm:pt modelId="{4DEF3975-88B4-C640-81A6-67A87351DECF}" type="parTrans" cxnId="{3146B76B-C35E-7144-8CA7-89A43E76E417}">
      <dgm:prSet/>
      <dgm:spPr/>
      <dgm:t>
        <a:bodyPr/>
        <a:lstStyle/>
        <a:p>
          <a:endParaRPr lang="fr-FR"/>
        </a:p>
      </dgm:t>
    </dgm:pt>
    <dgm:pt modelId="{9E3242DA-BAE3-4841-B803-18A9F689C882}" type="sibTrans" cxnId="{3146B76B-C35E-7144-8CA7-89A43E76E417}">
      <dgm:prSet/>
      <dgm:spPr/>
      <dgm:t>
        <a:bodyPr/>
        <a:lstStyle/>
        <a:p>
          <a:endParaRPr lang="fr-FR"/>
        </a:p>
      </dgm:t>
    </dgm:pt>
    <dgm:pt modelId="{5CEA1377-CA29-CE45-9826-1FCE272262AC}" type="pres">
      <dgm:prSet presAssocID="{67930285-CC63-8B4D-BA20-83F517DA409E}" presName="composite" presStyleCnt="0">
        <dgm:presLayoutVars>
          <dgm:chMax val="1"/>
          <dgm:dir/>
          <dgm:resizeHandles val="exact"/>
        </dgm:presLayoutVars>
      </dgm:prSet>
      <dgm:spPr/>
    </dgm:pt>
    <dgm:pt modelId="{F3D95058-F68E-6A49-A198-447AA297FA87}" type="pres">
      <dgm:prSet presAssocID="{77096EBB-FCEE-AB43-A21D-B8B191F3841F}" presName="roof" presStyleLbl="dkBgShp" presStyleIdx="0" presStyleCnt="2"/>
      <dgm:spPr/>
    </dgm:pt>
    <dgm:pt modelId="{07342217-44B0-694E-9893-D905A3EDE269}" type="pres">
      <dgm:prSet presAssocID="{77096EBB-FCEE-AB43-A21D-B8B191F3841F}" presName="pillars" presStyleCnt="0"/>
      <dgm:spPr/>
    </dgm:pt>
    <dgm:pt modelId="{586598A6-04FD-E445-8C45-04EFBE83F42E}" type="pres">
      <dgm:prSet presAssocID="{77096EBB-FCEE-AB43-A21D-B8B191F3841F}" presName="pillar1" presStyleLbl="node1" presStyleIdx="0" presStyleCnt="2">
        <dgm:presLayoutVars>
          <dgm:bulletEnabled val="1"/>
        </dgm:presLayoutVars>
      </dgm:prSet>
      <dgm:spPr/>
    </dgm:pt>
    <dgm:pt modelId="{7738E923-967B-A347-A692-4473A421C33B}" type="pres">
      <dgm:prSet presAssocID="{60314801-79A1-C247-9B71-D94C9C5CD1BB}" presName="pillarX" presStyleLbl="node1" presStyleIdx="1" presStyleCnt="2">
        <dgm:presLayoutVars>
          <dgm:bulletEnabled val="1"/>
        </dgm:presLayoutVars>
      </dgm:prSet>
      <dgm:spPr/>
    </dgm:pt>
    <dgm:pt modelId="{58F74C5A-CFA2-B445-96BB-0C32B8FFB8A7}" type="pres">
      <dgm:prSet presAssocID="{77096EBB-FCEE-AB43-A21D-B8B191F3841F}" presName="base" presStyleLbl="dkBgShp" presStyleIdx="1" presStyleCnt="2"/>
      <dgm:spPr/>
    </dgm:pt>
  </dgm:ptLst>
  <dgm:cxnLst>
    <dgm:cxn modelId="{2C533E1E-E6C2-DD44-8225-547E9A4BC890}" type="presOf" srcId="{D82101AD-F91E-0A4A-9DE6-8C38386FB053}" destId="{586598A6-04FD-E445-8C45-04EFBE83F42E}" srcOrd="0" destOrd="5" presId="urn:microsoft.com/office/officeart/2005/8/layout/hList3"/>
    <dgm:cxn modelId="{082EA51F-BE7A-0E44-91A0-9DC28BA86B54}" type="presOf" srcId="{67930285-CC63-8B4D-BA20-83F517DA409E}" destId="{5CEA1377-CA29-CE45-9826-1FCE272262AC}" srcOrd="0" destOrd="0" presId="urn:microsoft.com/office/officeart/2005/8/layout/hList3"/>
    <dgm:cxn modelId="{83611A21-CEDF-824B-A7C7-44CA7510B9EE}" type="presOf" srcId="{68714E31-FD32-E84B-A82B-EA13160AFEC5}" destId="{7738E923-967B-A347-A692-4473A421C33B}" srcOrd="0" destOrd="3" presId="urn:microsoft.com/office/officeart/2005/8/layout/hList3"/>
    <dgm:cxn modelId="{F4FF1426-0A59-714A-A556-BFC3CB86678B}" srcId="{8BA2B708-5276-414D-A3A4-8CAB0A83256F}" destId="{D5E3B2EF-C141-CE4E-A77B-44C267198B31}" srcOrd="5" destOrd="0" parTransId="{CABF1DB0-76B3-ED4D-974B-D3C470107F94}" sibTransId="{44D394A7-56BC-F94D-A3C0-531896403240}"/>
    <dgm:cxn modelId="{03571430-44CB-034E-951A-83692BB2ABF4}" srcId="{8BA2B708-5276-414D-A3A4-8CAB0A83256F}" destId="{D82101AD-F91E-0A4A-9DE6-8C38386FB053}" srcOrd="4" destOrd="0" parTransId="{AF9BFB8D-80EF-CE48-B481-DCA0F0F00AC8}" sibTransId="{E24460AC-578E-F441-9C21-FE631ABA12DE}"/>
    <dgm:cxn modelId="{30BEC430-6F72-A044-BC86-605DC13F5400}" type="presOf" srcId="{60314801-79A1-C247-9B71-D94C9C5CD1BB}" destId="{7738E923-967B-A347-A692-4473A421C33B}" srcOrd="0" destOrd="0" presId="urn:microsoft.com/office/officeart/2005/8/layout/hList3"/>
    <dgm:cxn modelId="{CF142E42-FD76-5747-84EC-027180CEE675}" srcId="{77096EBB-FCEE-AB43-A21D-B8B191F3841F}" destId="{8BA2B708-5276-414D-A3A4-8CAB0A83256F}" srcOrd="0" destOrd="0" parTransId="{F7545D6B-F3A4-A245-91A1-E685B3B9CC4A}" sibTransId="{8B285581-8ACF-974F-BCB6-1210F341E73D}"/>
    <dgm:cxn modelId="{600CFA47-4FA5-D341-8134-715CED0837EA}" type="presOf" srcId="{3E6B4624-05DE-FF46-8767-B30208DCF22E}" destId="{7738E923-967B-A347-A692-4473A421C33B}" srcOrd="0" destOrd="5" presId="urn:microsoft.com/office/officeart/2005/8/layout/hList3"/>
    <dgm:cxn modelId="{3146B76B-C35E-7144-8CA7-89A43E76E417}" srcId="{60314801-79A1-C247-9B71-D94C9C5CD1BB}" destId="{581E23FF-12DE-F642-8232-F7F73E7BE733}" srcOrd="8" destOrd="0" parTransId="{4DEF3975-88B4-C640-81A6-67A87351DECF}" sibTransId="{9E3242DA-BAE3-4841-B803-18A9F689C882}"/>
    <dgm:cxn modelId="{1067964E-3298-C34A-9F05-7493E341DE70}" srcId="{8BA2B708-5276-414D-A3A4-8CAB0A83256F}" destId="{8B3A8795-C45F-4445-A685-FDF32A5CE191}" srcOrd="2" destOrd="0" parTransId="{9EC49FF2-C251-3548-B34E-4C40969E7E87}" sibTransId="{215A44F1-4E65-F54F-900A-F24DDA36E6A7}"/>
    <dgm:cxn modelId="{74B41950-725C-D747-B0A9-26CA0B7478AC}" type="presOf" srcId="{8B3A8795-C45F-4445-A685-FDF32A5CE191}" destId="{586598A6-04FD-E445-8C45-04EFBE83F42E}" srcOrd="0" destOrd="3" presId="urn:microsoft.com/office/officeart/2005/8/layout/hList3"/>
    <dgm:cxn modelId="{745F4256-709B-5640-BF5C-AB9E413927C4}" srcId="{8BA2B708-5276-414D-A3A4-8CAB0A83256F}" destId="{F51C720F-59DC-FC44-A748-98504A6D4AB6}" srcOrd="0" destOrd="0" parTransId="{920B4EDC-636C-C541-BDF3-6A2A6F36CE04}" sibTransId="{3DA24E4E-39A2-9246-9FA2-572A2FE89095}"/>
    <dgm:cxn modelId="{0BA91158-D2DE-024C-87C4-3218CAC50AE4}" type="presOf" srcId="{D5E3B2EF-C141-CE4E-A77B-44C267198B31}" destId="{586598A6-04FD-E445-8C45-04EFBE83F42E}" srcOrd="0" destOrd="6" presId="urn:microsoft.com/office/officeart/2005/8/layout/hList3"/>
    <dgm:cxn modelId="{9750A381-C0C3-484F-B9C7-EFAD22011800}" srcId="{77096EBB-FCEE-AB43-A21D-B8B191F3841F}" destId="{60314801-79A1-C247-9B71-D94C9C5CD1BB}" srcOrd="1" destOrd="0" parTransId="{1173307D-FC2A-944E-A58B-64C14D3A6FA1}" sibTransId="{CFAC1817-4F0C-8548-AA28-AED256640706}"/>
    <dgm:cxn modelId="{A4AA5785-FDE2-5348-86E4-4A4AC48CFB7D}" type="presOf" srcId="{D3248916-C82F-F849-90FD-BFCE0792E455}" destId="{7738E923-967B-A347-A692-4473A421C33B}" srcOrd="0" destOrd="6" presId="urn:microsoft.com/office/officeart/2005/8/layout/hList3"/>
    <dgm:cxn modelId="{E5EC0F86-E25A-8145-BE81-4105329FA5BA}" srcId="{8BA2B708-5276-414D-A3A4-8CAB0A83256F}" destId="{E190D517-447C-4845-8B4E-31B69ADAF0C5}" srcOrd="1" destOrd="0" parTransId="{87AF92C5-6A71-8549-A5A2-EF47BE9F08C5}" sibTransId="{64041ABD-CD95-2849-B659-7B559F519434}"/>
    <dgm:cxn modelId="{31EA158A-73C6-BA4A-A2C4-1AF7ED32C9A5}" srcId="{60314801-79A1-C247-9B71-D94C9C5CD1BB}" destId="{559356CA-5BEF-B04B-9192-2E9BBF315399}" srcOrd="1" destOrd="0" parTransId="{0B259A00-E80A-2745-872B-E6233C3FB5D8}" sibTransId="{7B7B6D5B-DF8B-8647-8964-A8E8BCAE90EB}"/>
    <dgm:cxn modelId="{2476F38E-5D16-5D41-8C2C-77C439A311CB}" type="presOf" srcId="{9B35F4ED-95B7-9541-B7B7-0355CED03B6C}" destId="{7738E923-967B-A347-A692-4473A421C33B}" srcOrd="0" destOrd="8" presId="urn:microsoft.com/office/officeart/2005/8/layout/hList3"/>
    <dgm:cxn modelId="{B2E52095-3B93-4E40-BF3E-9185112504DE}" srcId="{67930285-CC63-8B4D-BA20-83F517DA409E}" destId="{77096EBB-FCEE-AB43-A21D-B8B191F3841F}" srcOrd="0" destOrd="0" parTransId="{8EF4BF7F-861D-C540-B93F-D168D3186790}" sibTransId="{BE17CDB9-A262-FF43-87B1-DBD8E5241A37}"/>
    <dgm:cxn modelId="{4FB7999A-D880-344C-95F4-8DF3A72E5A4C}" type="presOf" srcId="{581E23FF-12DE-F642-8232-F7F73E7BE733}" destId="{7738E923-967B-A347-A692-4473A421C33B}" srcOrd="0" destOrd="9" presId="urn:microsoft.com/office/officeart/2005/8/layout/hList3"/>
    <dgm:cxn modelId="{2A1CBCA2-5AE8-F54A-8736-F23775B84627}" type="presOf" srcId="{559356CA-5BEF-B04B-9192-2E9BBF315399}" destId="{7738E923-967B-A347-A692-4473A421C33B}" srcOrd="0" destOrd="2" presId="urn:microsoft.com/office/officeart/2005/8/layout/hList3"/>
    <dgm:cxn modelId="{330F31AA-F304-AF45-BD91-E57DF9E71A16}" srcId="{8BA2B708-5276-414D-A3A4-8CAB0A83256F}" destId="{35FDDA18-633A-2F4D-A211-B9C10F2DDD9F}" srcOrd="3" destOrd="0" parTransId="{586984B5-14B0-1942-82D7-8E3FDED629DE}" sibTransId="{C66439B7-671A-C642-8475-29C44042872F}"/>
    <dgm:cxn modelId="{F4E67ABA-079D-7846-B369-A10401C9D1CD}" srcId="{60314801-79A1-C247-9B71-D94C9C5CD1BB}" destId="{21687F9A-2A3E-184B-9E21-840FBAAD458B}" srcOrd="3" destOrd="0" parTransId="{32043BBC-344C-5349-A98F-8E434463FD23}" sibTransId="{D31CA201-8344-8641-B959-2F7DF5EB0A48}"/>
    <dgm:cxn modelId="{A5C929BD-DA14-E946-AC8B-3BF064AFB746}" type="presOf" srcId="{8BA2B708-5276-414D-A3A4-8CAB0A83256F}" destId="{586598A6-04FD-E445-8C45-04EFBE83F42E}" srcOrd="0" destOrd="0" presId="urn:microsoft.com/office/officeart/2005/8/layout/hList3"/>
    <dgm:cxn modelId="{882E36C1-ED2D-5D49-8962-C496F9B1CB16}" srcId="{60314801-79A1-C247-9B71-D94C9C5CD1BB}" destId="{68714E31-FD32-E84B-A82B-EA13160AFEC5}" srcOrd="2" destOrd="0" parTransId="{F547B711-D30E-E24B-8279-29F2C8D347DA}" sibTransId="{C619A8F3-F7D6-F342-BEA1-BB82C28DE1BF}"/>
    <dgm:cxn modelId="{9B15F2C5-87DA-6D4D-B41C-CC5180E6E2C9}" type="presOf" srcId="{E190D517-447C-4845-8B4E-31B69ADAF0C5}" destId="{586598A6-04FD-E445-8C45-04EFBE83F42E}" srcOrd="0" destOrd="2" presId="urn:microsoft.com/office/officeart/2005/8/layout/hList3"/>
    <dgm:cxn modelId="{0C911ACB-76DF-9F4C-A032-38471096D413}" type="presOf" srcId="{77096EBB-FCEE-AB43-A21D-B8B191F3841F}" destId="{F3D95058-F68E-6A49-A198-447AA297FA87}" srcOrd="0" destOrd="0" presId="urn:microsoft.com/office/officeart/2005/8/layout/hList3"/>
    <dgm:cxn modelId="{C10D70CC-BD1E-E142-B038-407F4ABBC48F}" srcId="{60314801-79A1-C247-9B71-D94C9C5CD1BB}" destId="{9B35F4ED-95B7-9541-B7B7-0355CED03B6C}" srcOrd="7" destOrd="0" parTransId="{873578D6-D9CE-5B40-B9D1-6A5115D165E7}" sibTransId="{A67F3C36-6032-244F-8BE3-E4D158421320}"/>
    <dgm:cxn modelId="{9B8680CF-F64B-2047-8B24-A53AD7556516}" type="presOf" srcId="{6A524E4F-A286-8E4C-89EE-2C27D32F66CC}" destId="{586598A6-04FD-E445-8C45-04EFBE83F42E}" srcOrd="0" destOrd="7" presId="urn:microsoft.com/office/officeart/2005/8/layout/hList3"/>
    <dgm:cxn modelId="{A86425D3-A2D2-374E-9444-584960B0653D}" type="presOf" srcId="{F51C720F-59DC-FC44-A748-98504A6D4AB6}" destId="{586598A6-04FD-E445-8C45-04EFBE83F42E}" srcOrd="0" destOrd="1" presId="urn:microsoft.com/office/officeart/2005/8/layout/hList3"/>
    <dgm:cxn modelId="{A07421DC-2A30-7A4E-BECB-8C28377573AD}" type="presOf" srcId="{35FDDA18-633A-2F4D-A211-B9C10F2DDD9F}" destId="{586598A6-04FD-E445-8C45-04EFBE83F42E}" srcOrd="0" destOrd="4" presId="urn:microsoft.com/office/officeart/2005/8/layout/hList3"/>
    <dgm:cxn modelId="{1E3A0AE4-2970-5D47-A68E-FEA7EBB00FD7}" srcId="{60314801-79A1-C247-9B71-D94C9C5CD1BB}" destId="{ACE15730-5522-AB43-BE48-9A3366478C9E}" srcOrd="0" destOrd="0" parTransId="{C58F8042-0F04-8749-B98B-7B05DA427A39}" sibTransId="{037F80A2-C015-DF45-9DAE-789E27A26F00}"/>
    <dgm:cxn modelId="{C81887E5-60CE-184E-91EA-7FA1129968A6}" type="presOf" srcId="{21687F9A-2A3E-184B-9E21-840FBAAD458B}" destId="{7738E923-967B-A347-A692-4473A421C33B}" srcOrd="0" destOrd="4" presId="urn:microsoft.com/office/officeart/2005/8/layout/hList3"/>
    <dgm:cxn modelId="{35D92CEB-F388-9D45-89AB-BCF3BC13899A}" type="presOf" srcId="{ACE15730-5522-AB43-BE48-9A3366478C9E}" destId="{7738E923-967B-A347-A692-4473A421C33B}" srcOrd="0" destOrd="1" presId="urn:microsoft.com/office/officeart/2005/8/layout/hList3"/>
    <dgm:cxn modelId="{56AF65ED-076D-E043-A175-1F07117BB957}" type="presOf" srcId="{B6B32D0F-C931-294D-94E2-D8011D18B15B}" destId="{7738E923-967B-A347-A692-4473A421C33B}" srcOrd="0" destOrd="7" presId="urn:microsoft.com/office/officeart/2005/8/layout/hList3"/>
    <dgm:cxn modelId="{5EA9ACEE-BCC9-FF44-A31A-78383C18D297}" srcId="{60314801-79A1-C247-9B71-D94C9C5CD1BB}" destId="{3E6B4624-05DE-FF46-8767-B30208DCF22E}" srcOrd="4" destOrd="0" parTransId="{985B6446-380C-8A4D-8F31-DB4DEE7FFF54}" sibTransId="{F8D1EE3C-43B2-0740-968D-9739606DBA47}"/>
    <dgm:cxn modelId="{F85F3DEF-4805-1840-890D-2243E4999CC3}" srcId="{8BA2B708-5276-414D-A3A4-8CAB0A83256F}" destId="{6A524E4F-A286-8E4C-89EE-2C27D32F66CC}" srcOrd="6" destOrd="0" parTransId="{F9F53A64-FD2F-4C4E-947A-FAF46D55560B}" sibTransId="{109CDE49-9AE3-9945-A570-53B6DC5D12FE}"/>
    <dgm:cxn modelId="{319AB6F2-68C5-554F-A359-5E17740EDF2A}" srcId="{60314801-79A1-C247-9B71-D94C9C5CD1BB}" destId="{B6B32D0F-C931-294D-94E2-D8011D18B15B}" srcOrd="6" destOrd="0" parTransId="{8E622B5D-7F95-AB4A-B272-FA551D53FE63}" sibTransId="{A4C7BE87-7413-3D45-A6A0-E876C7495F06}"/>
    <dgm:cxn modelId="{A8940CF6-7CE1-0A45-B1A0-F25C7E72D3B4}" srcId="{60314801-79A1-C247-9B71-D94C9C5CD1BB}" destId="{D3248916-C82F-F849-90FD-BFCE0792E455}" srcOrd="5" destOrd="0" parTransId="{5CE7300F-200A-0E42-ADAE-9BFB801535EB}" sibTransId="{D10F7A41-3E0C-CA45-A146-DB72785D2812}"/>
    <dgm:cxn modelId="{0E6249D9-63A6-E041-8BFD-76DD6C6F4248}" type="presParOf" srcId="{5CEA1377-CA29-CE45-9826-1FCE272262AC}" destId="{F3D95058-F68E-6A49-A198-447AA297FA87}" srcOrd="0" destOrd="0" presId="urn:microsoft.com/office/officeart/2005/8/layout/hList3"/>
    <dgm:cxn modelId="{759E1DDA-A994-8140-9C01-2923A33AAF87}" type="presParOf" srcId="{5CEA1377-CA29-CE45-9826-1FCE272262AC}" destId="{07342217-44B0-694E-9893-D905A3EDE269}" srcOrd="1" destOrd="0" presId="urn:microsoft.com/office/officeart/2005/8/layout/hList3"/>
    <dgm:cxn modelId="{D8D055A4-7EA8-2948-A4C1-15C27E743153}" type="presParOf" srcId="{07342217-44B0-694E-9893-D905A3EDE269}" destId="{586598A6-04FD-E445-8C45-04EFBE83F42E}" srcOrd="0" destOrd="0" presId="urn:microsoft.com/office/officeart/2005/8/layout/hList3"/>
    <dgm:cxn modelId="{8B12ED5B-352A-2047-B3C1-44DB089F3361}" type="presParOf" srcId="{07342217-44B0-694E-9893-D905A3EDE269}" destId="{7738E923-967B-A347-A692-4473A421C33B}" srcOrd="1" destOrd="0" presId="urn:microsoft.com/office/officeart/2005/8/layout/hList3"/>
    <dgm:cxn modelId="{83A0F7EE-04CB-E740-9CA3-757A5E5254A1}" type="presParOf" srcId="{5CEA1377-CA29-CE45-9826-1FCE272262AC}" destId="{58F74C5A-CFA2-B445-96BB-0C32B8FFB8A7}" srcOrd="2" destOrd="0" presId="urn:microsoft.com/office/officeart/2005/8/layout/hLis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20FC12B-25CC-3D44-BCF5-D2229B6A89D7}" type="doc">
      <dgm:prSet loTypeId="urn:microsoft.com/office/officeart/2005/8/layout/venn1" loCatId="" qsTypeId="urn:microsoft.com/office/officeart/2005/8/quickstyle/3d3" qsCatId="3D" csTypeId="urn:microsoft.com/office/officeart/2005/8/colors/accent1_2" csCatId="accent1" phldr="1"/>
      <dgm:spPr/>
    </dgm:pt>
    <dgm:pt modelId="{E764CB42-62CB-DE49-AFF3-B595D82D4F74}">
      <dgm:prSet phldrT="[Texte]"/>
      <dgm:spPr/>
      <dgm:t>
        <a:bodyPr/>
        <a:lstStyle/>
        <a:p>
          <a:r>
            <a:rPr lang="fr-FR" dirty="0"/>
            <a:t>Joint attention</a:t>
          </a:r>
        </a:p>
      </dgm:t>
    </dgm:pt>
    <dgm:pt modelId="{42D51090-1FA3-BA4E-AB49-BBBC221F4A28}" type="parTrans" cxnId="{DFFBC478-B4EB-2947-AC6D-AC91F1A2F4C7}">
      <dgm:prSet/>
      <dgm:spPr/>
      <dgm:t>
        <a:bodyPr/>
        <a:lstStyle/>
        <a:p>
          <a:endParaRPr lang="fr-FR"/>
        </a:p>
      </dgm:t>
    </dgm:pt>
    <dgm:pt modelId="{A49F533E-6E63-9240-924D-425722F386E0}" type="sibTrans" cxnId="{DFFBC478-B4EB-2947-AC6D-AC91F1A2F4C7}">
      <dgm:prSet/>
      <dgm:spPr/>
      <dgm:t>
        <a:bodyPr/>
        <a:lstStyle/>
        <a:p>
          <a:endParaRPr lang="fr-FR"/>
        </a:p>
      </dgm:t>
    </dgm:pt>
    <dgm:pt modelId="{8EAB2655-2B11-B249-B21D-40B554AD4D24}">
      <dgm:prSet phldrT="[Texte]"/>
      <dgm:spPr/>
      <dgm:t>
        <a:bodyPr/>
        <a:lstStyle/>
        <a:p>
          <a:r>
            <a:rPr lang="fr-FR" dirty="0"/>
            <a:t>Social interaction</a:t>
          </a:r>
        </a:p>
      </dgm:t>
    </dgm:pt>
    <dgm:pt modelId="{C2D97955-048E-A443-85B4-6EBA1CE5B09B}" type="parTrans" cxnId="{D00FBF75-BC7C-A645-9B7E-3A3B1AA6BB64}">
      <dgm:prSet/>
      <dgm:spPr/>
      <dgm:t>
        <a:bodyPr/>
        <a:lstStyle/>
        <a:p>
          <a:endParaRPr lang="fr-FR"/>
        </a:p>
      </dgm:t>
    </dgm:pt>
    <dgm:pt modelId="{B4240A07-5A88-8344-9BF1-A81BB3987C53}" type="sibTrans" cxnId="{D00FBF75-BC7C-A645-9B7E-3A3B1AA6BB64}">
      <dgm:prSet/>
      <dgm:spPr/>
      <dgm:t>
        <a:bodyPr/>
        <a:lstStyle/>
        <a:p>
          <a:endParaRPr lang="fr-FR"/>
        </a:p>
      </dgm:t>
    </dgm:pt>
    <dgm:pt modelId="{94164DB6-D837-7C40-90FF-E343945B3B4B}">
      <dgm:prSet phldrT="[Texte]"/>
      <dgm:spPr/>
      <dgm:t>
        <a:bodyPr/>
        <a:lstStyle/>
        <a:p>
          <a:r>
            <a:rPr lang="fr-FR" dirty="0" err="1"/>
            <a:t>Behavioral</a:t>
          </a:r>
          <a:r>
            <a:rPr lang="fr-FR" dirty="0"/>
            <a:t> </a:t>
          </a:r>
          <a:r>
            <a:rPr lang="fr-FR" dirty="0" err="1"/>
            <a:t>regulation</a:t>
          </a:r>
          <a:endParaRPr lang="fr-FR" dirty="0"/>
        </a:p>
      </dgm:t>
    </dgm:pt>
    <dgm:pt modelId="{E07B102C-F523-BC44-8BBE-AAE8C942F2B6}" type="parTrans" cxnId="{F38CD86E-7861-4D47-80F2-2C8E34537CA4}">
      <dgm:prSet/>
      <dgm:spPr/>
      <dgm:t>
        <a:bodyPr/>
        <a:lstStyle/>
        <a:p>
          <a:endParaRPr lang="fr-FR"/>
        </a:p>
      </dgm:t>
    </dgm:pt>
    <dgm:pt modelId="{20D2BE5C-2E2D-6B44-A433-6F699AA5458F}" type="sibTrans" cxnId="{F38CD86E-7861-4D47-80F2-2C8E34537CA4}">
      <dgm:prSet/>
      <dgm:spPr/>
      <dgm:t>
        <a:bodyPr/>
        <a:lstStyle/>
        <a:p>
          <a:endParaRPr lang="fr-FR"/>
        </a:p>
      </dgm:t>
    </dgm:pt>
    <dgm:pt modelId="{F963256B-2A25-B042-925C-282BAAD53ECB}" type="pres">
      <dgm:prSet presAssocID="{020FC12B-25CC-3D44-BCF5-D2229B6A89D7}" presName="compositeShape" presStyleCnt="0">
        <dgm:presLayoutVars>
          <dgm:chMax val="7"/>
          <dgm:dir/>
          <dgm:resizeHandles val="exact"/>
        </dgm:presLayoutVars>
      </dgm:prSet>
      <dgm:spPr/>
    </dgm:pt>
    <dgm:pt modelId="{10691DD0-F9B6-1D4C-9221-A82BABC9A35D}" type="pres">
      <dgm:prSet presAssocID="{E764CB42-62CB-DE49-AFF3-B595D82D4F74}" presName="circ1" presStyleLbl="vennNode1" presStyleIdx="0" presStyleCnt="3"/>
      <dgm:spPr/>
    </dgm:pt>
    <dgm:pt modelId="{76260431-4433-C042-A671-E4EE327397A0}" type="pres">
      <dgm:prSet presAssocID="{E764CB42-62CB-DE49-AFF3-B595D82D4F74}" presName="circ1Tx" presStyleLbl="revTx" presStyleIdx="0" presStyleCnt="0">
        <dgm:presLayoutVars>
          <dgm:chMax val="0"/>
          <dgm:chPref val="0"/>
          <dgm:bulletEnabled val="1"/>
        </dgm:presLayoutVars>
      </dgm:prSet>
      <dgm:spPr/>
    </dgm:pt>
    <dgm:pt modelId="{A82508D7-2E1D-E044-93D4-D779CD095FE2}" type="pres">
      <dgm:prSet presAssocID="{8EAB2655-2B11-B249-B21D-40B554AD4D24}" presName="circ2" presStyleLbl="vennNode1" presStyleIdx="1" presStyleCnt="3"/>
      <dgm:spPr/>
    </dgm:pt>
    <dgm:pt modelId="{55018A53-DDB7-A54B-B32F-6570FC3F81CF}" type="pres">
      <dgm:prSet presAssocID="{8EAB2655-2B11-B249-B21D-40B554AD4D24}" presName="circ2Tx" presStyleLbl="revTx" presStyleIdx="0" presStyleCnt="0">
        <dgm:presLayoutVars>
          <dgm:chMax val="0"/>
          <dgm:chPref val="0"/>
          <dgm:bulletEnabled val="1"/>
        </dgm:presLayoutVars>
      </dgm:prSet>
      <dgm:spPr/>
    </dgm:pt>
    <dgm:pt modelId="{CCD436FC-1A42-AC49-B7DE-1DCC06C78B70}" type="pres">
      <dgm:prSet presAssocID="{94164DB6-D837-7C40-90FF-E343945B3B4B}" presName="circ3" presStyleLbl="vennNode1" presStyleIdx="2" presStyleCnt="3"/>
      <dgm:spPr/>
    </dgm:pt>
    <dgm:pt modelId="{77E310F6-F581-A54E-8335-044527AFF693}" type="pres">
      <dgm:prSet presAssocID="{94164DB6-D837-7C40-90FF-E343945B3B4B}" presName="circ3Tx" presStyleLbl="revTx" presStyleIdx="0" presStyleCnt="0">
        <dgm:presLayoutVars>
          <dgm:chMax val="0"/>
          <dgm:chPref val="0"/>
          <dgm:bulletEnabled val="1"/>
        </dgm:presLayoutVars>
      </dgm:prSet>
      <dgm:spPr/>
    </dgm:pt>
  </dgm:ptLst>
  <dgm:cxnLst>
    <dgm:cxn modelId="{73660319-D7A2-9A46-870A-94199CC2BA8C}" type="presOf" srcId="{94164DB6-D837-7C40-90FF-E343945B3B4B}" destId="{77E310F6-F581-A54E-8335-044527AFF693}" srcOrd="1" destOrd="0" presId="urn:microsoft.com/office/officeart/2005/8/layout/venn1"/>
    <dgm:cxn modelId="{C323421F-F701-8647-A356-019FF1794671}" type="presOf" srcId="{94164DB6-D837-7C40-90FF-E343945B3B4B}" destId="{CCD436FC-1A42-AC49-B7DE-1DCC06C78B70}" srcOrd="0" destOrd="0" presId="urn:microsoft.com/office/officeart/2005/8/layout/venn1"/>
    <dgm:cxn modelId="{CE95CC30-2999-9B46-8AC8-BE8F191297C2}" type="presOf" srcId="{E764CB42-62CB-DE49-AFF3-B595D82D4F74}" destId="{76260431-4433-C042-A671-E4EE327397A0}" srcOrd="1" destOrd="0" presId="urn:microsoft.com/office/officeart/2005/8/layout/venn1"/>
    <dgm:cxn modelId="{3C9DD333-94BA-D942-AC39-DA57DA45BFCA}" type="presOf" srcId="{8EAB2655-2B11-B249-B21D-40B554AD4D24}" destId="{55018A53-DDB7-A54B-B32F-6570FC3F81CF}" srcOrd="1" destOrd="0" presId="urn:microsoft.com/office/officeart/2005/8/layout/venn1"/>
    <dgm:cxn modelId="{9A2ECC67-45DF-A440-880F-1287A1E96A49}" type="presOf" srcId="{8EAB2655-2B11-B249-B21D-40B554AD4D24}" destId="{A82508D7-2E1D-E044-93D4-D779CD095FE2}" srcOrd="0" destOrd="0" presId="urn:microsoft.com/office/officeart/2005/8/layout/venn1"/>
    <dgm:cxn modelId="{F38CD86E-7861-4D47-80F2-2C8E34537CA4}" srcId="{020FC12B-25CC-3D44-BCF5-D2229B6A89D7}" destId="{94164DB6-D837-7C40-90FF-E343945B3B4B}" srcOrd="2" destOrd="0" parTransId="{E07B102C-F523-BC44-8BBE-AAE8C942F2B6}" sibTransId="{20D2BE5C-2E2D-6B44-A433-6F699AA5458F}"/>
    <dgm:cxn modelId="{D00FBF75-BC7C-A645-9B7E-3A3B1AA6BB64}" srcId="{020FC12B-25CC-3D44-BCF5-D2229B6A89D7}" destId="{8EAB2655-2B11-B249-B21D-40B554AD4D24}" srcOrd="1" destOrd="0" parTransId="{C2D97955-048E-A443-85B4-6EBA1CE5B09B}" sibTransId="{B4240A07-5A88-8344-9BF1-A81BB3987C53}"/>
    <dgm:cxn modelId="{9544C375-D790-E84A-B738-17B8E4FC1A31}" type="presOf" srcId="{020FC12B-25CC-3D44-BCF5-D2229B6A89D7}" destId="{F963256B-2A25-B042-925C-282BAAD53ECB}" srcOrd="0" destOrd="0" presId="urn:microsoft.com/office/officeart/2005/8/layout/venn1"/>
    <dgm:cxn modelId="{DFFBC478-B4EB-2947-AC6D-AC91F1A2F4C7}" srcId="{020FC12B-25CC-3D44-BCF5-D2229B6A89D7}" destId="{E764CB42-62CB-DE49-AFF3-B595D82D4F74}" srcOrd="0" destOrd="0" parTransId="{42D51090-1FA3-BA4E-AB49-BBBC221F4A28}" sibTransId="{A49F533E-6E63-9240-924D-425722F386E0}"/>
    <dgm:cxn modelId="{8EA402E1-6B40-F84B-9991-85DE9ADF37B2}" type="presOf" srcId="{E764CB42-62CB-DE49-AFF3-B595D82D4F74}" destId="{10691DD0-F9B6-1D4C-9221-A82BABC9A35D}" srcOrd="0" destOrd="0" presId="urn:microsoft.com/office/officeart/2005/8/layout/venn1"/>
    <dgm:cxn modelId="{E25607D6-D63D-ED4D-85A4-F174044F3C87}" type="presParOf" srcId="{F963256B-2A25-B042-925C-282BAAD53ECB}" destId="{10691DD0-F9B6-1D4C-9221-A82BABC9A35D}" srcOrd="0" destOrd="0" presId="urn:microsoft.com/office/officeart/2005/8/layout/venn1"/>
    <dgm:cxn modelId="{9ED18B28-70D3-DF4E-9053-0D5E046157FE}" type="presParOf" srcId="{F963256B-2A25-B042-925C-282BAAD53ECB}" destId="{76260431-4433-C042-A671-E4EE327397A0}" srcOrd="1" destOrd="0" presId="urn:microsoft.com/office/officeart/2005/8/layout/venn1"/>
    <dgm:cxn modelId="{C8C1D65F-CDA9-DA4E-9918-6F83D87D41E3}" type="presParOf" srcId="{F963256B-2A25-B042-925C-282BAAD53ECB}" destId="{A82508D7-2E1D-E044-93D4-D779CD095FE2}" srcOrd="2" destOrd="0" presId="urn:microsoft.com/office/officeart/2005/8/layout/venn1"/>
    <dgm:cxn modelId="{BEFC7FFA-B1BB-B94C-AB90-44C392770B5D}" type="presParOf" srcId="{F963256B-2A25-B042-925C-282BAAD53ECB}" destId="{55018A53-DDB7-A54B-B32F-6570FC3F81CF}" srcOrd="3" destOrd="0" presId="urn:microsoft.com/office/officeart/2005/8/layout/venn1"/>
    <dgm:cxn modelId="{827B5B69-5948-4B40-9034-BE620F60DFCA}" type="presParOf" srcId="{F963256B-2A25-B042-925C-282BAAD53ECB}" destId="{CCD436FC-1A42-AC49-B7DE-1DCC06C78B70}" srcOrd="4" destOrd="0" presId="urn:microsoft.com/office/officeart/2005/8/layout/venn1"/>
    <dgm:cxn modelId="{962151A9-E3D4-F14D-942D-373502C4C295}" type="presParOf" srcId="{F963256B-2A25-B042-925C-282BAAD53ECB}" destId="{77E310F6-F581-A54E-8335-044527AFF693}" srcOrd="5" destOrd="0" presId="urn:microsoft.com/office/officeart/2005/8/layout/ven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456C95-D577-6D4F-8ECC-F25D33C390E6}">
      <dsp:nvSpPr>
        <dsp:cNvPr id="0" name=""/>
        <dsp:cNvSpPr/>
      </dsp:nvSpPr>
      <dsp:spPr>
        <a:xfrm>
          <a:off x="763" y="635740"/>
          <a:ext cx="3286564" cy="394387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5725" rIns="111125" bIns="0" numCol="1" spcCol="1270" anchor="t" anchorCtr="0">
          <a:noAutofit/>
        </a:bodyPr>
        <a:lstStyle/>
        <a:p>
          <a:pPr marL="0" lvl="0" indent="0" algn="r" defTabSz="1111250">
            <a:lnSpc>
              <a:spcPct val="120000"/>
            </a:lnSpc>
            <a:spcBef>
              <a:spcPct val="0"/>
            </a:spcBef>
            <a:spcAft>
              <a:spcPct val="35000"/>
            </a:spcAft>
            <a:buNone/>
          </a:pPr>
          <a:r>
            <a:rPr lang="fr-FR" sz="2500" kern="1200" dirty="0"/>
            <a:t>To </a:t>
          </a:r>
          <a:r>
            <a:rPr lang="fr-FR" sz="2500" kern="1200" dirty="0" err="1"/>
            <a:t>assess</a:t>
          </a:r>
          <a:r>
            <a:rPr lang="fr-FR" sz="2500" kern="1200" dirty="0"/>
            <a:t> the </a:t>
          </a:r>
          <a:r>
            <a:rPr lang="fr-FR" sz="2500" kern="1200" dirty="0" err="1"/>
            <a:t>level</a:t>
          </a:r>
          <a:r>
            <a:rPr lang="fr-FR" sz="2500" kern="1200" dirty="0"/>
            <a:t> of</a:t>
          </a:r>
        </a:p>
      </dsp:txBody>
      <dsp:txXfrm rot="16200000">
        <a:off x="-1287569" y="1924073"/>
        <a:ext cx="3233979" cy="657312"/>
      </dsp:txXfrm>
    </dsp:sp>
    <dsp:sp modelId="{F1F0F2BB-B18C-D04E-A278-D172AB398269}">
      <dsp:nvSpPr>
        <dsp:cNvPr id="0" name=""/>
        <dsp:cNvSpPr/>
      </dsp:nvSpPr>
      <dsp:spPr>
        <a:xfrm>
          <a:off x="658076" y="635740"/>
          <a:ext cx="2448490" cy="39438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2009" rIns="0" bIns="0" numCol="1" spcCol="1270" anchor="t" anchorCtr="0">
          <a:noAutofit/>
        </a:bodyPr>
        <a:lstStyle/>
        <a:p>
          <a:pPr marL="0" lvl="0" indent="0" algn="l" defTabSz="933450">
            <a:lnSpc>
              <a:spcPct val="120000"/>
            </a:lnSpc>
            <a:spcBef>
              <a:spcPct val="0"/>
            </a:spcBef>
            <a:spcAft>
              <a:spcPts val="1200"/>
            </a:spcAft>
            <a:buFont typeface="Arial" panose="020B0604020202020204" pitchFamily="34" charset="0"/>
            <a:buNone/>
          </a:pPr>
          <a:r>
            <a:rPr lang="fr-FR" sz="2100" kern="1200" dirty="0"/>
            <a:t>verbal and non-verbal communication </a:t>
          </a:r>
          <a:r>
            <a:rPr lang="fr-FR" sz="2100" kern="1200" dirty="0" err="1"/>
            <a:t>skills</a:t>
          </a:r>
          <a:r>
            <a:rPr lang="fr-FR" sz="2100" kern="1200" dirty="0"/>
            <a:t> </a:t>
          </a:r>
          <a:r>
            <a:rPr lang="fr-FR" sz="2100" kern="1200" dirty="0" err="1"/>
            <a:t>included</a:t>
          </a:r>
          <a:r>
            <a:rPr lang="fr-FR" sz="2100" kern="1200" dirty="0"/>
            <a:t> the </a:t>
          </a:r>
          <a:r>
            <a:rPr lang="fr-FR" sz="2100" kern="1200" dirty="0" err="1"/>
            <a:t>pragmatic</a:t>
          </a:r>
          <a:r>
            <a:rPr lang="fr-FR" sz="2100" kern="1200" dirty="0"/>
            <a:t> dimension of </a:t>
          </a:r>
          <a:r>
            <a:rPr lang="fr-FR" sz="2100" kern="1200" dirty="0" err="1"/>
            <a:t>language</a:t>
          </a:r>
          <a:endParaRPr lang="fr-FR" sz="2100" kern="1200" dirty="0"/>
        </a:p>
      </dsp:txBody>
      <dsp:txXfrm>
        <a:off x="658076" y="635740"/>
        <a:ext cx="2448490" cy="3943877"/>
      </dsp:txXfrm>
    </dsp:sp>
    <dsp:sp modelId="{EB76715E-37D5-9E41-A392-6693CB42ED6E}">
      <dsp:nvSpPr>
        <dsp:cNvPr id="0" name=""/>
        <dsp:cNvSpPr/>
      </dsp:nvSpPr>
      <dsp:spPr>
        <a:xfrm>
          <a:off x="3402358" y="635740"/>
          <a:ext cx="3286564" cy="394387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5725" rIns="111125" bIns="0" numCol="1" spcCol="1270" anchor="t" anchorCtr="0">
          <a:noAutofit/>
        </a:bodyPr>
        <a:lstStyle/>
        <a:p>
          <a:pPr marL="0" lvl="0" indent="0" algn="r" defTabSz="1111250">
            <a:lnSpc>
              <a:spcPct val="120000"/>
            </a:lnSpc>
            <a:spcBef>
              <a:spcPct val="0"/>
            </a:spcBef>
            <a:spcAft>
              <a:spcPts val="0"/>
            </a:spcAft>
            <a:buNone/>
          </a:pPr>
          <a:r>
            <a:rPr lang="fr-FR" sz="2500" kern="1200" dirty="0"/>
            <a:t>To </a:t>
          </a:r>
          <a:r>
            <a:rPr lang="fr-FR" sz="2500" kern="1200" dirty="0" err="1"/>
            <a:t>describe</a:t>
          </a:r>
          <a:endParaRPr lang="fr-FR" sz="2500" kern="1200" dirty="0"/>
        </a:p>
      </dsp:txBody>
      <dsp:txXfrm rot="16200000">
        <a:off x="2114025" y="1924073"/>
        <a:ext cx="3233979" cy="657312"/>
      </dsp:txXfrm>
    </dsp:sp>
    <dsp:sp modelId="{B63B0263-82AF-9F48-B461-ECBF8EC16C48}">
      <dsp:nvSpPr>
        <dsp:cNvPr id="0" name=""/>
        <dsp:cNvSpPr/>
      </dsp:nvSpPr>
      <dsp:spPr>
        <a:xfrm rot="5400000">
          <a:off x="3129030" y="3769787"/>
          <a:ext cx="579520" cy="492984"/>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D702E89-92A7-1B49-A0D5-E0995B71D391}">
      <dsp:nvSpPr>
        <dsp:cNvPr id="0" name=""/>
        <dsp:cNvSpPr/>
      </dsp:nvSpPr>
      <dsp:spPr>
        <a:xfrm>
          <a:off x="4059671" y="635740"/>
          <a:ext cx="2448490" cy="39438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2009" rIns="0" bIns="0" numCol="1" spcCol="1270" anchor="t" anchorCtr="0">
          <a:noAutofit/>
        </a:bodyPr>
        <a:lstStyle/>
        <a:p>
          <a:pPr marL="0" lvl="0" indent="0" algn="l" defTabSz="933450">
            <a:lnSpc>
              <a:spcPct val="120000"/>
            </a:lnSpc>
            <a:spcBef>
              <a:spcPct val="0"/>
            </a:spcBef>
            <a:spcAft>
              <a:spcPts val="1200"/>
            </a:spcAft>
            <a:buNone/>
          </a:pPr>
          <a:r>
            <a:rPr lang="fr-FR" sz="2100" kern="1200" dirty="0"/>
            <a:t>the communication and/or </a:t>
          </a:r>
          <a:r>
            <a:rPr lang="fr-FR" sz="2100" kern="1200" dirty="0" err="1"/>
            <a:t>language</a:t>
          </a:r>
          <a:r>
            <a:rPr lang="fr-FR" sz="2100" kern="1200" dirty="0"/>
            <a:t> </a:t>
          </a:r>
          <a:r>
            <a:rPr lang="fr-FR" sz="2100" kern="1200" dirty="0" err="1"/>
            <a:t>deficit</a:t>
          </a:r>
          <a:endParaRPr lang="fr-FR" sz="2100" kern="1200" dirty="0"/>
        </a:p>
        <a:p>
          <a:pPr marL="0" lvl="0" indent="0" algn="l" defTabSz="933450">
            <a:lnSpc>
              <a:spcPct val="120000"/>
            </a:lnSpc>
            <a:spcBef>
              <a:spcPct val="0"/>
            </a:spcBef>
            <a:spcAft>
              <a:spcPts val="1200"/>
            </a:spcAft>
            <a:buNone/>
          </a:pPr>
          <a:r>
            <a:rPr lang="fr-FR" sz="2100" kern="1200" dirty="0"/>
            <a:t>the </a:t>
          </a:r>
          <a:r>
            <a:rPr lang="fr-FR" sz="2100" kern="1200" dirty="0" err="1"/>
            <a:t>degree</a:t>
          </a:r>
          <a:r>
            <a:rPr lang="fr-FR" sz="2100" kern="1200" dirty="0"/>
            <a:t> of </a:t>
          </a:r>
          <a:r>
            <a:rPr lang="fr-FR" sz="2100" kern="1200" dirty="0" err="1"/>
            <a:t>severity</a:t>
          </a:r>
          <a:r>
            <a:rPr lang="fr-FR" sz="2100" kern="1200" dirty="0"/>
            <a:t> in relation to the IDD </a:t>
          </a:r>
          <a:r>
            <a:rPr lang="fr-FR" sz="2100" kern="1200" dirty="0" err="1"/>
            <a:t>person’s</a:t>
          </a:r>
          <a:r>
            <a:rPr lang="fr-FR" sz="2100" kern="1200" dirty="0"/>
            <a:t> </a:t>
          </a:r>
          <a:r>
            <a:rPr lang="fr-FR" sz="2100" kern="1200" dirty="0" err="1"/>
            <a:t>general</a:t>
          </a:r>
          <a:r>
            <a:rPr lang="fr-FR" sz="2100" kern="1200" dirty="0"/>
            <a:t> </a:t>
          </a:r>
          <a:r>
            <a:rPr lang="fr-FR" sz="2100" kern="1200" dirty="0" err="1"/>
            <a:t>level</a:t>
          </a:r>
          <a:r>
            <a:rPr lang="fr-FR" sz="2100" kern="1200" dirty="0"/>
            <a:t> of </a:t>
          </a:r>
          <a:r>
            <a:rPr lang="fr-FR" sz="2100" kern="1200" dirty="0" err="1"/>
            <a:t>development</a:t>
          </a:r>
          <a:r>
            <a:rPr lang="fr-FR" sz="2100" kern="1200" dirty="0"/>
            <a:t> and </a:t>
          </a:r>
          <a:r>
            <a:rPr lang="fr-FR" sz="2100" kern="1200" dirty="0" err="1"/>
            <a:t>age</a:t>
          </a:r>
          <a:endParaRPr lang="fr-FR" sz="2100" kern="1200" dirty="0"/>
        </a:p>
      </dsp:txBody>
      <dsp:txXfrm>
        <a:off x="4059671" y="635740"/>
        <a:ext cx="2448490" cy="3943877"/>
      </dsp:txXfrm>
    </dsp:sp>
    <dsp:sp modelId="{9FC64FFE-5771-7045-8F33-1EB67D44B430}">
      <dsp:nvSpPr>
        <dsp:cNvPr id="0" name=""/>
        <dsp:cNvSpPr/>
      </dsp:nvSpPr>
      <dsp:spPr>
        <a:xfrm>
          <a:off x="6803953" y="635740"/>
          <a:ext cx="3286564" cy="394387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5725" rIns="111125" bIns="0" numCol="1" spcCol="1270" anchor="t" anchorCtr="0">
          <a:noAutofit/>
        </a:bodyPr>
        <a:lstStyle/>
        <a:p>
          <a:pPr marL="0" lvl="0" indent="0" algn="r" defTabSz="1111250">
            <a:lnSpc>
              <a:spcPct val="120000"/>
            </a:lnSpc>
            <a:spcBef>
              <a:spcPct val="0"/>
            </a:spcBef>
            <a:spcAft>
              <a:spcPct val="35000"/>
            </a:spcAft>
            <a:buNone/>
          </a:pPr>
          <a:r>
            <a:rPr lang="fr-FR" sz="2500" kern="1200" dirty="0"/>
            <a:t>To </a:t>
          </a:r>
          <a:r>
            <a:rPr lang="fr-FR" sz="2500" kern="1200" dirty="0" err="1"/>
            <a:t>give</a:t>
          </a:r>
          <a:r>
            <a:rPr lang="fr-FR" sz="2500" kern="1200" dirty="0"/>
            <a:t> indication</a:t>
          </a:r>
        </a:p>
      </dsp:txBody>
      <dsp:txXfrm rot="16200000">
        <a:off x="5515619" y="1924073"/>
        <a:ext cx="3233979" cy="657312"/>
      </dsp:txXfrm>
    </dsp:sp>
    <dsp:sp modelId="{6C953DF6-6C61-274F-BB13-D0014252BC38}">
      <dsp:nvSpPr>
        <dsp:cNvPr id="0" name=""/>
        <dsp:cNvSpPr/>
      </dsp:nvSpPr>
      <dsp:spPr>
        <a:xfrm rot="5400000">
          <a:off x="6530625" y="3769787"/>
          <a:ext cx="579520" cy="492984"/>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58D9B1-3508-974A-A4FA-2DE72C968D2B}">
      <dsp:nvSpPr>
        <dsp:cNvPr id="0" name=""/>
        <dsp:cNvSpPr/>
      </dsp:nvSpPr>
      <dsp:spPr>
        <a:xfrm>
          <a:off x="7461266" y="635740"/>
          <a:ext cx="2448490" cy="39438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2009" rIns="0" bIns="0" numCol="1" spcCol="1270" anchor="t" anchorCtr="0">
          <a:noAutofit/>
        </a:bodyPr>
        <a:lstStyle/>
        <a:p>
          <a:pPr marL="0" lvl="0" indent="0" algn="l" defTabSz="933450">
            <a:lnSpc>
              <a:spcPct val="120000"/>
            </a:lnSpc>
            <a:spcBef>
              <a:spcPct val="0"/>
            </a:spcBef>
            <a:spcAft>
              <a:spcPts val="1200"/>
            </a:spcAft>
            <a:buNone/>
          </a:pPr>
          <a:r>
            <a:rPr lang="fr-FR" sz="2100" kern="1200" dirty="0"/>
            <a:t>for follow-up</a:t>
          </a:r>
        </a:p>
        <a:p>
          <a:pPr marL="0" lvl="0" indent="0" algn="l" defTabSz="933450">
            <a:lnSpc>
              <a:spcPct val="120000"/>
            </a:lnSpc>
            <a:spcBef>
              <a:spcPct val="0"/>
            </a:spcBef>
            <a:spcAft>
              <a:spcPts val="1200"/>
            </a:spcAft>
            <a:buNone/>
          </a:pPr>
          <a:r>
            <a:rPr lang="fr-FR" sz="2100" kern="1200" dirty="0"/>
            <a:t>for care and adaptation of the </a:t>
          </a:r>
          <a:r>
            <a:rPr lang="fr-FR" sz="2100" kern="1200" dirty="0" err="1"/>
            <a:t>environment</a:t>
          </a:r>
          <a:endParaRPr lang="fr-FR" sz="2100" kern="1200" dirty="0"/>
        </a:p>
        <a:p>
          <a:pPr marL="0" lvl="0" indent="0" algn="l" defTabSz="933450">
            <a:lnSpc>
              <a:spcPct val="120000"/>
            </a:lnSpc>
            <a:spcBef>
              <a:spcPct val="0"/>
            </a:spcBef>
            <a:spcAft>
              <a:spcPts val="1200"/>
            </a:spcAft>
            <a:buNone/>
          </a:pPr>
          <a:r>
            <a:rPr lang="fr-FR" sz="2100" kern="1200" dirty="0"/>
            <a:t>to </a:t>
          </a:r>
          <a:r>
            <a:rPr lang="fr-FR" sz="2100" kern="1200" dirty="0" err="1"/>
            <a:t>facilitate</a:t>
          </a:r>
          <a:r>
            <a:rPr lang="fr-FR" sz="2100" kern="1200" dirty="0"/>
            <a:t> the interactions </a:t>
          </a:r>
          <a:r>
            <a:rPr lang="fr-FR" sz="2100" kern="1200" dirty="0" err="1"/>
            <a:t>with</a:t>
          </a:r>
          <a:r>
            <a:rPr lang="fr-FR" sz="2100" kern="1200" dirty="0"/>
            <a:t> the IDD </a:t>
          </a:r>
          <a:r>
            <a:rPr lang="fr-FR" sz="2100" kern="1200" dirty="0" err="1"/>
            <a:t>person</a:t>
          </a:r>
          <a:r>
            <a:rPr lang="fr-FR" sz="2100" kern="1200" dirty="0"/>
            <a:t> and to enable </a:t>
          </a:r>
          <a:r>
            <a:rPr lang="fr-FR" sz="2100" kern="1200" dirty="0" err="1"/>
            <a:t>him·her</a:t>
          </a:r>
          <a:r>
            <a:rPr lang="fr-FR" sz="2100" kern="1200" dirty="0"/>
            <a:t> to </a:t>
          </a:r>
          <a:r>
            <a:rPr lang="fr-FR" sz="2100" kern="1200" dirty="0" err="1"/>
            <a:t>understand</a:t>
          </a:r>
          <a:r>
            <a:rPr lang="fr-FR" sz="2100" kern="1200" dirty="0"/>
            <a:t> instructions </a:t>
          </a:r>
        </a:p>
      </dsp:txBody>
      <dsp:txXfrm>
        <a:off x="7461266" y="635740"/>
        <a:ext cx="2448490" cy="39438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3CCFB-023F-414C-BD06-A9A4290818DE}">
      <dsp:nvSpPr>
        <dsp:cNvPr id="0" name=""/>
        <dsp:cNvSpPr/>
      </dsp:nvSpPr>
      <dsp:spPr>
        <a:xfrm>
          <a:off x="4262"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dirty="0">
              <a:solidFill>
                <a:schemeClr val="accent1"/>
              </a:solidFill>
            </a:rPr>
            <a:t>Social interaction and communication</a:t>
          </a:r>
        </a:p>
      </dsp:txBody>
      <dsp:txXfrm>
        <a:off x="4262" y="0"/>
        <a:ext cx="4100608" cy="1598463"/>
      </dsp:txXfrm>
    </dsp:sp>
    <dsp:sp modelId="{86FDA7D1-5DDC-1A41-A50A-91077662224D}">
      <dsp:nvSpPr>
        <dsp:cNvPr id="0" name=""/>
        <dsp:cNvSpPr/>
      </dsp:nvSpPr>
      <dsp:spPr>
        <a:xfrm>
          <a:off x="414323" y="1601715"/>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Social motivation</a:t>
          </a:r>
        </a:p>
      </dsp:txBody>
      <dsp:txXfrm>
        <a:off x="427102" y="1614494"/>
        <a:ext cx="3254929" cy="410741"/>
      </dsp:txXfrm>
    </dsp:sp>
    <dsp:sp modelId="{DA6CCF4E-ED7F-F149-B77B-443C964281B6}">
      <dsp:nvSpPr>
        <dsp:cNvPr id="0" name=""/>
        <dsp:cNvSpPr/>
      </dsp:nvSpPr>
      <dsp:spPr>
        <a:xfrm>
          <a:off x="414323" y="2105137"/>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err="1"/>
            <a:t>Emotional</a:t>
          </a:r>
          <a:r>
            <a:rPr lang="fr-FR" sz="1300" kern="1200" dirty="0"/>
            <a:t> communication</a:t>
          </a:r>
        </a:p>
      </dsp:txBody>
      <dsp:txXfrm>
        <a:off x="427102" y="2117916"/>
        <a:ext cx="3254929" cy="410741"/>
      </dsp:txXfrm>
    </dsp:sp>
    <dsp:sp modelId="{CC7F24FC-39CA-414F-A940-9FAFF233012F}">
      <dsp:nvSpPr>
        <dsp:cNvPr id="0" name=""/>
        <dsp:cNvSpPr/>
      </dsp:nvSpPr>
      <dsp:spPr>
        <a:xfrm>
          <a:off x="414323" y="2608559"/>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Use of gaze</a:t>
          </a:r>
        </a:p>
      </dsp:txBody>
      <dsp:txXfrm>
        <a:off x="427102" y="2621338"/>
        <a:ext cx="3254929" cy="410741"/>
      </dsp:txXfrm>
    </dsp:sp>
    <dsp:sp modelId="{2C9FA353-59E5-804E-AE7A-9D8AB1EDE285}">
      <dsp:nvSpPr>
        <dsp:cNvPr id="0" name=""/>
        <dsp:cNvSpPr/>
      </dsp:nvSpPr>
      <dsp:spPr>
        <a:xfrm>
          <a:off x="414323" y="3111982"/>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Imitation</a:t>
          </a:r>
        </a:p>
      </dsp:txBody>
      <dsp:txXfrm>
        <a:off x="427102" y="3124761"/>
        <a:ext cx="3254929" cy="410741"/>
      </dsp:txXfrm>
    </dsp:sp>
    <dsp:sp modelId="{E636AFC5-1FA7-8046-A29C-D64A327B0128}">
      <dsp:nvSpPr>
        <dsp:cNvPr id="0" name=""/>
        <dsp:cNvSpPr/>
      </dsp:nvSpPr>
      <dsp:spPr>
        <a:xfrm>
          <a:off x="414323" y="3615404"/>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Social </a:t>
          </a:r>
          <a:r>
            <a:rPr lang="fr-FR" sz="1300" kern="1200" dirty="0" err="1"/>
            <a:t>games</a:t>
          </a:r>
          <a:endParaRPr lang="fr-FR" sz="1300" kern="1200" dirty="0"/>
        </a:p>
      </dsp:txBody>
      <dsp:txXfrm>
        <a:off x="427102" y="3628183"/>
        <a:ext cx="3254929" cy="410741"/>
      </dsp:txXfrm>
    </dsp:sp>
    <dsp:sp modelId="{D2B44C00-F173-9B45-AEF4-87740EDD9734}">
      <dsp:nvSpPr>
        <dsp:cNvPr id="0" name=""/>
        <dsp:cNvSpPr/>
      </dsp:nvSpPr>
      <dsp:spPr>
        <a:xfrm>
          <a:off x="414323" y="4118826"/>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err="1"/>
            <a:t>Preverbal</a:t>
          </a:r>
          <a:r>
            <a:rPr lang="fr-FR" sz="1300" kern="1200" dirty="0"/>
            <a:t> vocalisations</a:t>
          </a:r>
        </a:p>
      </dsp:txBody>
      <dsp:txXfrm>
        <a:off x="427102" y="4131605"/>
        <a:ext cx="3254929" cy="410741"/>
      </dsp:txXfrm>
    </dsp:sp>
    <dsp:sp modelId="{EB47DBCE-2699-7D4C-A2F0-5260A17DD8D7}">
      <dsp:nvSpPr>
        <dsp:cNvPr id="0" name=""/>
        <dsp:cNvSpPr/>
      </dsp:nvSpPr>
      <dsp:spPr>
        <a:xfrm>
          <a:off x="414323" y="4622249"/>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Emergence of expressive and </a:t>
          </a:r>
          <a:r>
            <a:rPr lang="fr-FR" sz="1300" kern="1200" dirty="0" err="1"/>
            <a:t>receptive</a:t>
          </a:r>
          <a:r>
            <a:rPr lang="fr-FR" sz="1300" kern="1200" dirty="0"/>
            <a:t> </a:t>
          </a:r>
          <a:r>
            <a:rPr lang="fr-FR" sz="1300" kern="1200" dirty="0" err="1"/>
            <a:t>language</a:t>
          </a:r>
          <a:endParaRPr lang="fr-FR" sz="1300" kern="1200" dirty="0"/>
        </a:p>
      </dsp:txBody>
      <dsp:txXfrm>
        <a:off x="427102" y="4635028"/>
        <a:ext cx="3254929" cy="410741"/>
      </dsp:txXfrm>
    </dsp:sp>
    <dsp:sp modelId="{4883EA6F-64C3-3341-B2DA-4BF01A8E8EF1}">
      <dsp:nvSpPr>
        <dsp:cNvPr id="0" name=""/>
        <dsp:cNvSpPr/>
      </dsp:nvSpPr>
      <dsp:spPr>
        <a:xfrm>
          <a:off x="4412417"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dirty="0" err="1">
              <a:solidFill>
                <a:schemeClr val="accent1"/>
              </a:solidFill>
            </a:rPr>
            <a:t>Language</a:t>
          </a:r>
          <a:r>
            <a:rPr lang="fr-FR" sz="2000" kern="1200" dirty="0">
              <a:solidFill>
                <a:schemeClr val="accent1"/>
              </a:solidFill>
            </a:rPr>
            <a:t> and </a:t>
          </a:r>
          <a:r>
            <a:rPr lang="fr-FR" sz="2000" kern="1200" dirty="0" err="1">
              <a:solidFill>
                <a:schemeClr val="accent1"/>
              </a:solidFill>
            </a:rPr>
            <a:t>complex</a:t>
          </a:r>
          <a:r>
            <a:rPr lang="fr-FR" sz="2000" kern="1200" dirty="0">
              <a:solidFill>
                <a:schemeClr val="accent1"/>
              </a:solidFill>
            </a:rPr>
            <a:t> communication </a:t>
          </a:r>
          <a:r>
            <a:rPr lang="fr-FR" sz="2000" kern="1200" dirty="0" err="1">
              <a:solidFill>
                <a:schemeClr val="accent1"/>
              </a:solidFill>
            </a:rPr>
            <a:t>means</a:t>
          </a:r>
          <a:r>
            <a:rPr lang="fr-FR" sz="2000" kern="1200" dirty="0">
              <a:solidFill>
                <a:schemeClr val="accent1"/>
              </a:solidFill>
            </a:rPr>
            <a:t> </a:t>
          </a:r>
        </a:p>
      </dsp:txBody>
      <dsp:txXfrm>
        <a:off x="4412417" y="0"/>
        <a:ext cx="4100608" cy="1598463"/>
      </dsp:txXfrm>
    </dsp:sp>
    <dsp:sp modelId="{4B255E55-C4C1-7D40-8E85-3CC53098BABB}">
      <dsp:nvSpPr>
        <dsp:cNvPr id="0" name=""/>
        <dsp:cNvSpPr/>
      </dsp:nvSpPr>
      <dsp:spPr>
        <a:xfrm>
          <a:off x="4822478" y="1599471"/>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Articulation and </a:t>
          </a:r>
          <a:r>
            <a:rPr lang="fr-FR" sz="1300" kern="1200" dirty="0" err="1"/>
            <a:t>phonological</a:t>
          </a:r>
          <a:r>
            <a:rPr lang="fr-FR" sz="1300" kern="1200" dirty="0"/>
            <a:t> </a:t>
          </a:r>
          <a:r>
            <a:rPr lang="fr-FR" sz="1300" kern="1200" dirty="0" err="1"/>
            <a:t>skills</a:t>
          </a:r>
          <a:endParaRPr lang="fr-FR" sz="1300" kern="1200" dirty="0"/>
        </a:p>
      </dsp:txBody>
      <dsp:txXfrm>
        <a:off x="4840532" y="1617525"/>
        <a:ext cx="3244379" cy="580291"/>
      </dsp:txXfrm>
    </dsp:sp>
    <dsp:sp modelId="{D163FD3C-2F84-2244-9F81-C6C9A92D376B}">
      <dsp:nvSpPr>
        <dsp:cNvPr id="0" name=""/>
        <dsp:cNvSpPr/>
      </dsp:nvSpPr>
      <dsp:spPr>
        <a:xfrm>
          <a:off x="4822478" y="2310701"/>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err="1"/>
            <a:t>Lexicon</a:t>
          </a:r>
          <a:endParaRPr lang="fr-FR" sz="1300" kern="1200" dirty="0"/>
        </a:p>
      </dsp:txBody>
      <dsp:txXfrm>
        <a:off x="4840532" y="2328755"/>
        <a:ext cx="3244379" cy="580291"/>
      </dsp:txXfrm>
    </dsp:sp>
    <dsp:sp modelId="{26518675-3FA4-5E4E-A154-8D6F6D67EA49}">
      <dsp:nvSpPr>
        <dsp:cNvPr id="0" name=""/>
        <dsp:cNvSpPr/>
      </dsp:nvSpPr>
      <dsp:spPr>
        <a:xfrm>
          <a:off x="4822478" y="3021932"/>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err="1"/>
            <a:t>Morphosyntax</a:t>
          </a:r>
          <a:r>
            <a:rPr lang="fr-FR" sz="1300" kern="1200" dirty="0"/>
            <a:t> and </a:t>
          </a:r>
          <a:r>
            <a:rPr lang="fr-FR" sz="1300" kern="1200" dirty="0" err="1"/>
            <a:t>syntax</a:t>
          </a:r>
          <a:endParaRPr lang="fr-FR" sz="1300" kern="1200" dirty="0"/>
        </a:p>
      </dsp:txBody>
      <dsp:txXfrm>
        <a:off x="4840532" y="3039986"/>
        <a:ext cx="3244379" cy="580291"/>
      </dsp:txXfrm>
    </dsp:sp>
    <dsp:sp modelId="{165F7BFA-54BE-CC4C-BC0C-03B7C8018980}">
      <dsp:nvSpPr>
        <dsp:cNvPr id="0" name=""/>
        <dsp:cNvSpPr/>
      </dsp:nvSpPr>
      <dsp:spPr>
        <a:xfrm>
          <a:off x="4822478" y="3733162"/>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err="1"/>
            <a:t>Pragmatic</a:t>
          </a:r>
          <a:r>
            <a:rPr lang="fr-FR" sz="1300" kern="1200" dirty="0"/>
            <a:t> </a:t>
          </a:r>
          <a:r>
            <a:rPr lang="fr-FR" sz="1300" kern="1200" dirty="0" err="1"/>
            <a:t>skills</a:t>
          </a:r>
          <a:endParaRPr lang="fr-FR" sz="1300" kern="1200" dirty="0"/>
        </a:p>
      </dsp:txBody>
      <dsp:txXfrm>
        <a:off x="4840532" y="3751216"/>
        <a:ext cx="3244379" cy="580291"/>
      </dsp:txXfrm>
    </dsp:sp>
    <dsp:sp modelId="{F682F866-A4ED-AA44-B09C-2A45AF832F69}">
      <dsp:nvSpPr>
        <dsp:cNvPr id="0" name=""/>
        <dsp:cNvSpPr/>
      </dsp:nvSpPr>
      <dsp:spPr>
        <a:xfrm>
          <a:off x="4822478" y="4444392"/>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err="1"/>
            <a:t>Discourse</a:t>
          </a:r>
          <a:endParaRPr lang="fr-FR" sz="1300" kern="1200" dirty="0"/>
        </a:p>
      </dsp:txBody>
      <dsp:txXfrm>
        <a:off x="4840532" y="4462446"/>
        <a:ext cx="3244379" cy="5802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3CCFB-023F-414C-BD06-A9A4290818DE}">
      <dsp:nvSpPr>
        <dsp:cNvPr id="0" name=""/>
        <dsp:cNvSpPr/>
      </dsp:nvSpPr>
      <dsp:spPr>
        <a:xfrm>
          <a:off x="4262"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dirty="0" err="1">
              <a:solidFill>
                <a:schemeClr val="accent1"/>
              </a:solidFill>
            </a:rPr>
            <a:t>Observational</a:t>
          </a:r>
          <a:r>
            <a:rPr lang="fr-FR" sz="2000" kern="1200" dirty="0">
              <a:solidFill>
                <a:schemeClr val="accent1"/>
              </a:solidFill>
            </a:rPr>
            <a:t> </a:t>
          </a:r>
          <a:r>
            <a:rPr lang="fr-FR" sz="2000" kern="1200" dirty="0" err="1">
              <a:solidFill>
                <a:schemeClr val="accent1"/>
              </a:solidFill>
            </a:rPr>
            <a:t>grids</a:t>
          </a:r>
          <a:r>
            <a:rPr lang="fr-FR" sz="2000" kern="1200" dirty="0">
              <a:solidFill>
                <a:schemeClr val="accent1"/>
              </a:solidFill>
            </a:rPr>
            <a:t> </a:t>
          </a:r>
          <a:r>
            <a:rPr lang="fr-FR" sz="2000" kern="1200" dirty="0" err="1">
              <a:solidFill>
                <a:schemeClr val="accent1"/>
              </a:solidFill>
            </a:rPr>
            <a:t>focused</a:t>
          </a:r>
          <a:r>
            <a:rPr lang="fr-FR" sz="2000" kern="1200" dirty="0">
              <a:solidFill>
                <a:schemeClr val="accent1"/>
              </a:solidFill>
            </a:rPr>
            <a:t> on communication </a:t>
          </a:r>
          <a:r>
            <a:rPr lang="fr-FR" sz="2000" kern="1200" dirty="0" err="1">
              <a:solidFill>
                <a:schemeClr val="accent1"/>
              </a:solidFill>
            </a:rPr>
            <a:t>precursors</a:t>
          </a:r>
          <a:r>
            <a:rPr lang="fr-FR" sz="2000" kern="1200" dirty="0">
              <a:solidFill>
                <a:schemeClr val="accent1"/>
              </a:solidFill>
            </a:rPr>
            <a:t> </a:t>
          </a:r>
        </a:p>
      </dsp:txBody>
      <dsp:txXfrm>
        <a:off x="4262" y="0"/>
        <a:ext cx="4100608" cy="1598463"/>
      </dsp:txXfrm>
    </dsp:sp>
    <dsp:sp modelId="{E636AFC5-1FA7-8046-A29C-D64A327B0128}">
      <dsp:nvSpPr>
        <dsp:cNvPr id="0" name=""/>
        <dsp:cNvSpPr/>
      </dsp:nvSpPr>
      <dsp:spPr>
        <a:xfrm>
          <a:off x="414323" y="1598918"/>
          <a:ext cx="3280487" cy="10467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r-FR" sz="2000" kern="1200" dirty="0" err="1"/>
            <a:t>Wetherby</a:t>
          </a:r>
          <a:r>
            <a:rPr lang="fr-FR" sz="2000" kern="1200" dirty="0"/>
            <a:t> and </a:t>
          </a:r>
          <a:r>
            <a:rPr lang="fr-FR" sz="2000" kern="1200" dirty="0" err="1"/>
            <a:t>Prutting's</a:t>
          </a:r>
          <a:r>
            <a:rPr lang="fr-FR" sz="2000" kern="1200" dirty="0"/>
            <a:t> </a:t>
          </a:r>
          <a:r>
            <a:rPr lang="fr-FR" sz="2000" kern="1200" dirty="0" err="1"/>
            <a:t>list</a:t>
          </a:r>
          <a:r>
            <a:rPr lang="fr-FR" sz="2000" kern="1200" dirty="0"/>
            <a:t> of communication </a:t>
          </a:r>
          <a:r>
            <a:rPr lang="fr-FR" sz="2000" kern="1200" dirty="0" err="1"/>
            <a:t>functions</a:t>
          </a:r>
          <a:r>
            <a:rPr lang="fr-FR" sz="2000" kern="1200" dirty="0"/>
            <a:t> </a:t>
          </a:r>
        </a:p>
      </dsp:txBody>
      <dsp:txXfrm>
        <a:off x="444982" y="1629577"/>
        <a:ext cx="3219169" cy="985462"/>
      </dsp:txXfrm>
    </dsp:sp>
    <dsp:sp modelId="{D2B44C00-F173-9B45-AEF4-87740EDD9734}">
      <dsp:nvSpPr>
        <dsp:cNvPr id="0" name=""/>
        <dsp:cNvSpPr/>
      </dsp:nvSpPr>
      <dsp:spPr>
        <a:xfrm>
          <a:off x="414323" y="2806741"/>
          <a:ext cx="3280487" cy="10467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r-FR" sz="2000" kern="1200" dirty="0" err="1"/>
            <a:t>Rowland’s</a:t>
          </a:r>
          <a:r>
            <a:rPr lang="fr-FR" sz="2000" kern="1200" dirty="0"/>
            <a:t> Communication Matrix </a:t>
          </a:r>
        </a:p>
      </dsp:txBody>
      <dsp:txXfrm>
        <a:off x="444982" y="2837400"/>
        <a:ext cx="3219169" cy="985462"/>
      </dsp:txXfrm>
    </dsp:sp>
    <dsp:sp modelId="{EB47DBCE-2699-7D4C-A2F0-5260A17DD8D7}">
      <dsp:nvSpPr>
        <dsp:cNvPr id="0" name=""/>
        <dsp:cNvSpPr/>
      </dsp:nvSpPr>
      <dsp:spPr>
        <a:xfrm>
          <a:off x="414323" y="4014565"/>
          <a:ext cx="3280487" cy="10467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r-FR" sz="2000" kern="1200" dirty="0"/>
            <a:t>Verbal </a:t>
          </a:r>
          <a:r>
            <a:rPr lang="fr-FR" sz="2000" kern="1200" dirty="0" err="1"/>
            <a:t>Behavior</a:t>
          </a:r>
          <a:r>
            <a:rPr lang="fr-FR" sz="2000" kern="1200" dirty="0"/>
            <a:t> - </a:t>
          </a:r>
          <a:r>
            <a:rPr lang="fr-FR" sz="2000" kern="1200" dirty="0" err="1"/>
            <a:t>Milestones</a:t>
          </a:r>
          <a:r>
            <a:rPr lang="fr-FR" sz="2000" kern="1200" dirty="0"/>
            <a:t> </a:t>
          </a:r>
          <a:r>
            <a:rPr lang="fr-FR" sz="2000" kern="1200" dirty="0" err="1"/>
            <a:t>Assessment</a:t>
          </a:r>
          <a:r>
            <a:rPr lang="fr-FR" sz="2000" kern="1200" dirty="0"/>
            <a:t> and Placement Program</a:t>
          </a:r>
        </a:p>
      </dsp:txBody>
      <dsp:txXfrm>
        <a:off x="444982" y="4045224"/>
        <a:ext cx="3219169" cy="985462"/>
      </dsp:txXfrm>
    </dsp:sp>
    <dsp:sp modelId="{4883EA6F-64C3-3341-B2DA-4BF01A8E8EF1}">
      <dsp:nvSpPr>
        <dsp:cNvPr id="0" name=""/>
        <dsp:cNvSpPr/>
      </dsp:nvSpPr>
      <dsp:spPr>
        <a:xfrm>
          <a:off x="4412417"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dirty="0">
              <a:solidFill>
                <a:schemeClr val="accent1"/>
              </a:solidFill>
            </a:rPr>
            <a:t>General and </a:t>
          </a:r>
          <a:r>
            <a:rPr lang="fr-FR" sz="2000" kern="1200" dirty="0" err="1">
              <a:solidFill>
                <a:schemeClr val="accent1"/>
              </a:solidFill>
            </a:rPr>
            <a:t>integrated</a:t>
          </a:r>
          <a:r>
            <a:rPr lang="fr-FR" sz="2000" kern="1200" dirty="0">
              <a:solidFill>
                <a:schemeClr val="accent1"/>
              </a:solidFill>
            </a:rPr>
            <a:t> </a:t>
          </a:r>
          <a:r>
            <a:rPr lang="fr-FR" sz="2000" kern="1200" dirty="0" err="1">
              <a:solidFill>
                <a:schemeClr val="accent1"/>
              </a:solidFill>
            </a:rPr>
            <a:t>tools</a:t>
          </a:r>
          <a:r>
            <a:rPr lang="fr-FR" sz="2000" kern="1200" dirty="0">
              <a:solidFill>
                <a:schemeClr val="accent1"/>
              </a:solidFill>
            </a:rPr>
            <a:t> </a:t>
          </a:r>
        </a:p>
      </dsp:txBody>
      <dsp:txXfrm>
        <a:off x="4412417" y="0"/>
        <a:ext cx="4100608" cy="1598463"/>
      </dsp:txXfrm>
    </dsp:sp>
    <dsp:sp modelId="{165F7BFA-54BE-CC4C-BC0C-03B7C8018980}">
      <dsp:nvSpPr>
        <dsp:cNvPr id="0" name=""/>
        <dsp:cNvSpPr/>
      </dsp:nvSpPr>
      <dsp:spPr>
        <a:xfrm>
          <a:off x="4822478" y="1600024"/>
          <a:ext cx="3280487" cy="16065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r-FR" sz="2000" kern="1200" dirty="0"/>
            <a:t>Social Cognitive Evaluation Battery</a:t>
          </a:r>
        </a:p>
      </dsp:txBody>
      <dsp:txXfrm>
        <a:off x="4869532" y="1647078"/>
        <a:ext cx="3186379" cy="1512420"/>
      </dsp:txXfrm>
    </dsp:sp>
    <dsp:sp modelId="{F682F866-A4ED-AA44-B09C-2A45AF832F69}">
      <dsp:nvSpPr>
        <dsp:cNvPr id="0" name=""/>
        <dsp:cNvSpPr/>
      </dsp:nvSpPr>
      <dsp:spPr>
        <a:xfrm>
          <a:off x="4822478" y="3453710"/>
          <a:ext cx="3280487" cy="16065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r-FR" sz="2000" kern="1200" dirty="0" err="1"/>
            <a:t>Early</a:t>
          </a:r>
          <a:r>
            <a:rPr lang="fr-FR" sz="2000" kern="1200" dirty="0"/>
            <a:t> Social Communication Evaluation </a:t>
          </a:r>
          <a:r>
            <a:rPr lang="fr-FR" sz="2000" kern="1200" dirty="0" err="1"/>
            <a:t>Scales</a:t>
          </a:r>
          <a:endParaRPr lang="fr-FR" sz="2000" kern="1200" dirty="0"/>
        </a:p>
      </dsp:txBody>
      <dsp:txXfrm>
        <a:off x="4869532" y="3500764"/>
        <a:ext cx="3186379" cy="15124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C9B74A-1026-3A47-9F33-C4FDF0A34FD6}">
      <dsp:nvSpPr>
        <dsp:cNvPr id="0" name=""/>
        <dsp:cNvSpPr/>
      </dsp:nvSpPr>
      <dsp:spPr>
        <a:xfrm>
          <a:off x="3568"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a:t>Object </a:t>
          </a:r>
          <a:r>
            <a:rPr lang="fr-FR" sz="1900" kern="1200" dirty="0" err="1"/>
            <a:t>request</a:t>
          </a:r>
          <a:endParaRPr lang="fr-FR" sz="1900" kern="1200" dirty="0"/>
        </a:p>
      </dsp:txBody>
      <dsp:txXfrm>
        <a:off x="3568" y="372575"/>
        <a:ext cx="1931900" cy="1159140"/>
      </dsp:txXfrm>
    </dsp:sp>
    <dsp:sp modelId="{CA8BFB48-6564-2D47-B2A5-AF1542E8745F}">
      <dsp:nvSpPr>
        <dsp:cNvPr id="0" name=""/>
        <dsp:cNvSpPr/>
      </dsp:nvSpPr>
      <dsp:spPr>
        <a:xfrm>
          <a:off x="2128658"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a:t>Action </a:t>
          </a:r>
          <a:r>
            <a:rPr lang="fr-FR" sz="1900" kern="1200" dirty="0" err="1"/>
            <a:t>request</a:t>
          </a:r>
          <a:endParaRPr lang="fr-FR" sz="1900" kern="1200" dirty="0"/>
        </a:p>
      </dsp:txBody>
      <dsp:txXfrm>
        <a:off x="2128658" y="372575"/>
        <a:ext cx="1931900" cy="1159140"/>
      </dsp:txXfrm>
    </dsp:sp>
    <dsp:sp modelId="{4406E5E3-1DEB-5846-80B7-4F58226AC9A9}">
      <dsp:nvSpPr>
        <dsp:cNvPr id="0" name=""/>
        <dsp:cNvSpPr/>
      </dsp:nvSpPr>
      <dsp:spPr>
        <a:xfrm>
          <a:off x="4253749"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err="1"/>
            <a:t>Request</a:t>
          </a:r>
          <a:r>
            <a:rPr lang="fr-FR" sz="1900" kern="1200" dirty="0"/>
            <a:t> for social routine</a:t>
          </a:r>
        </a:p>
      </dsp:txBody>
      <dsp:txXfrm>
        <a:off x="4253749" y="372575"/>
        <a:ext cx="1931900" cy="1159140"/>
      </dsp:txXfrm>
    </dsp:sp>
    <dsp:sp modelId="{5DD8068E-18CB-0D45-9E58-E5567FB3D4D0}">
      <dsp:nvSpPr>
        <dsp:cNvPr id="0" name=""/>
        <dsp:cNvSpPr/>
      </dsp:nvSpPr>
      <dsp:spPr>
        <a:xfrm>
          <a:off x="6378840"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err="1"/>
            <a:t>Request</a:t>
          </a:r>
          <a:r>
            <a:rPr lang="fr-FR" sz="1900" kern="1200" dirty="0"/>
            <a:t> for permission</a:t>
          </a:r>
        </a:p>
      </dsp:txBody>
      <dsp:txXfrm>
        <a:off x="6378840" y="372575"/>
        <a:ext cx="1931900" cy="1159140"/>
      </dsp:txXfrm>
    </dsp:sp>
    <dsp:sp modelId="{D8D0C52A-A831-E24C-B419-C111269A656B}">
      <dsp:nvSpPr>
        <dsp:cNvPr id="0" name=""/>
        <dsp:cNvSpPr/>
      </dsp:nvSpPr>
      <dsp:spPr>
        <a:xfrm>
          <a:off x="8503931"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err="1"/>
            <a:t>Request</a:t>
          </a:r>
          <a:r>
            <a:rPr lang="fr-FR" sz="1900" kern="1200" dirty="0"/>
            <a:t> for information</a:t>
          </a:r>
        </a:p>
      </dsp:txBody>
      <dsp:txXfrm>
        <a:off x="8503931" y="372575"/>
        <a:ext cx="1931900" cy="1159140"/>
      </dsp:txXfrm>
    </dsp:sp>
    <dsp:sp modelId="{9CE46AA0-73A2-8047-8EC1-43D9237A872B}">
      <dsp:nvSpPr>
        <dsp:cNvPr id="0" name=""/>
        <dsp:cNvSpPr/>
      </dsp:nvSpPr>
      <dsp:spPr>
        <a:xfrm>
          <a:off x="3568"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err="1"/>
            <a:t>Protest</a:t>
          </a:r>
          <a:endParaRPr lang="fr-FR" sz="1900" kern="1200" dirty="0"/>
        </a:p>
      </dsp:txBody>
      <dsp:txXfrm>
        <a:off x="3568" y="1724906"/>
        <a:ext cx="1931900" cy="1159140"/>
      </dsp:txXfrm>
    </dsp:sp>
    <dsp:sp modelId="{E5A8E05B-F643-004F-9B31-6B9EB5357A65}">
      <dsp:nvSpPr>
        <dsp:cNvPr id="0" name=""/>
        <dsp:cNvSpPr/>
      </dsp:nvSpPr>
      <dsp:spPr>
        <a:xfrm>
          <a:off x="2128658"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a:t>Recognition of </a:t>
          </a:r>
          <a:r>
            <a:rPr lang="fr-FR" sz="1900" kern="1200" dirty="0" err="1"/>
            <a:t>others</a:t>
          </a:r>
          <a:endParaRPr lang="fr-FR" sz="1900" kern="1200" dirty="0"/>
        </a:p>
      </dsp:txBody>
      <dsp:txXfrm>
        <a:off x="2128658" y="1724906"/>
        <a:ext cx="1931900" cy="1159140"/>
      </dsp:txXfrm>
    </dsp:sp>
    <dsp:sp modelId="{AC5DC0C8-3A38-BA48-A495-726B43D4A46E}">
      <dsp:nvSpPr>
        <dsp:cNvPr id="0" name=""/>
        <dsp:cNvSpPr/>
      </dsp:nvSpPr>
      <dsp:spPr>
        <a:xfrm>
          <a:off x="4253749"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a:t>Action to </a:t>
          </a:r>
          <a:r>
            <a:rPr lang="fr-FR" sz="1900" kern="1200" dirty="0" err="1"/>
            <a:t>attract</a:t>
          </a:r>
          <a:r>
            <a:rPr lang="fr-FR" sz="1900" kern="1200" dirty="0"/>
            <a:t> attention</a:t>
          </a:r>
        </a:p>
      </dsp:txBody>
      <dsp:txXfrm>
        <a:off x="4253749" y="1724906"/>
        <a:ext cx="1931900" cy="1159140"/>
      </dsp:txXfrm>
    </dsp:sp>
    <dsp:sp modelId="{C577AEBE-76DE-F74F-B24D-ED095DECC143}">
      <dsp:nvSpPr>
        <dsp:cNvPr id="0" name=""/>
        <dsp:cNvSpPr/>
      </dsp:nvSpPr>
      <dsp:spPr>
        <a:xfrm>
          <a:off x="6378840"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a:t>Comment for </a:t>
          </a:r>
          <a:r>
            <a:rPr lang="fr-FR" sz="1900" kern="1200" dirty="0" err="1"/>
            <a:t>other</a:t>
          </a:r>
          <a:endParaRPr lang="fr-FR" sz="1900" kern="1200" dirty="0"/>
        </a:p>
      </dsp:txBody>
      <dsp:txXfrm>
        <a:off x="6378840" y="1724906"/>
        <a:ext cx="1931900" cy="1159140"/>
      </dsp:txXfrm>
    </dsp:sp>
    <dsp:sp modelId="{01362293-A6C0-4E49-88EC-19494277E5DB}">
      <dsp:nvSpPr>
        <dsp:cNvPr id="0" name=""/>
        <dsp:cNvSpPr/>
      </dsp:nvSpPr>
      <dsp:spPr>
        <a:xfrm>
          <a:off x="8503931"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a:t>Comment for self</a:t>
          </a:r>
        </a:p>
      </dsp:txBody>
      <dsp:txXfrm>
        <a:off x="8503931" y="1724906"/>
        <a:ext cx="1931900" cy="1159140"/>
      </dsp:txXfrm>
    </dsp:sp>
    <dsp:sp modelId="{38853869-A8FC-184D-9964-E639F0109E1D}">
      <dsp:nvSpPr>
        <dsp:cNvPr id="0" name=""/>
        <dsp:cNvSpPr/>
      </dsp:nvSpPr>
      <dsp:spPr>
        <a:xfrm>
          <a:off x="3568"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err="1"/>
            <a:t>Naming</a:t>
          </a:r>
          <a:r>
            <a:rPr lang="fr-FR" sz="1900" kern="1200" dirty="0"/>
            <a:t>, </a:t>
          </a:r>
          <a:r>
            <a:rPr lang="fr-FR" sz="1900" kern="1200" dirty="0" err="1"/>
            <a:t>designation</a:t>
          </a:r>
          <a:r>
            <a:rPr lang="fr-FR" sz="1900" kern="1200" dirty="0"/>
            <a:t> for self</a:t>
          </a:r>
        </a:p>
      </dsp:txBody>
      <dsp:txXfrm>
        <a:off x="3568" y="3077236"/>
        <a:ext cx="1931900" cy="1159140"/>
      </dsp:txXfrm>
    </dsp:sp>
    <dsp:sp modelId="{41DB4B6E-D6EC-2A48-8177-741F8E818486}">
      <dsp:nvSpPr>
        <dsp:cNvPr id="0" name=""/>
        <dsp:cNvSpPr/>
      </dsp:nvSpPr>
      <dsp:spPr>
        <a:xfrm>
          <a:off x="2128658"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a:t>Vocal </a:t>
          </a:r>
          <a:r>
            <a:rPr lang="fr-FR" sz="1900" kern="1200" dirty="0" err="1"/>
            <a:t>accompaniment</a:t>
          </a:r>
          <a:endParaRPr lang="fr-FR" sz="1900" kern="1200" dirty="0"/>
        </a:p>
      </dsp:txBody>
      <dsp:txXfrm>
        <a:off x="2128658" y="3077236"/>
        <a:ext cx="1931900" cy="1159140"/>
      </dsp:txXfrm>
    </dsp:sp>
    <dsp:sp modelId="{72A434B4-F900-5740-89C4-825C6E329D1F}">
      <dsp:nvSpPr>
        <dsp:cNvPr id="0" name=""/>
        <dsp:cNvSpPr/>
      </dsp:nvSpPr>
      <dsp:spPr>
        <a:xfrm>
          <a:off x="4253749"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err="1"/>
            <a:t>Emotional</a:t>
          </a:r>
          <a:r>
            <a:rPr lang="fr-FR" sz="1900" kern="1200" dirty="0"/>
            <a:t> </a:t>
          </a:r>
          <a:r>
            <a:rPr lang="fr-FR" sz="1900" kern="1200" dirty="0" err="1"/>
            <a:t>reaction</a:t>
          </a:r>
          <a:endParaRPr lang="fr-FR" sz="1900" kern="1200" dirty="0"/>
        </a:p>
      </dsp:txBody>
      <dsp:txXfrm>
        <a:off x="4253749" y="3077236"/>
        <a:ext cx="1931900" cy="1159140"/>
      </dsp:txXfrm>
    </dsp:sp>
    <dsp:sp modelId="{4A21C2C9-5379-1840-BE49-DF47EA63E547}">
      <dsp:nvSpPr>
        <dsp:cNvPr id="0" name=""/>
        <dsp:cNvSpPr/>
      </dsp:nvSpPr>
      <dsp:spPr>
        <a:xfrm>
          <a:off x="6378840"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err="1">
              <a:latin typeface="Arial"/>
            </a:rPr>
            <a:t>Reaction</a:t>
          </a:r>
          <a:r>
            <a:rPr lang="fr-FR" sz="1900" kern="1200" dirty="0"/>
            <a:t> to </a:t>
          </a:r>
          <a:r>
            <a:rPr lang="fr-FR" sz="1900" kern="1200" dirty="0" err="1"/>
            <a:t>context</a:t>
          </a:r>
          <a:endParaRPr lang="fr-FR" sz="1900" kern="1200" dirty="0"/>
        </a:p>
      </dsp:txBody>
      <dsp:txXfrm>
        <a:off x="6378840" y="3077236"/>
        <a:ext cx="1931900" cy="1159140"/>
      </dsp:txXfrm>
    </dsp:sp>
    <dsp:sp modelId="{564A1851-D98F-FB44-B309-0FDA3AAEF8BD}">
      <dsp:nvSpPr>
        <dsp:cNvPr id="0" name=""/>
        <dsp:cNvSpPr/>
      </dsp:nvSpPr>
      <dsp:spPr>
        <a:xfrm>
          <a:off x="8503931"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a:t>Vocalisation or verbalisation not </a:t>
          </a:r>
          <a:r>
            <a:rPr lang="fr-FR" sz="1900" kern="1200" dirty="0" err="1"/>
            <a:t>related</a:t>
          </a:r>
          <a:r>
            <a:rPr lang="fr-FR" sz="1900" kern="1200" dirty="0"/>
            <a:t> to the situation</a:t>
          </a:r>
        </a:p>
      </dsp:txBody>
      <dsp:txXfrm>
        <a:off x="8503931" y="3077236"/>
        <a:ext cx="1931900" cy="11591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95058-F68E-6A49-A198-447AA297FA87}">
      <dsp:nvSpPr>
        <dsp:cNvPr id="0" name=""/>
        <dsp:cNvSpPr/>
      </dsp:nvSpPr>
      <dsp:spPr>
        <a:xfrm>
          <a:off x="0" y="0"/>
          <a:ext cx="9361468" cy="1451377"/>
        </a:xfrm>
        <a:prstGeom prst="rect">
          <a:avLst/>
        </a:prstGeom>
        <a:solidFill>
          <a:schemeClr val="accent1">
            <a:shade val="8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dirty="0"/>
            <a:t>16 </a:t>
          </a:r>
          <a:r>
            <a:rPr lang="fr-FR" sz="2000" kern="1200" dirty="0" err="1"/>
            <a:t>developmental</a:t>
          </a:r>
          <a:r>
            <a:rPr lang="fr-FR" sz="2000" kern="1200" dirty="0"/>
            <a:t> </a:t>
          </a:r>
          <a:r>
            <a:rPr lang="fr-FR" sz="2000" kern="1200" dirty="0" err="1"/>
            <a:t>scales</a:t>
          </a:r>
          <a:r>
            <a:rPr lang="fr-FR" sz="2000" kern="1200" dirty="0"/>
            <a:t> - 2 </a:t>
          </a:r>
          <a:r>
            <a:rPr lang="fr-FR" sz="2000" kern="1200" dirty="0" err="1"/>
            <a:t>domains</a:t>
          </a:r>
          <a:endParaRPr lang="fr-FR" sz="2000" kern="1200" dirty="0"/>
        </a:p>
      </dsp:txBody>
      <dsp:txXfrm>
        <a:off x="0" y="0"/>
        <a:ext cx="9361468" cy="1451377"/>
      </dsp:txXfrm>
    </dsp:sp>
    <dsp:sp modelId="{586598A6-04FD-E445-8C45-04EFBE83F42E}">
      <dsp:nvSpPr>
        <dsp:cNvPr id="0" name=""/>
        <dsp:cNvSpPr/>
      </dsp:nvSpPr>
      <dsp:spPr>
        <a:xfrm>
          <a:off x="0" y="1451377"/>
          <a:ext cx="4680734" cy="304789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fr-FR" sz="2300" kern="1200" dirty="0"/>
            <a:t>Cognitive </a:t>
          </a:r>
          <a:r>
            <a:rPr lang="fr-FR" sz="2300" kern="1200" dirty="0" err="1"/>
            <a:t>development</a:t>
          </a:r>
          <a:endParaRPr lang="fr-FR" sz="2300" kern="1200" dirty="0"/>
        </a:p>
        <a:p>
          <a:pPr marL="171450" lvl="1" indent="-171450" algn="l" defTabSz="800100">
            <a:lnSpc>
              <a:spcPct val="90000"/>
            </a:lnSpc>
            <a:spcBef>
              <a:spcPct val="0"/>
            </a:spcBef>
            <a:spcAft>
              <a:spcPct val="15000"/>
            </a:spcAft>
            <a:buChar char="•"/>
          </a:pPr>
          <a:r>
            <a:rPr lang="fr-FR" sz="1800" kern="1200" dirty="0"/>
            <a:t>Self image</a:t>
          </a:r>
        </a:p>
        <a:p>
          <a:pPr marL="171450" lvl="1" indent="-171450" algn="l" defTabSz="800100">
            <a:lnSpc>
              <a:spcPct val="90000"/>
            </a:lnSpc>
            <a:spcBef>
              <a:spcPct val="0"/>
            </a:spcBef>
            <a:spcAft>
              <a:spcPct val="15000"/>
            </a:spcAft>
            <a:buChar char="•"/>
          </a:pPr>
          <a:r>
            <a:rPr lang="fr-FR" sz="1800" kern="1200" dirty="0" err="1"/>
            <a:t>Symbolic</a:t>
          </a:r>
          <a:r>
            <a:rPr lang="fr-FR" sz="1800" kern="1200" dirty="0"/>
            <a:t> </a:t>
          </a:r>
          <a:r>
            <a:rPr lang="fr-FR" sz="1800" kern="1200" dirty="0" err="1"/>
            <a:t>play</a:t>
          </a:r>
          <a:endParaRPr lang="fr-FR" sz="1800" kern="1200" dirty="0"/>
        </a:p>
        <a:p>
          <a:pPr marL="171450" lvl="1" indent="-171450" algn="l" defTabSz="800100">
            <a:lnSpc>
              <a:spcPct val="90000"/>
            </a:lnSpc>
            <a:spcBef>
              <a:spcPct val="0"/>
            </a:spcBef>
            <a:spcAft>
              <a:spcPct val="15000"/>
            </a:spcAft>
            <a:buChar char="•"/>
          </a:pPr>
          <a:r>
            <a:rPr lang="fr-FR" sz="1800" kern="1200" dirty="0"/>
            <a:t>Object-relation </a:t>
          </a:r>
          <a:r>
            <a:rPr lang="fr-FR" sz="1800" kern="1200" dirty="0" err="1"/>
            <a:t>schemata</a:t>
          </a:r>
          <a:endParaRPr lang="fr-FR" sz="1800" kern="1200" dirty="0"/>
        </a:p>
        <a:p>
          <a:pPr marL="171450" lvl="1" indent="-171450" algn="l" defTabSz="800100">
            <a:lnSpc>
              <a:spcPct val="90000"/>
            </a:lnSpc>
            <a:spcBef>
              <a:spcPct val="0"/>
            </a:spcBef>
            <a:spcAft>
              <a:spcPct val="15000"/>
            </a:spcAft>
            <a:buChar char="•"/>
          </a:pPr>
          <a:r>
            <a:rPr lang="fr-FR" sz="1800" kern="1200" dirty="0" err="1"/>
            <a:t>Operational</a:t>
          </a:r>
          <a:r>
            <a:rPr lang="fr-FR" sz="1800" kern="1200" dirty="0"/>
            <a:t> </a:t>
          </a:r>
          <a:r>
            <a:rPr lang="fr-FR" sz="1800" kern="1200" dirty="0" err="1"/>
            <a:t>causality</a:t>
          </a:r>
          <a:endParaRPr lang="fr-FR" sz="1800" kern="1200" dirty="0"/>
        </a:p>
        <a:p>
          <a:pPr marL="171450" lvl="1" indent="-171450" algn="l" defTabSz="800100">
            <a:lnSpc>
              <a:spcPct val="90000"/>
            </a:lnSpc>
            <a:spcBef>
              <a:spcPct val="0"/>
            </a:spcBef>
            <a:spcAft>
              <a:spcPct val="15000"/>
            </a:spcAft>
            <a:buChar char="•"/>
          </a:pPr>
          <a:r>
            <a:rPr lang="fr-FR" sz="1800" kern="1200" dirty="0" err="1"/>
            <a:t>Means</a:t>
          </a:r>
          <a:r>
            <a:rPr lang="fr-FR" sz="1800" kern="1200" dirty="0"/>
            <a:t> and </a:t>
          </a:r>
          <a:r>
            <a:rPr lang="fr-FR" sz="1800" kern="1200" dirty="0" err="1"/>
            <a:t>aims</a:t>
          </a:r>
          <a:endParaRPr lang="fr-FR" sz="1800" kern="1200" dirty="0"/>
        </a:p>
        <a:p>
          <a:pPr marL="171450" lvl="1" indent="-171450" algn="l" defTabSz="800100">
            <a:lnSpc>
              <a:spcPct val="90000"/>
            </a:lnSpc>
            <a:spcBef>
              <a:spcPct val="0"/>
            </a:spcBef>
            <a:spcAft>
              <a:spcPct val="15000"/>
            </a:spcAft>
            <a:buChar char="•"/>
          </a:pPr>
          <a:r>
            <a:rPr lang="fr-FR" sz="1800" kern="1200" dirty="0"/>
            <a:t>Spatial relations</a:t>
          </a:r>
        </a:p>
        <a:p>
          <a:pPr marL="171450" lvl="1" indent="-171450" algn="l" defTabSz="800100">
            <a:lnSpc>
              <a:spcPct val="90000"/>
            </a:lnSpc>
            <a:spcBef>
              <a:spcPct val="0"/>
            </a:spcBef>
            <a:spcAft>
              <a:spcPct val="15000"/>
            </a:spcAft>
            <a:buChar char="•"/>
          </a:pPr>
          <a:r>
            <a:rPr lang="fr-FR" sz="1800" kern="1200" dirty="0"/>
            <a:t>Object permanence</a:t>
          </a:r>
        </a:p>
      </dsp:txBody>
      <dsp:txXfrm>
        <a:off x="0" y="1451377"/>
        <a:ext cx="4680734" cy="3047892"/>
      </dsp:txXfrm>
    </dsp:sp>
    <dsp:sp modelId="{7738E923-967B-A347-A692-4473A421C33B}">
      <dsp:nvSpPr>
        <dsp:cNvPr id="0" name=""/>
        <dsp:cNvSpPr/>
      </dsp:nvSpPr>
      <dsp:spPr>
        <a:xfrm>
          <a:off x="4680734" y="1451377"/>
          <a:ext cx="4680734" cy="304789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fr-FR" sz="2300" kern="1200" dirty="0"/>
            <a:t>Socio-</a:t>
          </a:r>
          <a:r>
            <a:rPr lang="fr-FR" sz="2300" kern="1200" dirty="0" err="1"/>
            <a:t>emotional</a:t>
          </a:r>
          <a:r>
            <a:rPr lang="fr-FR" sz="2300" kern="1200" dirty="0"/>
            <a:t>-</a:t>
          </a:r>
          <a:r>
            <a:rPr lang="fr-FR" sz="2300" kern="1200" dirty="0" err="1"/>
            <a:t>skills</a:t>
          </a:r>
          <a:endParaRPr lang="fr-FR" sz="2300" kern="1200" dirty="0"/>
        </a:p>
        <a:p>
          <a:pPr marL="171450" lvl="1" indent="-171450" algn="l" defTabSz="800100">
            <a:lnSpc>
              <a:spcPct val="90000"/>
            </a:lnSpc>
            <a:spcBef>
              <a:spcPct val="0"/>
            </a:spcBef>
            <a:spcAft>
              <a:spcPct val="15000"/>
            </a:spcAft>
            <a:buChar char="•"/>
          </a:pPr>
          <a:r>
            <a:rPr lang="fr-FR" sz="1800" kern="1200" dirty="0" err="1"/>
            <a:t>Behavioral</a:t>
          </a:r>
          <a:r>
            <a:rPr lang="fr-FR" sz="1800" kern="1200" dirty="0"/>
            <a:t> </a:t>
          </a:r>
          <a:r>
            <a:rPr lang="fr-FR" sz="1800" kern="1200" dirty="0" err="1"/>
            <a:t>regulation</a:t>
          </a:r>
          <a:endParaRPr lang="fr-FR" sz="1800" kern="1200" dirty="0"/>
        </a:p>
        <a:p>
          <a:pPr marL="171450" lvl="1" indent="-171450" algn="l" defTabSz="800100">
            <a:lnSpc>
              <a:spcPct val="90000"/>
            </a:lnSpc>
            <a:spcBef>
              <a:spcPct val="0"/>
            </a:spcBef>
            <a:spcAft>
              <a:spcPct val="15000"/>
            </a:spcAft>
            <a:buChar char="•"/>
          </a:pPr>
          <a:r>
            <a:rPr lang="fr-FR" sz="1800" kern="1200" dirty="0"/>
            <a:t>Social interactions</a:t>
          </a:r>
        </a:p>
        <a:p>
          <a:pPr marL="171450" lvl="1" indent="-171450" algn="l" defTabSz="800100">
            <a:lnSpc>
              <a:spcPct val="90000"/>
            </a:lnSpc>
            <a:spcBef>
              <a:spcPct val="0"/>
            </a:spcBef>
            <a:spcAft>
              <a:spcPct val="15000"/>
            </a:spcAft>
            <a:buChar char="•"/>
          </a:pPr>
          <a:r>
            <a:rPr lang="fr-FR" sz="1800" kern="1200" dirty="0"/>
            <a:t>Joint attention</a:t>
          </a:r>
        </a:p>
        <a:p>
          <a:pPr marL="171450" lvl="1" indent="-171450" algn="l" defTabSz="800100">
            <a:lnSpc>
              <a:spcPct val="90000"/>
            </a:lnSpc>
            <a:spcBef>
              <a:spcPct val="0"/>
            </a:spcBef>
            <a:spcAft>
              <a:spcPct val="15000"/>
            </a:spcAft>
            <a:buChar char="•"/>
          </a:pPr>
          <a:r>
            <a:rPr lang="fr-FR" sz="1800" kern="1200" dirty="0"/>
            <a:t>Expressive </a:t>
          </a:r>
          <a:r>
            <a:rPr lang="fr-FR" sz="1800" kern="1200" dirty="0" err="1"/>
            <a:t>language</a:t>
          </a:r>
          <a:endParaRPr lang="fr-FR" sz="1800" kern="1200" dirty="0"/>
        </a:p>
        <a:p>
          <a:pPr marL="171450" lvl="1" indent="-171450" algn="l" defTabSz="800100">
            <a:lnSpc>
              <a:spcPct val="90000"/>
            </a:lnSpc>
            <a:spcBef>
              <a:spcPct val="0"/>
            </a:spcBef>
            <a:spcAft>
              <a:spcPct val="15000"/>
            </a:spcAft>
            <a:buChar char="•"/>
          </a:pPr>
          <a:r>
            <a:rPr lang="fr-FR" sz="1800" kern="1200" dirty="0" err="1"/>
            <a:t>Comprehensive</a:t>
          </a:r>
          <a:r>
            <a:rPr lang="fr-FR" sz="1800" kern="1200" dirty="0"/>
            <a:t> </a:t>
          </a:r>
          <a:r>
            <a:rPr lang="fr-FR" sz="1800" kern="1200" dirty="0" err="1"/>
            <a:t>language</a:t>
          </a:r>
          <a:endParaRPr lang="fr-FR" sz="1800" kern="1200" dirty="0"/>
        </a:p>
        <a:p>
          <a:pPr marL="171450" lvl="1" indent="-171450" algn="l" defTabSz="800100">
            <a:lnSpc>
              <a:spcPct val="90000"/>
            </a:lnSpc>
            <a:spcBef>
              <a:spcPct val="0"/>
            </a:spcBef>
            <a:spcAft>
              <a:spcPct val="15000"/>
            </a:spcAft>
            <a:buChar char="•"/>
          </a:pPr>
          <a:r>
            <a:rPr lang="fr-FR" sz="1800" kern="1200" dirty="0"/>
            <a:t>Vocal imitation</a:t>
          </a:r>
        </a:p>
        <a:p>
          <a:pPr marL="171450" lvl="1" indent="-171450" algn="l" defTabSz="800100">
            <a:lnSpc>
              <a:spcPct val="90000"/>
            </a:lnSpc>
            <a:spcBef>
              <a:spcPct val="0"/>
            </a:spcBef>
            <a:spcAft>
              <a:spcPct val="15000"/>
            </a:spcAft>
            <a:buChar char="•"/>
          </a:pPr>
          <a:r>
            <a:rPr lang="fr-FR" sz="1800" kern="1200" dirty="0" err="1"/>
            <a:t>Gesture</a:t>
          </a:r>
          <a:r>
            <a:rPr lang="fr-FR" sz="1800" kern="1200" dirty="0"/>
            <a:t> imitation</a:t>
          </a:r>
        </a:p>
        <a:p>
          <a:pPr marL="171450" lvl="1" indent="-171450" algn="l" defTabSz="800100">
            <a:lnSpc>
              <a:spcPct val="90000"/>
            </a:lnSpc>
            <a:spcBef>
              <a:spcPct val="0"/>
            </a:spcBef>
            <a:spcAft>
              <a:spcPct val="15000"/>
            </a:spcAft>
            <a:buChar char="•"/>
          </a:pPr>
          <a:r>
            <a:rPr lang="fr-FR" sz="1800" kern="1200" dirty="0"/>
            <a:t>Affective relation</a:t>
          </a:r>
        </a:p>
        <a:p>
          <a:pPr marL="171450" lvl="1" indent="-171450" algn="l" defTabSz="800100">
            <a:lnSpc>
              <a:spcPct val="90000"/>
            </a:lnSpc>
            <a:spcBef>
              <a:spcPct val="0"/>
            </a:spcBef>
            <a:spcAft>
              <a:spcPct val="15000"/>
            </a:spcAft>
            <a:buChar char="•"/>
          </a:pPr>
          <a:r>
            <a:rPr lang="fr-FR" sz="1800" kern="1200" dirty="0" err="1"/>
            <a:t>Emotional</a:t>
          </a:r>
          <a:r>
            <a:rPr lang="fr-FR" sz="1800" kern="1200" dirty="0"/>
            <a:t> expression</a:t>
          </a:r>
        </a:p>
      </dsp:txBody>
      <dsp:txXfrm>
        <a:off x="4680734" y="1451377"/>
        <a:ext cx="4680734" cy="3047892"/>
      </dsp:txXfrm>
    </dsp:sp>
    <dsp:sp modelId="{58F74C5A-CFA2-B445-96BB-0C32B8FFB8A7}">
      <dsp:nvSpPr>
        <dsp:cNvPr id="0" name=""/>
        <dsp:cNvSpPr/>
      </dsp:nvSpPr>
      <dsp:spPr>
        <a:xfrm>
          <a:off x="0" y="4499270"/>
          <a:ext cx="9361468" cy="338654"/>
        </a:xfrm>
        <a:prstGeom prst="rect">
          <a:avLst/>
        </a:prstGeom>
        <a:solidFill>
          <a:schemeClr val="accent1">
            <a:shade val="8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691DD0-F9B6-1D4C-9221-A82BABC9A35D}">
      <dsp:nvSpPr>
        <dsp:cNvPr id="0" name=""/>
        <dsp:cNvSpPr/>
      </dsp:nvSpPr>
      <dsp:spPr>
        <a:xfrm>
          <a:off x="3250754" y="53464"/>
          <a:ext cx="2566291" cy="2566291"/>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r>
            <a:rPr lang="fr-FR" sz="2500" kern="1200" dirty="0"/>
            <a:t>Joint attention</a:t>
          </a:r>
        </a:p>
      </dsp:txBody>
      <dsp:txXfrm>
        <a:off x="3592926" y="502565"/>
        <a:ext cx="1881947" cy="1154831"/>
      </dsp:txXfrm>
    </dsp:sp>
    <dsp:sp modelId="{A82508D7-2E1D-E044-93D4-D779CD095FE2}">
      <dsp:nvSpPr>
        <dsp:cNvPr id="0" name=""/>
        <dsp:cNvSpPr/>
      </dsp:nvSpPr>
      <dsp:spPr>
        <a:xfrm>
          <a:off x="4176757" y="1657396"/>
          <a:ext cx="2566291" cy="2566291"/>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r>
            <a:rPr lang="fr-FR" sz="2500" kern="1200" dirty="0"/>
            <a:t>Social interaction</a:t>
          </a:r>
        </a:p>
      </dsp:txBody>
      <dsp:txXfrm>
        <a:off x="4961615" y="2320355"/>
        <a:ext cx="1539775" cy="1411460"/>
      </dsp:txXfrm>
    </dsp:sp>
    <dsp:sp modelId="{CCD436FC-1A42-AC49-B7DE-1DCC06C78B70}">
      <dsp:nvSpPr>
        <dsp:cNvPr id="0" name=""/>
        <dsp:cNvSpPr/>
      </dsp:nvSpPr>
      <dsp:spPr>
        <a:xfrm>
          <a:off x="2324750" y="1657396"/>
          <a:ext cx="2566291" cy="2566291"/>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r>
            <a:rPr lang="fr-FR" sz="2500" kern="1200" dirty="0" err="1"/>
            <a:t>Behavioral</a:t>
          </a:r>
          <a:r>
            <a:rPr lang="fr-FR" sz="2500" kern="1200" dirty="0"/>
            <a:t> </a:t>
          </a:r>
          <a:r>
            <a:rPr lang="fr-FR" sz="2500" kern="1200" dirty="0" err="1"/>
            <a:t>regulation</a:t>
          </a:r>
          <a:endParaRPr lang="fr-FR" sz="2500" kern="1200" dirty="0"/>
        </a:p>
      </dsp:txBody>
      <dsp:txXfrm>
        <a:off x="2566409" y="2320355"/>
        <a:ext cx="1539775" cy="141146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VB-MAPP (Sundberg, 2021) is tool based on Skinner's functional approach to verbal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the principles of applied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analysis (ABA) and the stages of communicative development.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It can be used to determine the communicative profile of a person with complex communication needs and to monitor the person's communicative abilities longitudinally.</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800" b="1" kern="100" dirty="0">
                <a:effectLst/>
                <a:latin typeface="Calibri" panose="020F0502020204030204" pitchFamily="34" charset="0"/>
                <a:ea typeface="Calibri" panose="020F0502020204030204" pitchFamily="34" charset="0"/>
                <a:cs typeface="Calibri" panose="020F0502020204030204" pitchFamily="34" charset="0"/>
              </a:rPr>
              <a:t>Persons targeting by the evaluation: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Persons with autism spectrum disorder, </a:t>
            </a:r>
            <a:r>
              <a:rPr lang="en-GB" sz="1800" kern="100" dirty="0" err="1">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behavioral</a:t>
            </a: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 developmental disorder, or intellectual developmental disorder</a:t>
            </a:r>
            <a:endParaRPr lang="fr-BE" sz="1800" b="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50000"/>
              </a:lnSpc>
              <a:spcBef>
                <a:spcPts val="600"/>
              </a:spcBef>
              <a:buFontTx/>
              <a:buNone/>
            </a:pPr>
            <a:r>
              <a:rPr lang="en-GB" sz="1800" b="1" kern="100" dirty="0">
                <a:effectLst/>
                <a:latin typeface="Calibri" panose="020F0502020204030204" pitchFamily="34" charset="0"/>
                <a:ea typeface="Calibri" panose="020F0502020204030204" pitchFamily="34" charset="0"/>
                <a:cs typeface="Calibri" panose="020F0502020204030204" pitchFamily="34" charset="0"/>
              </a:rPr>
              <a:t>Clinical goals: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n-US" sz="1800" kern="100" dirty="0">
                <a:solidFill>
                  <a:srgbClr val="231F20"/>
                </a:solidFill>
                <a:effectLst/>
                <a:highlight>
                  <a:srgbClr val="FFFFFF"/>
                </a:highlight>
                <a:uFill>
                  <a:solidFill>
                    <a:srgbClr val="000000"/>
                  </a:solidFill>
                </a:uFill>
                <a:latin typeface="Calibri" panose="020F0502020204030204" pitchFamily="34" charset="0"/>
                <a:ea typeface="Calibri" panose="020F0502020204030204" pitchFamily="34" charset="0"/>
                <a:cs typeface="Calibri" panose="020F0502020204030204" pitchFamily="34" charset="0"/>
              </a:rPr>
              <a:t>To determinate the communicative profile of a person with complex communication needs</a:t>
            </a:r>
            <a:endParaRPr lang="fr-BE" sz="1800" kern="100" dirty="0">
              <a:solidFill>
                <a:srgbClr val="231F20"/>
              </a:solidFill>
              <a:effectLst/>
              <a:highlight>
                <a:srgbClr val="FFFFFF"/>
              </a:highligh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n-GB" sz="1800" dirty="0">
                <a:effectLst/>
                <a:latin typeface="Calibri" panose="020F0502020204030204" pitchFamily="34" charset="0"/>
              </a:rPr>
              <a:t>To carry out a longitudinal follow-up of the person communicative abilities</a:t>
            </a:r>
            <a:r>
              <a:rPr lang="fr-BE" sz="1800" dirty="0">
                <a:solidFill>
                  <a:srgbClr val="202124"/>
                </a:solidFill>
                <a:effectLst/>
                <a:latin typeface="Calibri" panose="020F0502020204030204" pitchFamily="34" charset="0"/>
                <a:ea typeface="Times New Roman" panose="02020603050405020304" pitchFamily="18" charset="0"/>
              </a:rPr>
              <a:t>.</a:t>
            </a:r>
            <a:r>
              <a:rPr lang="fr-BE" sz="3200" dirty="0">
                <a:effectLst/>
              </a:rPr>
              <a:t> </a:t>
            </a:r>
          </a:p>
          <a:p>
            <a:pPr marL="0" lvl="0" indent="0">
              <a:lnSpc>
                <a:spcPct val="150000"/>
              </a:lnSpc>
              <a:spcBef>
                <a:spcPts val="600"/>
              </a:spcBef>
              <a:buFontTx/>
              <a:buNone/>
            </a:pPr>
            <a:r>
              <a:rPr lang="en-GB" sz="1800" b="1" kern="100" dirty="0">
                <a:effectLst/>
                <a:latin typeface="Calibri" panose="020F0502020204030204" pitchFamily="34" charset="0"/>
                <a:ea typeface="Calibri" panose="020F0502020204030204" pitchFamily="34" charset="0"/>
                <a:cs typeface="Calibri" panose="020F0502020204030204" pitchFamily="34" charset="0"/>
              </a:rPr>
              <a:t>Competent professionals: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rPr>
              <a:t>Speech and language therapists – Special educators and </a:t>
            </a:r>
            <a:r>
              <a:rPr lang="fr-BE" sz="1800" dirty="0" err="1">
                <a:solidFill>
                  <a:srgbClr val="202124"/>
                </a:solidFill>
                <a:effectLst/>
                <a:latin typeface="Calibri" panose="020F0502020204030204" pitchFamily="34" charset="0"/>
                <a:ea typeface="Times New Roman" panose="02020603050405020304" pitchFamily="18" charset="0"/>
              </a:rPr>
              <a:t>any</a:t>
            </a:r>
            <a:r>
              <a:rPr lang="fr-BE" sz="1800" dirty="0">
                <a:solidFill>
                  <a:srgbClr val="202124"/>
                </a:solidFill>
                <a:effectLst/>
                <a:latin typeface="Calibri" panose="020F0502020204030204" pitchFamily="34" charset="0"/>
                <a:ea typeface="Times New Roman" panose="02020603050405020304" pitchFamily="18" charset="0"/>
              </a:rPr>
              <a:t> </a:t>
            </a:r>
            <a:r>
              <a:rPr lang="fr-BE" sz="1800" dirty="0" err="1">
                <a:solidFill>
                  <a:srgbClr val="202124"/>
                </a:solidFill>
                <a:effectLst/>
                <a:latin typeface="Calibri" panose="020F0502020204030204" pitchFamily="34" charset="0"/>
                <a:ea typeface="Times New Roman" panose="02020603050405020304" pitchFamily="18" charset="0"/>
              </a:rPr>
              <a:t>professional</a:t>
            </a:r>
            <a:r>
              <a:rPr lang="fr-BE" sz="1800" dirty="0">
                <a:solidFill>
                  <a:srgbClr val="202124"/>
                </a:solidFill>
                <a:effectLst/>
                <a:latin typeface="Calibri" panose="020F0502020204030204" pitchFamily="34" charset="0"/>
                <a:ea typeface="Times New Roman" panose="02020603050405020304" pitchFamily="18" charset="0"/>
              </a:rPr>
              <a:t> </a:t>
            </a:r>
            <a:r>
              <a:rPr lang="fr-BE" sz="1800" dirty="0" err="1">
                <a:solidFill>
                  <a:srgbClr val="202124"/>
                </a:solidFill>
                <a:effectLst/>
                <a:latin typeface="Calibri" panose="020F0502020204030204" pitchFamily="34" charset="0"/>
                <a:ea typeface="Times New Roman" panose="02020603050405020304" pitchFamily="18" charset="0"/>
              </a:rPr>
              <a:t>working</a:t>
            </a:r>
            <a:r>
              <a:rPr lang="fr-BE" sz="1800" dirty="0">
                <a:solidFill>
                  <a:srgbClr val="202124"/>
                </a:solidFill>
                <a:effectLst/>
                <a:latin typeface="Calibri" panose="020F0502020204030204" pitchFamily="34" charset="0"/>
                <a:ea typeface="Times New Roman" panose="02020603050405020304" pitchFamily="18" charset="0"/>
              </a:rPr>
              <a:t> </a:t>
            </a:r>
            <a:r>
              <a:rPr lang="fr-BE" sz="1800" dirty="0" err="1">
                <a:solidFill>
                  <a:srgbClr val="202124"/>
                </a:solidFill>
                <a:effectLst/>
                <a:latin typeface="Calibri" panose="020F0502020204030204" pitchFamily="34" charset="0"/>
                <a:ea typeface="Times New Roman" panose="02020603050405020304" pitchFamily="18" charset="0"/>
              </a:rPr>
              <a:t>with</a:t>
            </a:r>
            <a:r>
              <a:rPr lang="fr-BE" sz="1800" dirty="0">
                <a:solidFill>
                  <a:srgbClr val="202124"/>
                </a:solidFill>
                <a:effectLst/>
                <a:latin typeface="Calibri" panose="020F0502020204030204" pitchFamily="34" charset="0"/>
                <a:ea typeface="Times New Roman" panose="02020603050405020304" pitchFamily="18" charset="0"/>
              </a:rPr>
              <a:t> people </a:t>
            </a:r>
            <a:r>
              <a:rPr lang="fr-BE" sz="1800" dirty="0" err="1">
                <a:solidFill>
                  <a:srgbClr val="202124"/>
                </a:solidFill>
                <a:effectLst/>
                <a:latin typeface="Calibri" panose="020F0502020204030204" pitchFamily="34" charset="0"/>
                <a:ea typeface="Times New Roman" panose="02020603050405020304" pitchFamily="18" charset="0"/>
              </a:rPr>
              <a:t>with</a:t>
            </a:r>
            <a:r>
              <a:rPr lang="fr-BE" sz="1800" dirty="0">
                <a:solidFill>
                  <a:srgbClr val="202124"/>
                </a:solidFill>
                <a:effectLst/>
                <a:latin typeface="Calibri" panose="020F0502020204030204" pitchFamily="34" charset="0"/>
                <a:ea typeface="Times New Roman" panose="02020603050405020304" pitchFamily="18" charset="0"/>
              </a:rPr>
              <a:t> </a:t>
            </a:r>
            <a:r>
              <a:rPr lang="fr-BE" sz="1800" dirty="0" err="1">
                <a:solidFill>
                  <a:srgbClr val="202124"/>
                </a:solidFill>
                <a:effectLst/>
                <a:latin typeface="Calibri" panose="020F0502020204030204" pitchFamily="34" charset="0"/>
                <a:ea typeface="Times New Roman" panose="02020603050405020304" pitchFamily="18" charset="0"/>
              </a:rPr>
              <a:t>complex</a:t>
            </a:r>
            <a:r>
              <a:rPr lang="fr-BE" sz="1800" dirty="0">
                <a:solidFill>
                  <a:srgbClr val="202124"/>
                </a:solidFill>
                <a:effectLst/>
                <a:latin typeface="Calibri" panose="020F0502020204030204" pitchFamily="34" charset="0"/>
                <a:ea typeface="Times New Roman" panose="02020603050405020304" pitchFamily="18" charset="0"/>
              </a:rPr>
              <a:t> communication </a:t>
            </a:r>
            <a:r>
              <a:rPr lang="fr-BE" sz="1800" dirty="0" err="1">
                <a:solidFill>
                  <a:srgbClr val="202124"/>
                </a:solidFill>
                <a:effectLst/>
                <a:latin typeface="Calibri" panose="020F0502020204030204" pitchFamily="34" charset="0"/>
                <a:ea typeface="Times New Roman" panose="02020603050405020304" pitchFamily="18" charset="0"/>
              </a:rPr>
              <a:t>needs</a:t>
            </a:r>
            <a:r>
              <a:rPr lang="fr-BE" sz="3200" dirty="0">
                <a:effectLst/>
              </a:rPr>
              <a:t>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88520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SCEB (Adrien, 2007), particularly the socio-emotional section, which assesses expressive language, receptive language, joint attention, imitation of gestures and vocal imitation.</a:t>
            </a:r>
            <a:r>
              <a:rPr lang="fr-BE" dirty="0">
                <a:effectLst/>
              </a:rPr>
              <a:t> </a:t>
            </a:r>
          </a:p>
          <a:p>
            <a:pPr marL="0" lvl="0" indent="0" algn="l" rtl="0">
              <a:spcBef>
                <a:spcPts val="0"/>
              </a:spcBef>
              <a:spcAft>
                <a:spcPts val="0"/>
              </a:spcAft>
              <a:buNone/>
            </a:pPr>
            <a:endParaRPr lang="fr-BE" sz="1800" kern="100" dirty="0">
              <a:effectLst/>
              <a:latin typeface="Calibri" panose="020F0502020204030204" pitchFamily="34" charset="0"/>
              <a:ea typeface="Calibri" panose="020F0502020204030204" pitchFamily="34" charset="0"/>
              <a:cs typeface="Calibri" panose="020F0502020204030204" pitchFamily="34" charset="0"/>
            </a:endParaRPr>
          </a:p>
          <a:p>
            <a:pPr marL="0" lvl="0" indent="0" algn="l" rtl="0">
              <a:spcBef>
                <a:spcPts val="0"/>
              </a:spcBef>
              <a:spcAft>
                <a:spcPts val="0"/>
              </a:spcAft>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From 21 months to 10 years-old</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For children with:</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Autism spectrum disorder</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kern="100" dirty="0" err="1">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Behavioral</a:t>
            </a: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 developmental disorder</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dirty="0">
                <a:effectLst/>
                <a:latin typeface="Calibri" panose="020F0502020204030204" pitchFamily="34" charset="0"/>
                <a:ea typeface="Calibri" panose="020F0502020204030204" pitchFamily="34" charset="0"/>
              </a:rPr>
              <a:t>Intellectual developmental disorder</a:t>
            </a:r>
            <a:r>
              <a:rPr lang="fr-BE" dirty="0">
                <a:effectLst/>
              </a:rPr>
              <a:t> </a:t>
            </a:r>
          </a:p>
          <a:p>
            <a:pPr marL="342900" lvl="0" indent="-342900">
              <a:lnSpc>
                <a:spcPct val="150000"/>
              </a:lnSpc>
              <a:buFont typeface="Calibri" panose="020F0502020204030204" pitchFamily="34" charset="0"/>
              <a:buChar char="-"/>
            </a:pPr>
            <a:endParaRPr lang="fr-BE" dirty="0">
              <a:effectLst/>
            </a:endParaRPr>
          </a:p>
          <a:p>
            <a:pPr marL="0" lvl="0" indent="0">
              <a:lnSpc>
                <a:spcPct val="150000"/>
              </a:lnSpc>
              <a:buFontTx/>
              <a:buNone/>
            </a:pPr>
            <a:r>
              <a:rPr lang="fr-BE" b="1" dirty="0" err="1">
                <a:effectLst/>
              </a:rPr>
              <a:t>Clinical</a:t>
            </a:r>
            <a:r>
              <a:rPr lang="fr-BE" b="1" dirty="0">
                <a:effectLst/>
              </a:rPr>
              <a:t> goals</a:t>
            </a:r>
          </a:p>
          <a:p>
            <a:pPr marL="342900" lvl="0" indent="-342900">
              <a:lnSpc>
                <a:spcPct val="150000"/>
              </a:lnSpc>
              <a:spcBef>
                <a:spcPts val="600"/>
              </a:spcBef>
              <a:buFont typeface="Calibri" panose="020F0502020204030204" pitchFamily="34" charset="0"/>
              <a:buChar char="-"/>
            </a:pP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To precise the heterogeneity of the child development: what are the strengths and the weaknesses ?</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To elaborate a precise clinical intervention program</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To determine the developmental trajectory and o developmental profile: progress and stops in the development.</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dirty="0">
                <a:effectLst/>
                <a:latin typeface="Calibri" panose="020F0502020204030204" pitchFamily="34" charset="0"/>
                <a:ea typeface="Calibri" panose="020F0502020204030204" pitchFamily="34" charset="0"/>
              </a:rPr>
              <a:t>To create a basis for dialogue with families and other professionals</a:t>
            </a:r>
            <a:r>
              <a:rPr lang="fr-BE" dirty="0">
                <a:effectLst/>
              </a:rPr>
              <a:t> </a:t>
            </a:r>
          </a:p>
          <a:p>
            <a:pPr marL="0" lvl="0" indent="0">
              <a:lnSpc>
                <a:spcPct val="150000"/>
              </a:lnSpc>
              <a:buFontTx/>
              <a:buNone/>
            </a:pPr>
            <a:endParaRPr lang="fr-BE" dirty="0">
              <a:effectLst/>
            </a:endParaRPr>
          </a:p>
          <a:p>
            <a:pPr marL="0" lvl="0" indent="0">
              <a:lnSpc>
                <a:spcPct val="150000"/>
              </a:lnSpc>
              <a:buFontTx/>
              <a:buNone/>
            </a:pPr>
            <a:r>
              <a:rPr lang="fr-BE" b="1" dirty="0" err="1">
                <a:effectLst/>
              </a:rPr>
              <a:t>Competent</a:t>
            </a:r>
            <a:r>
              <a:rPr lang="fr-BE" b="1" dirty="0">
                <a:effectLst/>
              </a:rPr>
              <a:t> </a:t>
            </a:r>
            <a:r>
              <a:rPr lang="fr-BE" b="1" dirty="0" err="1">
                <a:effectLst/>
              </a:rPr>
              <a:t>profesionnals</a:t>
            </a:r>
            <a:endParaRPr lang="fr-BE" b="1" dirty="0">
              <a:effectLst/>
            </a:endParaRPr>
          </a:p>
          <a:p>
            <a:pPr marL="0" lvl="0" indent="0">
              <a:lnSpc>
                <a:spcPct val="150000"/>
              </a:lnSpc>
              <a:buFontTx/>
              <a:buNone/>
            </a:pPr>
            <a:r>
              <a:rPr lang="en-GB" sz="1800" dirty="0">
                <a:effectLst/>
                <a:latin typeface="Calibri" panose="020F0502020204030204" pitchFamily="34" charset="0"/>
                <a:ea typeface="Calibri" panose="020F0502020204030204" pitchFamily="34" charset="0"/>
              </a:rPr>
              <a:t>(neuro-)</a:t>
            </a:r>
            <a:r>
              <a:rPr lang="en-GB" sz="1800" dirty="0" err="1">
                <a:effectLst/>
                <a:latin typeface="Calibri" panose="020F0502020204030204" pitchFamily="34" charset="0"/>
                <a:ea typeface="Calibri" panose="020F0502020204030204" pitchFamily="34" charset="0"/>
              </a:rPr>
              <a:t>pediatricians</a:t>
            </a:r>
            <a:r>
              <a:rPr lang="en-GB" sz="1800" dirty="0">
                <a:effectLst/>
                <a:latin typeface="Calibri" panose="020F0502020204030204" pitchFamily="34" charset="0"/>
                <a:ea typeface="Calibri" panose="020F0502020204030204" pitchFamily="34" charset="0"/>
              </a:rPr>
              <a:t> – (neuro-)psychologists – speech and language therapists </a:t>
            </a:r>
            <a:endParaRPr lang="fr-BE" dirty="0">
              <a:effectLst/>
            </a:endParaRPr>
          </a:p>
          <a:p>
            <a:pPr marL="0" lvl="0" indent="0">
              <a:lnSpc>
                <a:spcPct val="150000"/>
              </a:lnSpc>
              <a:buFontTx/>
              <a:buNone/>
            </a:pPr>
            <a:endParaRPr lang="fr-BE" dirty="0">
              <a:effectLst/>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699156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ESPC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Guidetti</a:t>
            </a:r>
            <a:r>
              <a:rPr lang="en-US" sz="1800" dirty="0">
                <a:effectLst/>
                <a:latin typeface="Calibri" panose="020F0502020204030204" pitchFamily="34" charset="0"/>
                <a:ea typeface="Calibri" panose="020F0502020204030204" pitchFamily="34" charset="0"/>
                <a:cs typeface="Times New Roman" panose="02020603050405020304" pitchFamily="18" charset="0"/>
              </a:rPr>
              <a:t> &amp;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Tourrette</a:t>
            </a:r>
            <a:r>
              <a:rPr lang="en-US" sz="1800" dirty="0">
                <a:effectLst/>
                <a:latin typeface="Calibri" panose="020F0502020204030204" pitchFamily="34" charset="0"/>
                <a:ea typeface="Calibri" panose="020F0502020204030204" pitchFamily="34" charset="0"/>
                <a:cs typeface="Times New Roman" panose="02020603050405020304" pitchFamily="18" charset="0"/>
              </a:rPr>
              <a:t>, 1993, 2009) provide information on the person's interactive role (maintenance, initiation, response), interactive function (social interaction, joint attention, regulation of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level of development (simple, complex, conventional, symbolic).</a:t>
            </a:r>
            <a:r>
              <a:rPr lang="fr-BE" sz="3200" dirty="0">
                <a:effectLst/>
              </a:rPr>
              <a:t> </a:t>
            </a:r>
          </a:p>
          <a:p>
            <a:pPr marL="0" lvl="0" indent="0" algn="l" rtl="0">
              <a:spcBef>
                <a:spcPts val="0"/>
              </a:spcBef>
              <a:spcAft>
                <a:spcPts val="0"/>
              </a:spcAft>
              <a:buNone/>
            </a:pPr>
            <a:endParaRPr lang="fr-BE" sz="1800" kern="100" dirty="0">
              <a:effectLst/>
              <a:latin typeface="Calibri" panose="020F0502020204030204" pitchFamily="34" charset="0"/>
              <a:ea typeface="Calibri" panose="020F0502020204030204" pitchFamily="34" charset="0"/>
              <a:cs typeface="Calibri" panose="020F0502020204030204" pitchFamily="34" charset="0"/>
            </a:endParaRPr>
          </a:p>
          <a:p>
            <a:pPr marL="0" lvl="0" indent="0" algn="l" rtl="0">
              <a:spcBef>
                <a:spcPts val="0"/>
              </a:spcBef>
              <a:spcAft>
                <a:spcPts val="0"/>
              </a:spcAft>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From 3 months to 30 </a:t>
            </a:r>
            <a:r>
              <a:rPr lang="en-GB" sz="1800" kern="100" dirty="0" err="1">
                <a:effectLst/>
                <a:latin typeface="Calibri" panose="020F0502020204030204" pitchFamily="34" charset="0"/>
                <a:ea typeface="Calibri" panose="020F0502020204030204" pitchFamily="34" charset="0"/>
                <a:cs typeface="Calibri" panose="020F0502020204030204" pitchFamily="34" charset="0"/>
              </a:rPr>
              <a:t>mnths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For children with:</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nl-BE"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Communicative delay</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nl-BE"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Communicative dysfunction</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nl-BE" sz="1800" dirty="0">
                <a:effectLst/>
                <a:latin typeface="Calibri" panose="020F0502020204030204" pitchFamily="34" charset="0"/>
                <a:ea typeface="Calibri" panose="020F0502020204030204" pitchFamily="34" charset="0"/>
              </a:rPr>
              <a:t>Autism</a:t>
            </a:r>
            <a:endParaRPr lang="fr-BE" dirty="0">
              <a:effectLst/>
            </a:endParaRPr>
          </a:p>
          <a:p>
            <a:pPr marL="342900" lvl="0" indent="-342900">
              <a:lnSpc>
                <a:spcPct val="150000"/>
              </a:lnSpc>
              <a:buFont typeface="Calibri" panose="020F0502020204030204" pitchFamily="34" charset="0"/>
              <a:buChar char="-"/>
            </a:pPr>
            <a:endParaRPr lang="fr-BE" dirty="0">
              <a:effectLst/>
            </a:endParaRPr>
          </a:p>
          <a:p>
            <a:pPr marL="0" lvl="0" indent="0">
              <a:lnSpc>
                <a:spcPct val="150000"/>
              </a:lnSpc>
              <a:buFontTx/>
              <a:buNone/>
            </a:pPr>
            <a:r>
              <a:rPr lang="fr-BE" b="1" dirty="0" err="1">
                <a:effectLst/>
              </a:rPr>
              <a:t>Clinical</a:t>
            </a:r>
            <a:r>
              <a:rPr lang="fr-BE" b="1" dirty="0">
                <a:effectLst/>
              </a:rPr>
              <a:t> goals</a:t>
            </a:r>
          </a:p>
          <a:p>
            <a:pPr marL="342900" lvl="0" indent="-342900">
              <a:lnSpc>
                <a:spcPct val="150000"/>
              </a:lnSpc>
              <a:spcBef>
                <a:spcPts val="600"/>
              </a:spcBef>
              <a:buFont typeface="Calibri" panose="020F0502020204030204" pitchFamily="34" charset="0"/>
              <a:buChar char="-"/>
            </a:pPr>
            <a:r>
              <a:rPr lang="en-GB" sz="1800" kern="0" dirty="0">
                <a:effectLst/>
                <a:latin typeface="Calibri" panose="020F0502020204030204" pitchFamily="34" charset="0"/>
                <a:ea typeface="Times New Roman" panose="02020603050405020304" pitchFamily="18" charset="0"/>
              </a:rPr>
              <a:t>To assess communication and language in early diagnosis </a:t>
            </a:r>
            <a:r>
              <a:rPr lang="en-GB" sz="1800" kern="0" dirty="0" err="1">
                <a:effectLst/>
                <a:latin typeface="Calibri" panose="020F0502020204030204" pitchFamily="34" charset="0"/>
                <a:ea typeface="Times New Roman" panose="02020603050405020304" pitchFamily="18" charset="0"/>
              </a:rPr>
              <a:t>perspectiv</a:t>
            </a:r>
            <a:r>
              <a:rPr lang="fr-BE" sz="3200" kern="0" dirty="0">
                <a:effectLst/>
                <a:latin typeface="Calibri" panose="020F0502020204030204" pitchFamily="34" charset="0"/>
                <a:ea typeface="Times New Roman" panose="02020603050405020304" pitchFamily="18" charset="0"/>
              </a:rPr>
              <a:t>e</a:t>
            </a:r>
          </a:p>
          <a:p>
            <a:pPr marL="342900" lvl="0" indent="-342900">
              <a:lnSpc>
                <a:spcPct val="150000"/>
              </a:lnSpc>
              <a:spcBef>
                <a:spcPts val="600"/>
              </a:spcBef>
              <a:buFont typeface="Calibri" panose="020F0502020204030204" pitchFamily="34" charset="0"/>
              <a:buChar char="-"/>
            </a:pPr>
            <a:r>
              <a:rPr lang="en-GB" sz="1800" kern="0" dirty="0">
                <a:effectLst/>
                <a:latin typeface="Calibri" panose="020F0502020204030204" pitchFamily="34" charset="0"/>
                <a:ea typeface="Times New Roman" panose="02020603050405020304" pitchFamily="18" charset="0"/>
              </a:rPr>
              <a:t>To identify and objectify language and communication deficits and dysfunctions</a:t>
            </a:r>
          </a:p>
          <a:p>
            <a:pPr marL="342900" lvl="0" indent="-342900">
              <a:lnSpc>
                <a:spcPct val="150000"/>
              </a:lnSpc>
              <a:spcBef>
                <a:spcPts val="600"/>
              </a:spcBef>
              <a:buFont typeface="Calibri" panose="020F0502020204030204" pitchFamily="34" charset="0"/>
              <a:buChar char="-"/>
            </a:pPr>
            <a:r>
              <a:rPr lang="en-GB" sz="1800" kern="0" dirty="0">
                <a:effectLst/>
                <a:latin typeface="Calibri" panose="020F0502020204030204" pitchFamily="34" charset="0"/>
                <a:ea typeface="Times New Roman" panose="02020603050405020304" pitchFamily="18" charset="0"/>
              </a:rPr>
              <a:t>To determine the developmental trajectory and developmental profile: progress and stops in the development</a:t>
            </a:r>
            <a:r>
              <a:rPr lang="fr-BE" dirty="0">
                <a:effectLst/>
              </a:rPr>
              <a:t> </a:t>
            </a:r>
          </a:p>
          <a:p>
            <a:pPr marL="0" lvl="0" indent="0">
              <a:lnSpc>
                <a:spcPct val="150000"/>
              </a:lnSpc>
              <a:buFontTx/>
              <a:buNone/>
            </a:pPr>
            <a:endParaRPr lang="fr-BE" dirty="0">
              <a:effectLst/>
            </a:endParaRPr>
          </a:p>
          <a:p>
            <a:pPr marL="0" lvl="0" indent="0">
              <a:lnSpc>
                <a:spcPct val="150000"/>
              </a:lnSpc>
              <a:buFontTx/>
              <a:buNone/>
            </a:pPr>
            <a:r>
              <a:rPr lang="fr-BE" b="1" dirty="0" err="1">
                <a:effectLst/>
              </a:rPr>
              <a:t>Competent</a:t>
            </a:r>
            <a:r>
              <a:rPr lang="fr-BE" b="1" dirty="0">
                <a:effectLst/>
              </a:rPr>
              <a:t> </a:t>
            </a:r>
            <a:r>
              <a:rPr lang="fr-BE" b="1" dirty="0" err="1">
                <a:effectLst/>
              </a:rPr>
              <a:t>professionnals</a:t>
            </a:r>
            <a:endParaRPr lang="fr-BE" b="1" dirty="0">
              <a:effectLst/>
            </a:endParaRPr>
          </a:p>
          <a:p>
            <a:pPr marL="0" lvl="0" indent="0">
              <a:lnSpc>
                <a:spcPct val="150000"/>
              </a:lnSpc>
              <a:buFontTx/>
              <a:buNone/>
            </a:pPr>
            <a:r>
              <a:rPr lang="en-GB" sz="1800" dirty="0">
                <a:effectLst/>
                <a:latin typeface="Calibri" panose="020F0502020204030204" pitchFamily="34" charset="0"/>
                <a:ea typeface="Calibri" panose="020F0502020204030204" pitchFamily="34" charset="0"/>
              </a:rPr>
              <a:t>(neuro-)</a:t>
            </a:r>
            <a:r>
              <a:rPr lang="en-GB" sz="1800" dirty="0" err="1">
                <a:effectLst/>
                <a:latin typeface="Calibri" panose="020F0502020204030204" pitchFamily="34" charset="0"/>
                <a:ea typeface="Calibri" panose="020F0502020204030204" pitchFamily="34" charset="0"/>
              </a:rPr>
              <a:t>pediatricians</a:t>
            </a:r>
            <a:r>
              <a:rPr lang="en-GB" sz="1800" dirty="0">
                <a:effectLst/>
                <a:latin typeface="Calibri" panose="020F0502020204030204" pitchFamily="34" charset="0"/>
                <a:ea typeface="Calibri" panose="020F0502020204030204" pitchFamily="34" charset="0"/>
              </a:rPr>
              <a:t> – (neuro-)psychologists – speech and language therapists </a:t>
            </a:r>
            <a:endParaRPr lang="fr-BE" dirty="0">
              <a:effectLst/>
            </a:endParaRPr>
          </a:p>
          <a:p>
            <a:pPr marL="0" lvl="0" indent="0">
              <a:lnSpc>
                <a:spcPct val="150000"/>
              </a:lnSpc>
              <a:buFontTx/>
              <a:buNone/>
            </a:pPr>
            <a:endParaRPr lang="fr-BE" dirty="0">
              <a:effectLst/>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066597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nSpc>
                <a:spcPct val="150000"/>
              </a:lnSpc>
              <a:buFontTx/>
              <a:buNone/>
            </a:pPr>
            <a:endParaRPr lang="fr-BE" dirty="0">
              <a:effectLst/>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50584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a:solidFill>
                  <a:srgbClr val="000000"/>
                </a:solidFill>
                <a:effectLst/>
                <a:latin typeface="Arial"/>
                <a:ea typeface="Arial"/>
                <a:cs typeface="Arial"/>
                <a:sym typeface="Arial"/>
              </a:rPr>
              <a:t>Learning objectives </a:t>
            </a:r>
          </a:p>
          <a:p>
            <a:pPr marL="158750" indent="0" rtl="0" fontAlgn="base">
              <a:buNone/>
            </a:pPr>
            <a:r>
              <a:rPr lang="en-US" sz="1100" b="0" i="0" u="none" strike="noStrike" cap="none">
                <a:solidFill>
                  <a:srgbClr val="000000"/>
                </a:solidFill>
                <a:effectLst/>
                <a:latin typeface="Arial"/>
                <a:ea typeface="Arial"/>
                <a:cs typeface="Arial"/>
                <a:sym typeface="Arial"/>
              </a:rPr>
              <a:t>In this section, you will learn what are the support need effective communication in people with special needs and how to support them </a:t>
            </a:r>
          </a:p>
          <a:p>
            <a:pPr marL="158750" indent="0" rtl="0" fontAlgn="base">
              <a:buNone/>
            </a:pPr>
            <a:r>
              <a:rPr lang="en-US" sz="1100" b="0" i="0" u="none" strike="noStrike" cap="none">
                <a:solidFill>
                  <a:srgbClr val="000000"/>
                </a:solidFill>
                <a:effectLst/>
                <a:latin typeface="Arial"/>
                <a:ea typeface="Arial"/>
                <a:cs typeface="Arial"/>
                <a:sym typeface="Arial"/>
              </a:rPr>
              <a:t>What are the most frequent support needs for effective communication regarding people with ID?  </a:t>
            </a:r>
          </a:p>
          <a:p>
            <a:pPr rtl="0" fontAlgn="base"/>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rtl="0" fontAlgn="base"/>
            <a:r>
              <a:rPr lang="en-US" sz="1800" b="0" i="0" u="none" strike="noStrike" dirty="0">
                <a:effectLst/>
                <a:highlight>
                  <a:srgbClr val="00FF00"/>
                </a:highlight>
                <a:latin typeface="Calibri" panose="020F0502020204030204" pitchFamily="34" charset="0"/>
              </a:rPr>
              <a:t>When working with people with IDD, it is essential to be aware of the specific ways in which they function, including their communication and language skills.</a:t>
            </a:r>
            <a:r>
              <a:rPr lang="en-US" sz="1800" b="0" i="0" u="none" strike="noStrike" dirty="0">
                <a:effectLst/>
                <a:latin typeface="Calibri" panose="020F0502020204030204" pitchFamily="34" charset="0"/>
              </a:rPr>
              <a:t> </a:t>
            </a:r>
            <a:endParaRPr lang="en-US" b="0" i="0" u="none" strike="noStrike" dirty="0">
              <a:effectLst/>
              <a:latin typeface="Calibri" panose="020F0502020204030204" pitchFamily="34" charset="0"/>
            </a:endParaRPr>
          </a:p>
          <a:p>
            <a:pPr algn="l" rtl="0" fontAlgn="base"/>
            <a:r>
              <a:rPr lang="en-US" sz="1800" b="0" i="0" u="none" strike="noStrike" dirty="0">
                <a:effectLst/>
                <a:highlight>
                  <a:srgbClr val="00FF00"/>
                </a:highlight>
                <a:latin typeface="Calibri" panose="020F0502020204030204" pitchFamily="34" charset="0"/>
              </a:rPr>
              <a:t>The objectives of the assessment process are:</a:t>
            </a:r>
            <a:r>
              <a:rPr lang="en-US" sz="1800" b="0" i="0" u="none" strike="noStrike" dirty="0">
                <a:effectLst/>
                <a:latin typeface="Calibri" panose="020F0502020204030204" pitchFamily="34" charset="0"/>
              </a:rPr>
              <a:t> </a:t>
            </a:r>
          </a:p>
          <a:p>
            <a:pPr marL="1371600" marR="0" lvl="2" indent="-298450" algn="l" defTabSz="914400" rtl="0" eaLnBrk="1" fontAlgn="base" latinLnBrk="0" hangingPunct="1">
              <a:lnSpc>
                <a:spcPct val="100000"/>
              </a:lnSpc>
              <a:spcBef>
                <a:spcPts val="0"/>
              </a:spcBef>
              <a:spcAft>
                <a:spcPts val="0"/>
              </a:spcAft>
              <a:buClr>
                <a:srgbClr val="000000"/>
              </a:buClr>
              <a:buSzPts val="1100"/>
              <a:buFont typeface="Arial"/>
              <a:buChar char="■"/>
              <a:tabLst/>
              <a:defRPr/>
            </a:pPr>
            <a:r>
              <a:rPr lang="en-US" sz="1100" b="0" i="0" u="none" strike="noStrike" dirty="0">
                <a:effectLst/>
                <a:highlight>
                  <a:srgbClr val="00FF00"/>
                </a:highlight>
                <a:latin typeface="Calibri" panose="020F0502020204030204" pitchFamily="34" charset="0"/>
              </a:rPr>
              <a:t>to assess the level of verbal and non-verbal communication skills and the pragmatic dimension of language</a:t>
            </a:r>
            <a:r>
              <a:rPr lang="en-US" sz="1100" b="0" i="0" u="none" strike="noStrike" dirty="0">
                <a:effectLst/>
                <a:latin typeface="Calibri" panose="020F0502020204030204" pitchFamily="34" charset="0"/>
              </a:rPr>
              <a:t> (meaning in context)</a:t>
            </a:r>
          </a:p>
          <a:p>
            <a:pPr marL="1371600" marR="0" lvl="2" indent="-298450" algn="l" defTabSz="914400" rtl="0" eaLnBrk="1" fontAlgn="base" latinLnBrk="0" hangingPunct="1">
              <a:lnSpc>
                <a:spcPct val="100000"/>
              </a:lnSpc>
              <a:spcBef>
                <a:spcPts val="0"/>
              </a:spcBef>
              <a:spcAft>
                <a:spcPts val="0"/>
              </a:spcAft>
              <a:buClr>
                <a:srgbClr val="000000"/>
              </a:buClr>
              <a:buSzPts val="1100"/>
              <a:buFont typeface="Arial"/>
              <a:buChar char="■"/>
              <a:tabLst/>
              <a:defRPr/>
            </a:pPr>
            <a:r>
              <a:rPr lang="en-US" sz="1800" b="0" i="0" u="none" strike="noStrike" dirty="0">
                <a:effectLst/>
                <a:highlight>
                  <a:srgbClr val="00FF00"/>
                </a:highlight>
                <a:latin typeface="Calibri" panose="020F0502020204030204" pitchFamily="34" charset="0"/>
              </a:rPr>
              <a:t>to describe the communication and/or language deficit, and its degree of severity in relation to the child's general level of development and age</a:t>
            </a:r>
          </a:p>
          <a:p>
            <a:pPr marL="1371600" marR="0" lvl="2" indent="-298450" algn="l" defTabSz="914400" rtl="0" eaLnBrk="1" fontAlgn="base" latinLnBrk="0" hangingPunct="1">
              <a:lnSpc>
                <a:spcPct val="100000"/>
              </a:lnSpc>
              <a:spcBef>
                <a:spcPts val="0"/>
              </a:spcBef>
              <a:spcAft>
                <a:spcPts val="0"/>
              </a:spcAft>
              <a:buClr>
                <a:srgbClr val="000000"/>
              </a:buClr>
              <a:buSzPts val="1100"/>
              <a:buFont typeface="Arial"/>
              <a:buChar char="■"/>
              <a:tabLst/>
              <a:defRPr/>
            </a:pPr>
            <a:r>
              <a:rPr lang="en-US" sz="1800" b="0" i="0" u="none" strike="noStrike" dirty="0">
                <a:effectLst/>
                <a:highlight>
                  <a:srgbClr val="00FF00"/>
                </a:highlight>
                <a:latin typeface="Calibri" panose="020F0502020204030204" pitchFamily="34" charset="0"/>
              </a:rPr>
              <a:t>to give indications for follow-up, care and adaptation of the environment to facilitate the person's interactions with the child and enable him/her to understand instructions (e.g., by </a:t>
            </a:r>
            <a:r>
              <a:rPr lang="en-US" sz="1800" b="0" i="0" u="none" strike="noStrike" dirty="0" err="1">
                <a:effectLst/>
                <a:highlight>
                  <a:srgbClr val="00FF00"/>
                </a:highlight>
                <a:latin typeface="Calibri" panose="020F0502020204030204" pitchFamily="34" charset="0"/>
              </a:rPr>
              <a:t>givingvisual</a:t>
            </a:r>
            <a:r>
              <a:rPr lang="en-US" sz="1800" b="0" i="0" u="none" strike="noStrike" dirty="0">
                <a:effectLst/>
                <a:highlight>
                  <a:srgbClr val="00FF00"/>
                </a:highlight>
                <a:latin typeface="Calibri" panose="020F0502020204030204" pitchFamily="34" charset="0"/>
              </a:rPr>
              <a:t> aids, AAC, etc.).</a:t>
            </a:r>
            <a:r>
              <a:rPr lang="en-US" sz="1800" b="0" i="0" u="none" strike="noStrike" dirty="0">
                <a:effectLst/>
                <a:latin typeface="Calibri" panose="020F0502020204030204" pitchFamily="34" charset="0"/>
              </a:rPr>
              <a:t> </a:t>
            </a: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933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nl-BE" dirty="0"/>
              <a:t>2 kinds of assessment tools :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nl-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The </a:t>
            </a:r>
            <a:r>
              <a:rPr lang="en-US" sz="1800" b="1" kern="100" dirty="0" err="1">
                <a:effectLst/>
                <a:latin typeface="Calibri" panose="020F0502020204030204" pitchFamily="34" charset="0"/>
                <a:ea typeface="Calibri" panose="020F0502020204030204" pitchFamily="34" charset="0"/>
                <a:cs typeface="Times New Roman" panose="02020603050405020304" pitchFamily="18" charset="0"/>
              </a:rPr>
              <a:t>standardised</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 and normed tests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from traditional language assessment batteries (production and expression aspects) are generally not (or not very) adapted to this type of IDD population. </a:t>
            </a:r>
          </a:p>
          <a:p>
            <a:pPr marL="0" lvl="0" indent="0" algn="l" rtl="0">
              <a:spcBef>
                <a:spcPts val="0"/>
              </a:spcBef>
              <a:spcAft>
                <a:spcPts val="0"/>
              </a:spcAft>
              <a:buNone/>
            </a:pPr>
            <a:endParaRPr lang="nl-BE" dirty="0"/>
          </a:p>
          <a:p>
            <a:pPr marL="0" lvl="0" indent="0" algn="l" rtl="0">
              <a:spcBef>
                <a:spcPts val="0"/>
              </a:spcBef>
              <a:spcAft>
                <a:spcPts val="0"/>
              </a:spcAft>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Observational grids</a:t>
            </a:r>
            <a:r>
              <a:rPr lang="en-US" sz="1800" dirty="0">
                <a:effectLst/>
                <a:latin typeface="Calibri" panose="020F0502020204030204" pitchFamily="34" charset="0"/>
                <a:ea typeface="Calibri" panose="020F0502020204030204" pitchFamily="34" charset="0"/>
                <a:cs typeface="Times New Roman" panose="02020603050405020304" pitchFamily="18" charset="0"/>
              </a:rPr>
              <a:t> which allowed a more descriptive developmental assessment should therefore be considered to draw up a reliable profile of the abilities of people with IDD and to provide a full description of their communication needs.</a:t>
            </a:r>
          </a:p>
          <a:p>
            <a:pPr marL="0" lvl="0" indent="0" algn="l" rtl="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From this point of view, the directed and semi-directed observation grids are very interesting. </a:t>
            </a: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1287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The </a:t>
            </a:r>
            <a:r>
              <a:rPr lang="en-US" sz="1800" b="1" kern="100" dirty="0" err="1">
                <a:effectLst/>
                <a:latin typeface="Calibri" panose="020F0502020204030204" pitchFamily="34" charset="0"/>
                <a:ea typeface="Calibri" panose="020F0502020204030204" pitchFamily="34" charset="0"/>
                <a:cs typeface="Times New Roman" panose="02020603050405020304" pitchFamily="18" charset="0"/>
              </a:rPr>
              <a:t>standardised</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 and normed tests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from traditional language assessment batteries (production and expression aspects) are generally not (or not very) adapted to this type of IDD population.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Speech and language assessment of these individuals very often requires adaptations to the equipment and to the test-taking procedures, which must be detached from a normative assessment. </a:t>
            </a:r>
          </a:p>
          <a:p>
            <a:pPr marL="0" lvl="0" indent="0" algn="l" rtl="0">
              <a:spcBef>
                <a:spcPts val="0"/>
              </a:spcBef>
              <a:spcAft>
                <a:spcPts val="0"/>
              </a:spcAft>
              <a:buNone/>
            </a:pPr>
            <a:endParaRPr lang="nl-BE" dirty="0"/>
          </a:p>
          <a:p>
            <a:pPr marL="0" lvl="0" indent="0" algn="l" rtl="0">
              <a:spcBef>
                <a:spcPts val="0"/>
              </a:spcBef>
              <a:spcAft>
                <a:spcPts val="0"/>
              </a:spcAft>
              <a:buNone/>
            </a:pPr>
            <a:r>
              <a:rPr lang="fr-BE" b="1" dirty="0" err="1"/>
              <a:t>Observational</a:t>
            </a:r>
            <a:r>
              <a:rPr lang="fr-BE" b="1" dirty="0"/>
              <a:t> </a:t>
            </a:r>
            <a:r>
              <a:rPr lang="fr-BE" b="1" dirty="0" err="1"/>
              <a:t>grids</a:t>
            </a:r>
            <a:endParaRPr lang="fr-BE" b="1" dirty="0"/>
          </a:p>
          <a:p>
            <a:pPr algn="just">
              <a:lnSpc>
                <a:spcPct val="150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Using a pre-established observation grid, these tools make it possible to: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obtain a person's communicative profile, including the use of prerequisites for communication and language (e.g. use of gaze, joint attention, pointing, imitation,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obtain information on the means of communication (even unconventional ones) used by the person to notify a refusal, a request for information, a request for an object,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 addition, they can be used on a very regular basis (without having a test-retest effect), which makes it possible to obtain information on the child's progress and to redirect the speech and language therapy intervention if necessary.</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Another feature of these tools is that they can be used in several contexts and by several professionals. The advantage lies in the fact that it is possible to compare the communication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of the IDD person with several professionals, in several life situations, and thus to establish the stability and recurrence of communication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It should be noted that the major disadvantage of this type of tool is its time-consuming nature. It is difficult to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analyse</a:t>
            </a:r>
            <a:r>
              <a:rPr lang="en-US" sz="1800" dirty="0">
                <a:effectLst/>
                <a:latin typeface="Calibri" panose="020F0502020204030204" pitchFamily="34" charset="0"/>
                <a:ea typeface="Calibri" panose="020F0502020204030204" pitchFamily="34" charset="0"/>
                <a:cs typeface="Times New Roman" panose="02020603050405020304" pitchFamily="18" charset="0"/>
              </a:rPr>
              <a:t> communicative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dirty="0">
                <a:effectLst/>
                <a:latin typeface="Calibri" panose="020F0502020204030204" pitchFamily="34" charset="0"/>
                <a:ea typeface="Calibri" panose="020F0502020204030204" pitchFamily="34" charset="0"/>
                <a:cs typeface="Times New Roman" panose="02020603050405020304" pitchFamily="18" charset="0"/>
              </a:rPr>
              <a:t> live, so video recording is often necessary, and is then used as the basis for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analysing</a:t>
            </a:r>
            <a:r>
              <a:rPr lang="en-US" sz="1800" dirty="0">
                <a:effectLst/>
                <a:latin typeface="Calibri" panose="020F0502020204030204" pitchFamily="34" charset="0"/>
                <a:ea typeface="Calibri" panose="020F0502020204030204" pitchFamily="34" charset="0"/>
                <a:cs typeface="Times New Roman" panose="02020603050405020304" pitchFamily="18" charset="0"/>
              </a:rPr>
              <a:t> communicative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dirty="0">
                <a:effectLst/>
                <a:latin typeface="Calibri" panose="020F0502020204030204" pitchFamily="34" charset="0"/>
                <a:ea typeface="Calibri" panose="020F0502020204030204" pitchFamily="34" charset="0"/>
                <a:cs typeface="Times New Roman" panose="02020603050405020304" pitchFamily="18" charset="0"/>
              </a:rPr>
              <a:t>. Observation grids are available in several languages. Here we will describe two of them more specifically. </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66788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just">
              <a:lnSpc>
                <a:spcPct val="150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Observation grids are available in several languages. Here we will describe two of them more specifically : Rowland's Communication Matrix (1990, 1996, 2004) and the </a:t>
            </a:r>
            <a:r>
              <a:rPr lang="en-US" sz="1800" kern="100" dirty="0">
                <a:solidFill>
                  <a:srgbClr val="000000"/>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Verbal Behavior – Milestones Assessment and Placement Program (VB-MAPP – Sundberg, 2021). </a:t>
            </a:r>
          </a:p>
          <a:p>
            <a:pPr lvl="1" algn="just">
              <a:lnSpc>
                <a:spcPct val="150000"/>
              </a:lnSpc>
              <a:spcBef>
                <a:spcPts val="600"/>
              </a:spcBef>
            </a:pPr>
            <a:r>
              <a:rPr lang="en-US" sz="1800" kern="100" dirty="0">
                <a:solidFill>
                  <a:srgbClr val="000000"/>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These two tools have the advantage of being translated into several languages and of being freely available in the case of the former, and relatively inexpensive in the case of the latter.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 terms of their foundations and the communicative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observed, these grids are largely inspired by Wetherby and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Prutting's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list of communication functions (1984). </a:t>
            </a:r>
          </a:p>
          <a:p>
            <a:pPr algn="just">
              <a:lnSpc>
                <a:spcPct val="150000"/>
              </a:lnSpc>
              <a:spcBef>
                <a:spcPts val="600"/>
              </a:spcBef>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More integrated and general tools can also be used to assess communication. For example the Social Cognitive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Evavaluation</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Battery (SCEB - Adrien, 2007) and the Early Social Communication Evaluation Scales (ESPC -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Guidetti</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&amp;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Tourrette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1993).</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223035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Wetherby and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Prutting</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list is a functional tool for structuring the speech and language therapy communication assessment.</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It can be used as an observation guide.</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The aim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is to identify the presence or absence of communicative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their frequency, intensity and relevance in the communicative context.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It takes the form of a checklist of 15 increasingly complex and demanding communication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It was adapted into French by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Livoir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-Petersen (1995), who added rating criteria. </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This grid can be used to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analyse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the communicative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of any person with IDD, regardless of age.</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Object request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or oral production used to request a tangible object or person who is not necessarily present.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Action request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or oral production used to ask someone to perform an action (including asking for help, actions involving another person or those that link a person and an object).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Request of social routine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or oral production used to ask someone to start or continue a playful social interaction. This specific type of request for action involves an interaction between the child and another person.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Request for permission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or oral production used to request someone's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authorisation</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to carry out an action.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Request for information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Oral production used to understand something about an object or event. Includes questions such as "what? "how? "when?" and "why? with the intonation of a question. The child addresses a person and expects a response.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Protest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or oral production used to request to ask someone to stop an unwanted action. This includes resisting the action of a third party and rejecting an object offered. The child aims at an object (or event) and/or a person and expects a response.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Recognition of others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oral production used to show another person that you know they are present. This includes greetings, calls and the means used in conversation to show politeness and relationships between people. The child addresses a person, not an object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Action to attract attention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used to draw someone's attention to oneself. This act is a gesture which may or may not involve an object as a support, or a vocal/verbal accompaniment to draw attention to the cause of the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The first act may be unintentional, but the child repeats it when he or she understands that he or she is attracting someone's attention by doing so. The child is addressing a person, not an object.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Comment for other</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or oral production used to direct someone's attention to an object or event. This includes pointing, showing, describing, informing and naming in interaction.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Comment for self</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Oral production used to direct one's own actions vocally or verbally; vocal production precedes or is concomitant with the child's motor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Naming, designation for self</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Act or oral production used to focus one's own attention on an object or event by identifying the referent. The child is not addressing a person but is interested in an object or event.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Vocal accompaniment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Any vocalization or oral production used to accompany familiar patterns of action applied to objects? This includes sound effects and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ritualised</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vocalisations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produced at the same time as the child's motor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behaviour</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The child is not addressing a person but is interested in an object.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Emotional reaction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Any act or oral production expressing an emotional reaction to an event or situation. This includes exclamations and expressions of surprise, pleasure, frustration or displeasure that occur immediately after an event. Children do not necessarily address a person; they can just as easily be interested in an object or an event.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Reaction to context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Any vocal production made by the child while examining or reacting to an object or part of the body. The intention to communicate is not obvious, but the child focuses their attention on an object/body part and appears to be reacting to it. This may be for training or self-stimulation. It is not directed at a person but focuses on an object or part of the body.</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n-US" sz="1800" b="1" kern="100" dirty="0" err="1">
                <a:effectLst/>
                <a:latin typeface="Calibri" panose="020F0502020204030204" pitchFamily="34" charset="0"/>
                <a:ea typeface="Calibri" panose="020F0502020204030204" pitchFamily="34" charset="0"/>
                <a:cs typeface="Times New Roman" panose="02020603050405020304" pitchFamily="18" charset="0"/>
              </a:rPr>
              <a:t>Vocalisation</a:t>
            </a: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 or verbalization not related to the situation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Any vocal production made when the child's attention is not focused on either an object or a person. The intention to communicate is not obvious. It may simply be a function of training or self-stimulation. The child is neither addressing a person nor focusing on an object.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3547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Rowland's Communication Matrix (1990, 1996, 2004) focuses on the early stages of expressive communication in seven levels. It enables IDD children to be placed in relation to the stages of communication observed in typical children aged 0 to 24 months.</a:t>
            </a:r>
            <a:r>
              <a:rPr lang="fr-BE" dirty="0">
                <a:effectLst/>
              </a:rPr>
              <a:t> </a:t>
            </a:r>
          </a:p>
          <a:p>
            <a:pPr>
              <a:lnSpc>
                <a:spcPct val="150000"/>
              </a:lnSpc>
              <a:spcBef>
                <a:spcPts val="600"/>
              </a:spcBef>
            </a:pPr>
            <a:r>
              <a:rPr lang="en-GB" sz="1800" b="1" kern="100" dirty="0">
                <a:effectLst/>
                <a:latin typeface="Calibri" panose="020F0502020204030204" pitchFamily="34" charset="0"/>
                <a:ea typeface="Calibri" panose="020F0502020204030204" pitchFamily="34" charset="0"/>
                <a:cs typeface="Calibri" panose="020F0502020204030204" pitchFamily="34" charset="0"/>
              </a:rPr>
              <a:t>Persons targeting by the evaluation: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n-GB" sz="1800" kern="100" dirty="0">
                <a:effectLst/>
                <a:latin typeface="Calibri" panose="020F0502020204030204" pitchFamily="34" charset="0"/>
                <a:ea typeface="Calibri" panose="020F0502020204030204" pitchFamily="34" charset="0"/>
                <a:cs typeface="Calibri" panose="020F0502020204030204" pitchFamily="34" charset="0"/>
              </a:rPr>
              <a:t>Persons operating in the early stages of communication.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fr-BE"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Persons</a:t>
            </a:r>
            <a:r>
              <a:rPr lang="fr-BE"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a:t>
            </a:r>
            <a:r>
              <a:rPr lang="fr-BE"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using</a:t>
            </a:r>
            <a:r>
              <a:rPr lang="fr-BE"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a:t>
            </a:r>
            <a:r>
              <a:rPr lang="fr-BE"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any</a:t>
            </a:r>
            <a:r>
              <a:rPr lang="fr-BE"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a:t>
            </a:r>
            <a:r>
              <a:rPr lang="fr-BE"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form</a:t>
            </a:r>
            <a:r>
              <a:rPr lang="fr-BE"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of communication </a:t>
            </a:r>
            <a:r>
              <a:rPr lang="fr-BE"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including</a:t>
            </a:r>
            <a:r>
              <a:rPr lang="fr-BE"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a:t>
            </a:r>
            <a:r>
              <a:rPr lang="fr-BE"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presymbolic</a:t>
            </a:r>
            <a:r>
              <a:rPr lang="fr-BE"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a:t>
            </a:r>
            <a:r>
              <a:rPr lang="fr-BE"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forms</a:t>
            </a:r>
            <a:r>
              <a:rPr lang="fr-BE"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or augmentative and alternative communication (AAC).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n-GB" sz="1800" b="1" kern="100" dirty="0">
                <a:effectLst/>
                <a:latin typeface="Calibri" panose="020F0502020204030204" pitchFamily="34" charset="0"/>
                <a:ea typeface="Calibri" panose="020F0502020204030204" pitchFamily="34" charset="0"/>
                <a:cs typeface="Calibri" panose="020F0502020204030204" pitchFamily="34" charset="0"/>
              </a:rPr>
              <a:t>Clinical goals: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n-US" sz="1800" kern="100" dirty="0">
                <a:solidFill>
                  <a:srgbClr val="231F20"/>
                </a:solidFill>
                <a:effectLst/>
                <a:highlight>
                  <a:srgbClr val="FFFFFF"/>
                </a:highlight>
                <a:uFill>
                  <a:solidFill>
                    <a:srgbClr val="000000"/>
                  </a:solidFill>
                </a:uFill>
                <a:latin typeface="Calibri" panose="020F0502020204030204" pitchFamily="34" charset="0"/>
                <a:ea typeface="Calibri" panose="020F0502020204030204" pitchFamily="34" charset="0"/>
                <a:cs typeface="Calibri" panose="020F0502020204030204" pitchFamily="34" charset="0"/>
              </a:rPr>
              <a:t>To help families and professionals easily understand the communication status, progress, and needs of anyone functioning at the early stages of communication or using forms of communication other than speaking or writing</a:t>
            </a: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US" sz="1800" kern="100" dirty="0">
                <a:solidFill>
                  <a:srgbClr val="231F20"/>
                </a:solidFill>
                <a:effectLst/>
                <a:highlight>
                  <a:srgbClr val="FFFFFF"/>
                </a:highlight>
                <a:uFill>
                  <a:solidFill>
                    <a:srgbClr val="000000"/>
                  </a:solidFill>
                </a:uFill>
                <a:latin typeface="Calibri" panose="020F0502020204030204" pitchFamily="34" charset="0"/>
                <a:ea typeface="Calibri" panose="020F0502020204030204" pitchFamily="34" charset="0"/>
                <a:cs typeface="Calibri" panose="020F0502020204030204" pitchFamily="34" charset="0"/>
              </a:rPr>
              <a:t>To determinate the communicative profile of a person with complex communication needs</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To carry out a longitudinal follow-up of the person communicative abilities.</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n-GB" sz="1800" b="1" kern="100" dirty="0">
                <a:effectLst/>
                <a:latin typeface="Calibri" panose="020F0502020204030204" pitchFamily="34" charset="0"/>
                <a:ea typeface="Calibri" panose="020F0502020204030204" pitchFamily="34" charset="0"/>
                <a:cs typeface="Calibri" panose="020F0502020204030204" pitchFamily="34" charset="0"/>
              </a:rPr>
              <a:t>Competent professionals: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Calibri" panose="020F0502020204030204" pitchFamily="34" charset="0"/>
              </a:rPr>
              <a:t>Speech and language therapists – Special educators and </a:t>
            </a:r>
            <a:r>
              <a:rPr lang="fr-BE" sz="1800" dirty="0" err="1">
                <a:solidFill>
                  <a:srgbClr val="202124"/>
                </a:solidFill>
                <a:effectLst/>
                <a:latin typeface="Calibri" panose="020F0502020204030204" pitchFamily="34" charset="0"/>
                <a:ea typeface="Times New Roman" panose="02020603050405020304" pitchFamily="18" charset="0"/>
              </a:rPr>
              <a:t>any</a:t>
            </a:r>
            <a:r>
              <a:rPr lang="fr-BE" sz="1800" dirty="0">
                <a:solidFill>
                  <a:srgbClr val="202124"/>
                </a:solidFill>
                <a:effectLst/>
                <a:latin typeface="Calibri" panose="020F0502020204030204" pitchFamily="34" charset="0"/>
                <a:ea typeface="Times New Roman" panose="02020603050405020304" pitchFamily="18" charset="0"/>
              </a:rPr>
              <a:t> </a:t>
            </a:r>
            <a:r>
              <a:rPr lang="fr-BE" sz="1800" dirty="0" err="1">
                <a:solidFill>
                  <a:srgbClr val="202124"/>
                </a:solidFill>
                <a:effectLst/>
                <a:latin typeface="Calibri" panose="020F0502020204030204" pitchFamily="34" charset="0"/>
                <a:ea typeface="Times New Roman" panose="02020603050405020304" pitchFamily="18" charset="0"/>
              </a:rPr>
              <a:t>professional</a:t>
            </a:r>
            <a:r>
              <a:rPr lang="fr-BE" sz="1800" dirty="0">
                <a:solidFill>
                  <a:srgbClr val="202124"/>
                </a:solidFill>
                <a:effectLst/>
                <a:latin typeface="Calibri" panose="020F0502020204030204" pitchFamily="34" charset="0"/>
                <a:ea typeface="Times New Roman" panose="02020603050405020304" pitchFamily="18" charset="0"/>
              </a:rPr>
              <a:t> </a:t>
            </a:r>
            <a:r>
              <a:rPr lang="fr-BE" sz="1800" dirty="0" err="1">
                <a:solidFill>
                  <a:srgbClr val="202124"/>
                </a:solidFill>
                <a:effectLst/>
                <a:latin typeface="Calibri" panose="020F0502020204030204" pitchFamily="34" charset="0"/>
                <a:ea typeface="Times New Roman" panose="02020603050405020304" pitchFamily="18" charset="0"/>
              </a:rPr>
              <a:t>working</a:t>
            </a:r>
            <a:r>
              <a:rPr lang="fr-BE" sz="1800" dirty="0">
                <a:solidFill>
                  <a:srgbClr val="202124"/>
                </a:solidFill>
                <a:effectLst/>
                <a:latin typeface="Calibri" panose="020F0502020204030204" pitchFamily="34" charset="0"/>
                <a:ea typeface="Times New Roman" panose="02020603050405020304" pitchFamily="18" charset="0"/>
              </a:rPr>
              <a:t> </a:t>
            </a:r>
            <a:r>
              <a:rPr lang="fr-BE" sz="1800" dirty="0" err="1">
                <a:solidFill>
                  <a:srgbClr val="202124"/>
                </a:solidFill>
                <a:effectLst/>
                <a:latin typeface="Calibri" panose="020F0502020204030204" pitchFamily="34" charset="0"/>
                <a:ea typeface="Times New Roman" panose="02020603050405020304" pitchFamily="18" charset="0"/>
              </a:rPr>
              <a:t>with</a:t>
            </a:r>
            <a:r>
              <a:rPr lang="fr-BE" sz="1800" dirty="0">
                <a:solidFill>
                  <a:srgbClr val="202124"/>
                </a:solidFill>
                <a:effectLst/>
                <a:latin typeface="Calibri" panose="020F0502020204030204" pitchFamily="34" charset="0"/>
                <a:ea typeface="Times New Roman" panose="02020603050405020304" pitchFamily="18" charset="0"/>
              </a:rPr>
              <a:t> people </a:t>
            </a:r>
            <a:r>
              <a:rPr lang="fr-BE" sz="1800" dirty="0" err="1">
                <a:solidFill>
                  <a:srgbClr val="202124"/>
                </a:solidFill>
                <a:effectLst/>
                <a:latin typeface="Calibri" panose="020F0502020204030204" pitchFamily="34" charset="0"/>
                <a:ea typeface="Times New Roman" panose="02020603050405020304" pitchFamily="18" charset="0"/>
              </a:rPr>
              <a:t>with</a:t>
            </a:r>
            <a:r>
              <a:rPr lang="fr-BE" sz="1800" dirty="0">
                <a:solidFill>
                  <a:srgbClr val="202124"/>
                </a:solidFill>
                <a:effectLst/>
                <a:latin typeface="Calibri" panose="020F0502020204030204" pitchFamily="34" charset="0"/>
                <a:ea typeface="Times New Roman" panose="02020603050405020304" pitchFamily="18" charset="0"/>
              </a:rPr>
              <a:t> </a:t>
            </a:r>
            <a:r>
              <a:rPr lang="fr-BE" sz="1800" dirty="0" err="1">
                <a:solidFill>
                  <a:srgbClr val="202124"/>
                </a:solidFill>
                <a:effectLst/>
                <a:latin typeface="Calibri" panose="020F0502020204030204" pitchFamily="34" charset="0"/>
                <a:ea typeface="Times New Roman" panose="02020603050405020304" pitchFamily="18" charset="0"/>
              </a:rPr>
              <a:t>complex</a:t>
            </a:r>
            <a:r>
              <a:rPr lang="fr-BE" sz="1800" dirty="0">
                <a:solidFill>
                  <a:srgbClr val="202124"/>
                </a:solidFill>
                <a:effectLst/>
                <a:latin typeface="Calibri" panose="020F0502020204030204" pitchFamily="34" charset="0"/>
                <a:ea typeface="Times New Roman" panose="02020603050405020304" pitchFamily="18" charset="0"/>
              </a:rPr>
              <a:t> communication </a:t>
            </a:r>
            <a:r>
              <a:rPr lang="fr-BE" sz="1800" dirty="0" err="1">
                <a:solidFill>
                  <a:srgbClr val="202124"/>
                </a:solidFill>
                <a:effectLst/>
                <a:latin typeface="Calibri" panose="020F0502020204030204" pitchFamily="34" charset="0"/>
                <a:ea typeface="Times New Roman" panose="02020603050405020304" pitchFamily="18" charset="0"/>
              </a:rPr>
              <a:t>needs</a:t>
            </a:r>
            <a:r>
              <a:rPr lang="fr-BE" dirty="0">
                <a:effectLst/>
              </a:rPr>
              <a:t> </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1847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3.png"/><Relationship Id="rId7" Type="http://schemas.openxmlformats.org/officeDocument/2006/relationships/diagramQuickStyle" Target="../diagrams/quickStyle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5.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3.png"/><Relationship Id="rId7" Type="http://schemas.openxmlformats.org/officeDocument/2006/relationships/diagramQuickStyle" Target="../diagrams/quickStyle6.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png"/><Relationship Id="rId9" Type="http://schemas.microsoft.com/office/2007/relationships/diagramDrawing" Target="../diagrams/drawing6.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doi.org/10.3917/cont.022.0119" TargetMode="External"/><Relationship Id="rId5" Type="http://schemas.openxmlformats.org/officeDocument/2006/relationships/hyperlink" Target="https://dumas.ccsd.cnrs.fr/dumas-04170036v1/document" TargetMode="Externa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4.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dirty="0">
                <a:solidFill>
                  <a:srgbClr val="674EA7"/>
                </a:solidFill>
                <a:latin typeface="Calibri"/>
                <a:ea typeface="Calibri"/>
                <a:cs typeface="Calibri"/>
                <a:sym typeface="Calibri"/>
              </a:rPr>
              <a:t>Module 4 </a:t>
            </a:r>
            <a:endParaRPr sz="6000" dirty="0">
              <a:solidFill>
                <a:srgbClr val="674EA7"/>
              </a:solidFill>
              <a:latin typeface="Calibri"/>
              <a:ea typeface="Calibri"/>
              <a:cs typeface="Calibri"/>
              <a:sym typeface="Calibri"/>
            </a:endParaRPr>
          </a:p>
          <a:p>
            <a:pPr marL="0" indent="0">
              <a:buClr>
                <a:srgbClr val="674EA7"/>
              </a:buClr>
              <a:buSzPts val="3200"/>
            </a:pPr>
            <a:r>
              <a:rPr lang="es-ES" sz="3200" b="1" dirty="0" err="1">
                <a:solidFill>
                  <a:srgbClr val="674EA7"/>
                </a:solidFill>
                <a:latin typeface="Calibri"/>
                <a:cs typeface="Calibri"/>
              </a:rPr>
              <a:t>Needs</a:t>
            </a:r>
            <a:r>
              <a:rPr lang="es-ES" sz="3200" b="1" dirty="0">
                <a:solidFill>
                  <a:srgbClr val="674EA7"/>
                </a:solidFill>
                <a:latin typeface="Calibri"/>
                <a:cs typeface="Calibri"/>
              </a:rPr>
              <a:t> </a:t>
            </a:r>
            <a:r>
              <a:rPr lang="es-ES" sz="3200" b="1" dirty="0" err="1">
                <a:solidFill>
                  <a:srgbClr val="674EA7"/>
                </a:solidFill>
                <a:latin typeface="Calibri"/>
                <a:cs typeface="Calibri"/>
              </a:rPr>
              <a:t>identification</a:t>
            </a:r>
            <a:r>
              <a:rPr lang="es-ES" sz="3200" b="1" dirty="0">
                <a:solidFill>
                  <a:srgbClr val="674EA7"/>
                </a:solidFill>
                <a:latin typeface="Calibri"/>
                <a:cs typeface="Calibri"/>
              </a:rPr>
              <a:t> </a:t>
            </a:r>
            <a:r>
              <a:rPr lang="es-ES" sz="3200" b="1" dirty="0" err="1">
                <a:solidFill>
                  <a:srgbClr val="674EA7"/>
                </a:solidFill>
                <a:latin typeface="Calibri"/>
                <a:cs typeface="Calibri"/>
              </a:rPr>
              <a:t>techniques</a:t>
            </a:r>
            <a:r>
              <a:rPr lang="es-ES" sz="3200" b="1" dirty="0">
                <a:solidFill>
                  <a:srgbClr val="674EA7"/>
                </a:solidFill>
                <a:latin typeface="Calibri"/>
                <a:cs typeface="Calibri"/>
              </a:rPr>
              <a:t> and </a:t>
            </a:r>
            <a:r>
              <a:rPr lang="es-ES" sz="3200" b="1" dirty="0" err="1">
                <a:solidFill>
                  <a:srgbClr val="674EA7"/>
                </a:solidFill>
                <a:latin typeface="Calibri"/>
                <a:cs typeface="Calibri"/>
              </a:rPr>
              <a:t>procedures</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Training dedicated to professionals in IDD to support the development of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Social Communicative Abilities</a:t>
            </a:r>
            <a:endParaRPr sz="1800" b="0" i="0" u="none" strike="noStrike" cap="none">
              <a:solidFill>
                <a:schemeClr val="dk1"/>
              </a:solidFill>
              <a:latin typeface="Arial"/>
              <a:ea typeface="Arial"/>
              <a:cs typeface="Arial"/>
              <a:sym typeface="Arial"/>
            </a:endParaRPr>
          </a:p>
        </p:txBody>
      </p:sp>
      <p:pic>
        <p:nvPicPr>
          <p:cNvPr id="16" name="Image 15">
            <a:extLst>
              <a:ext uri="{FF2B5EF4-FFF2-40B4-BE49-F238E27FC236}">
                <a16:creationId xmlns:a16="http://schemas.microsoft.com/office/drawing/2014/main" id="{AE0B9AD5-4B4A-42F3-B814-505255D4F9F2}"/>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EA29C18F-CB29-466C-B34C-40DC72E3B692}"/>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lIns="91440" tIns="45720" rIns="91440" bIns="45720" anchor="t">
            <a:spAutoFit/>
          </a:bodyPr>
          <a:lstStyle/>
          <a:p>
            <a:pPr algn="ctr">
              <a:lnSpc>
                <a:spcPct val="120000"/>
              </a:lnSpc>
              <a:buClr>
                <a:srgbClr val="674EA7"/>
              </a:buClr>
              <a:buSzPts val="4000"/>
            </a:pPr>
            <a:r>
              <a:rPr lang="en-US" sz="2400" b="1" dirty="0">
                <a:solidFill>
                  <a:srgbClr val="746677"/>
                </a:solidFill>
              </a:rPr>
              <a:t>4.3.3 The Verbal Behavior – Milestones Assessment and Placement Program (VB-MAPP – Sundberg, 2021)</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graphicFrame>
        <p:nvGraphicFramePr>
          <p:cNvPr id="2" name="Tableau 1">
            <a:extLst>
              <a:ext uri="{FF2B5EF4-FFF2-40B4-BE49-F238E27FC236}">
                <a16:creationId xmlns:a16="http://schemas.microsoft.com/office/drawing/2014/main" id="{2C0A2DEF-78D1-D904-1EFC-76EBF67DBC08}"/>
              </a:ext>
            </a:extLst>
          </p:cNvPr>
          <p:cNvGraphicFramePr>
            <a:graphicFrameLocks noGrp="1"/>
          </p:cNvGraphicFramePr>
          <p:nvPr>
            <p:extLst>
              <p:ext uri="{D42A27DB-BD31-4B8C-83A1-F6EECF244321}">
                <p14:modId xmlns:p14="http://schemas.microsoft.com/office/powerpoint/2010/main" val="2344802991"/>
              </p:ext>
            </p:extLst>
          </p:nvPr>
        </p:nvGraphicFramePr>
        <p:xfrm>
          <a:off x="545335" y="2469904"/>
          <a:ext cx="11101330" cy="1845024"/>
        </p:xfrm>
        <a:graphic>
          <a:graphicData uri="http://schemas.openxmlformats.org/drawingml/2006/table">
            <a:tbl>
              <a:tblPr firstRow="1" bandRow="1">
                <a:tableStyleId>{5C22544A-7EE6-4342-B048-85BDC9FD1C3A}</a:tableStyleId>
              </a:tblPr>
              <a:tblGrid>
                <a:gridCol w="4977257">
                  <a:extLst>
                    <a:ext uri="{9D8B030D-6E8A-4147-A177-3AD203B41FA5}">
                      <a16:colId xmlns:a16="http://schemas.microsoft.com/office/drawing/2014/main" val="2169029546"/>
                    </a:ext>
                  </a:extLst>
                </a:gridCol>
                <a:gridCol w="6124073">
                  <a:extLst>
                    <a:ext uri="{9D8B030D-6E8A-4147-A177-3AD203B41FA5}">
                      <a16:colId xmlns:a16="http://schemas.microsoft.com/office/drawing/2014/main" val="1019965129"/>
                    </a:ext>
                  </a:extLst>
                </a:gridCol>
              </a:tblGrid>
              <a:tr h="326178">
                <a:tc>
                  <a:txBody>
                    <a:bodyPr/>
                    <a:lstStyle/>
                    <a:p>
                      <a:pPr algn="ctr">
                        <a:lnSpc>
                          <a:spcPct val="120000"/>
                        </a:lnSpc>
                        <a:spcBef>
                          <a:spcPts val="600"/>
                        </a:spcBef>
                      </a:pPr>
                      <a:r>
                        <a:rPr lang="fr-FR" sz="1600" dirty="0"/>
                        <a:t>Communication </a:t>
                      </a:r>
                      <a:r>
                        <a:rPr lang="fr-FR" sz="1600" dirty="0" err="1"/>
                        <a:t>skills</a:t>
                      </a:r>
                      <a:r>
                        <a:rPr lang="fr-FR" sz="1600" dirty="0"/>
                        <a:t> </a:t>
                      </a:r>
                      <a:r>
                        <a:rPr lang="fr-FR" sz="1600" dirty="0" err="1"/>
                        <a:t>assessed</a:t>
                      </a:r>
                      <a:endParaRPr lang="fr-FR" sz="1600" dirty="0"/>
                    </a:p>
                  </a:txBody>
                  <a:tcPr/>
                </a:tc>
                <a:tc>
                  <a:txBody>
                    <a:bodyPr/>
                    <a:lstStyle/>
                    <a:p>
                      <a:pPr algn="ctr">
                        <a:lnSpc>
                          <a:spcPct val="120000"/>
                        </a:lnSpc>
                        <a:spcBef>
                          <a:spcPts val="600"/>
                        </a:spcBef>
                      </a:pPr>
                      <a:r>
                        <a:rPr lang="fr-FR" sz="1600" dirty="0"/>
                        <a:t>Communicative </a:t>
                      </a:r>
                      <a:r>
                        <a:rPr lang="fr-FR" sz="1600" dirty="0" err="1"/>
                        <a:t>behaviours</a:t>
                      </a:r>
                      <a:r>
                        <a:rPr lang="fr-FR" sz="1600" dirty="0"/>
                        <a:t> </a:t>
                      </a:r>
                      <a:r>
                        <a:rPr lang="fr-FR" sz="1600" dirty="0" err="1"/>
                        <a:t>assessed</a:t>
                      </a:r>
                      <a:endParaRPr lang="fr-FR" sz="1600" dirty="0"/>
                    </a:p>
                  </a:txBody>
                  <a:tcPr/>
                </a:tc>
                <a:extLst>
                  <a:ext uri="{0D108BD9-81ED-4DB2-BD59-A6C34878D82A}">
                    <a16:rowId xmlns:a16="http://schemas.microsoft.com/office/drawing/2014/main" val="2902088883"/>
                  </a:ext>
                </a:extLst>
              </a:tr>
              <a:tr h="1487900">
                <a:tc>
                  <a:txBody>
                    <a:bodyPr/>
                    <a:lstStyle/>
                    <a:p>
                      <a:pPr marL="285750" indent="-285750">
                        <a:lnSpc>
                          <a:spcPct val="120000"/>
                        </a:lnSpc>
                        <a:spcBef>
                          <a:spcPts val="600"/>
                        </a:spcBef>
                        <a:buFont typeface="Arial" panose="020B0604020202020204" pitchFamily="34" charset="0"/>
                        <a:buChar char="•"/>
                      </a:pPr>
                      <a:r>
                        <a:rPr lang="fr-FR" sz="1600" dirty="0" err="1"/>
                        <a:t>Understanding</a:t>
                      </a:r>
                      <a:endParaRPr lang="fr-FR" sz="1600" dirty="0"/>
                    </a:p>
                    <a:p>
                      <a:pPr marL="285750" indent="-285750">
                        <a:lnSpc>
                          <a:spcPct val="120000"/>
                        </a:lnSpc>
                        <a:spcBef>
                          <a:spcPts val="600"/>
                        </a:spcBef>
                        <a:buFont typeface="Arial" panose="020B0604020202020204" pitchFamily="34" charset="0"/>
                        <a:buChar char="•"/>
                      </a:pPr>
                      <a:r>
                        <a:rPr lang="fr-FR" sz="1600" dirty="0"/>
                        <a:t>Production</a:t>
                      </a:r>
                    </a:p>
                  </a:txBody>
                  <a:tcPr/>
                </a:tc>
                <a:tc>
                  <a:txBody>
                    <a:bodyPr/>
                    <a:lstStyle/>
                    <a:p>
                      <a:pPr marL="285750" lvl="0" indent="-285750">
                        <a:lnSpc>
                          <a:spcPct val="120000"/>
                        </a:lnSpc>
                        <a:spcBef>
                          <a:spcPts val="600"/>
                        </a:spcBef>
                        <a:buFont typeface="Arial" panose="020B0604020202020204" pitchFamily="34" charset="0"/>
                        <a:buChar char="•"/>
                      </a:pPr>
                      <a:r>
                        <a:rPr lang="nl-BE" sz="1600" b="0" i="0" u="none" strike="noStrike" cap="none" dirty="0">
                          <a:solidFill>
                            <a:schemeClr val="dk1"/>
                          </a:solidFill>
                          <a:effectLst/>
                          <a:latin typeface="+mn-lt"/>
                          <a:ea typeface="+mn-ea"/>
                          <a:cs typeface="+mn-cs"/>
                          <a:sym typeface="Arial"/>
                        </a:rPr>
                        <a:t>Asking for a desired reninforcer</a:t>
                      </a:r>
                    </a:p>
                    <a:p>
                      <a:pPr marL="285750" lvl="0" indent="-285750">
                        <a:lnSpc>
                          <a:spcPct val="120000"/>
                        </a:lnSpc>
                        <a:spcBef>
                          <a:spcPts val="600"/>
                        </a:spcBef>
                        <a:buFont typeface="Arial" panose="020B0604020202020204" pitchFamily="34" charset="0"/>
                        <a:buChar char="•"/>
                      </a:pPr>
                      <a:r>
                        <a:rPr lang="nl-BE" sz="1600" b="0" i="0" u="none" strike="noStrike" cap="none" dirty="0">
                          <a:solidFill>
                            <a:schemeClr val="dk1"/>
                          </a:solidFill>
                          <a:effectLst/>
                          <a:latin typeface="+mn-lt"/>
                          <a:ea typeface="+mn-ea"/>
                          <a:cs typeface="+mn-cs"/>
                          <a:sym typeface="Arial"/>
                        </a:rPr>
                        <a:t>Naming or identifynting objects, actions and events, etc.</a:t>
                      </a:r>
                    </a:p>
                    <a:p>
                      <a:pPr marL="285750" lvl="0" indent="-285750">
                        <a:lnSpc>
                          <a:spcPct val="120000"/>
                        </a:lnSpc>
                        <a:spcBef>
                          <a:spcPts val="600"/>
                        </a:spcBef>
                        <a:buFont typeface="Arial" panose="020B0604020202020204" pitchFamily="34" charset="0"/>
                        <a:buChar char="•"/>
                      </a:pPr>
                      <a:r>
                        <a:rPr lang="nl-BE" sz="1600" b="0" i="0" u="none" strike="noStrike" cap="none" dirty="0">
                          <a:solidFill>
                            <a:schemeClr val="dk1"/>
                          </a:solidFill>
                          <a:effectLst/>
                          <a:latin typeface="+mn-lt"/>
                          <a:ea typeface="+mn-ea"/>
                          <a:cs typeface="+mn-cs"/>
                          <a:sym typeface="Arial"/>
                        </a:rPr>
                        <a:t>Answering questions or having conversation</a:t>
                      </a:r>
                      <a:endParaRPr lang="fr-FR" sz="1600" dirty="0"/>
                    </a:p>
                  </a:txBody>
                  <a:tcPr/>
                </a:tc>
                <a:extLst>
                  <a:ext uri="{0D108BD9-81ED-4DB2-BD59-A6C34878D82A}">
                    <a16:rowId xmlns:a16="http://schemas.microsoft.com/office/drawing/2014/main" val="2758690694"/>
                  </a:ext>
                </a:extLst>
              </a:tr>
            </a:tbl>
          </a:graphicData>
        </a:graphic>
      </p:graphicFrame>
    </p:spTree>
    <p:extLst>
      <p:ext uri="{BB962C8B-B14F-4D97-AF65-F5344CB8AC3E}">
        <p14:creationId xmlns:p14="http://schemas.microsoft.com/office/powerpoint/2010/main" val="1602102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a:spAutoFit/>
          </a:bodyPr>
          <a:lstStyle/>
          <a:p>
            <a:pPr algn="ctr">
              <a:lnSpc>
                <a:spcPct val="120000"/>
              </a:lnSpc>
              <a:buClr>
                <a:srgbClr val="674EA7"/>
              </a:buClr>
              <a:buSzPts val="4000"/>
            </a:pPr>
            <a:r>
              <a:rPr lang="en-US" sz="2400" b="1" dirty="0">
                <a:solidFill>
                  <a:schemeClr val="tx2">
                    <a:lumMod val="50000"/>
                  </a:schemeClr>
                </a:solidFill>
              </a:rPr>
              <a:t>4.3.4 The Social Cognitive Evaluation Battery </a:t>
            </a:r>
          </a:p>
          <a:p>
            <a:pPr algn="ctr">
              <a:lnSpc>
                <a:spcPct val="120000"/>
              </a:lnSpc>
              <a:buClr>
                <a:srgbClr val="674EA7"/>
              </a:buClr>
              <a:buSzPts val="4000"/>
            </a:pPr>
            <a:r>
              <a:rPr lang="en-US" sz="2400" b="1" dirty="0">
                <a:solidFill>
                  <a:schemeClr val="tx2">
                    <a:lumMod val="50000"/>
                  </a:schemeClr>
                </a:solidFill>
              </a:rPr>
              <a:t>(SCEB – Adrien, 2007)</a:t>
            </a:r>
          </a:p>
        </p:txBody>
      </p:sp>
      <p:graphicFrame>
        <p:nvGraphicFramePr>
          <p:cNvPr id="9" name="Diagramme 8">
            <a:extLst>
              <a:ext uri="{FF2B5EF4-FFF2-40B4-BE49-F238E27FC236}">
                <a16:creationId xmlns:a16="http://schemas.microsoft.com/office/drawing/2014/main" id="{3D750143-FC42-41B9-EA95-2D6BB174BCC4}"/>
              </a:ext>
            </a:extLst>
          </p:cNvPr>
          <p:cNvGraphicFramePr/>
          <p:nvPr>
            <p:extLst>
              <p:ext uri="{D42A27DB-BD31-4B8C-83A1-F6EECF244321}">
                <p14:modId xmlns:p14="http://schemas.microsoft.com/office/powerpoint/2010/main" val="1168508169"/>
              </p:ext>
            </p:extLst>
          </p:nvPr>
        </p:nvGraphicFramePr>
        <p:xfrm>
          <a:off x="1711882" y="1681685"/>
          <a:ext cx="9361468" cy="483792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Tree>
    <p:extLst>
      <p:ext uri="{BB962C8B-B14F-4D97-AF65-F5344CB8AC3E}">
        <p14:creationId xmlns:p14="http://schemas.microsoft.com/office/powerpoint/2010/main" val="3337031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a:spAutoFit/>
          </a:bodyPr>
          <a:lstStyle/>
          <a:p>
            <a:pPr algn="ctr">
              <a:lnSpc>
                <a:spcPct val="120000"/>
              </a:lnSpc>
              <a:buClr>
                <a:srgbClr val="674EA7"/>
              </a:buClr>
              <a:buSzPts val="4000"/>
            </a:pPr>
            <a:r>
              <a:rPr lang="en-US" sz="2400" b="1" dirty="0">
                <a:solidFill>
                  <a:schemeClr val="tx2">
                    <a:lumMod val="50000"/>
                  </a:schemeClr>
                </a:solidFill>
              </a:rPr>
              <a:t>4.3.5 Early Social Communication Scales </a:t>
            </a:r>
          </a:p>
          <a:p>
            <a:pPr algn="ctr">
              <a:lnSpc>
                <a:spcPct val="120000"/>
              </a:lnSpc>
              <a:buClr>
                <a:srgbClr val="674EA7"/>
              </a:buClr>
              <a:buSzPts val="4000"/>
            </a:pPr>
            <a:r>
              <a:rPr lang="en-US" sz="2400" b="1" dirty="0">
                <a:solidFill>
                  <a:schemeClr val="tx2">
                    <a:lumMod val="50000"/>
                  </a:schemeClr>
                </a:solidFill>
              </a:rPr>
              <a:t>(ESPC – </a:t>
            </a:r>
            <a:r>
              <a:rPr lang="en-US" sz="2400" b="1" dirty="0" err="1">
                <a:solidFill>
                  <a:schemeClr val="tx2">
                    <a:lumMod val="50000"/>
                  </a:schemeClr>
                </a:solidFill>
              </a:rPr>
              <a:t>Guidetti</a:t>
            </a:r>
            <a:r>
              <a:rPr lang="en-US" sz="2400" b="1" dirty="0">
                <a:solidFill>
                  <a:schemeClr val="tx2">
                    <a:lumMod val="50000"/>
                  </a:schemeClr>
                </a:solidFill>
              </a:rPr>
              <a:t> &amp; </a:t>
            </a:r>
            <a:r>
              <a:rPr lang="en-US" sz="2400" b="1" dirty="0" err="1">
                <a:solidFill>
                  <a:schemeClr val="tx2">
                    <a:lumMod val="50000"/>
                  </a:schemeClr>
                </a:solidFill>
              </a:rPr>
              <a:t>Tourrette</a:t>
            </a:r>
            <a:r>
              <a:rPr lang="en-US" sz="2400" b="1" dirty="0">
                <a:solidFill>
                  <a:schemeClr val="tx2">
                    <a:lumMod val="50000"/>
                  </a:schemeClr>
                </a:solidFill>
              </a:rPr>
              <a:t>, 1993, 2009)</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2" name="ZoneTexte 1">
            <a:extLst>
              <a:ext uri="{FF2B5EF4-FFF2-40B4-BE49-F238E27FC236}">
                <a16:creationId xmlns:a16="http://schemas.microsoft.com/office/drawing/2014/main" id="{A953B298-4A26-5651-511B-9B2F7D3ACC76}"/>
              </a:ext>
            </a:extLst>
          </p:cNvPr>
          <p:cNvSpPr txBox="1"/>
          <p:nvPr/>
        </p:nvSpPr>
        <p:spPr>
          <a:xfrm>
            <a:off x="794656" y="1734626"/>
            <a:ext cx="9353843" cy="400110"/>
          </a:xfrm>
          <a:prstGeom prst="rect">
            <a:avLst/>
          </a:prstGeom>
          <a:noFill/>
        </p:spPr>
        <p:txBody>
          <a:bodyPr wrap="none" rtlCol="0">
            <a:spAutoFit/>
          </a:bodyPr>
          <a:lstStyle/>
          <a:p>
            <a:r>
              <a:rPr lang="fr-FR" sz="2000" b="1" dirty="0"/>
              <a:t>3 </a:t>
            </a:r>
            <a:r>
              <a:rPr lang="fr-FR" sz="2000" b="1" dirty="0" err="1"/>
              <a:t>domains</a:t>
            </a:r>
            <a:r>
              <a:rPr lang="fr-FR" sz="2000" b="1" dirty="0"/>
              <a:t> and 23 communicative situations </a:t>
            </a:r>
            <a:r>
              <a:rPr lang="fr-FR" sz="2000" b="1" dirty="0" err="1"/>
              <a:t>between</a:t>
            </a:r>
            <a:r>
              <a:rPr lang="fr-FR" sz="2000" b="1" dirty="0"/>
              <a:t> the </a:t>
            </a:r>
            <a:r>
              <a:rPr lang="fr-FR" sz="2000" b="1" dirty="0" err="1"/>
              <a:t>child</a:t>
            </a:r>
            <a:r>
              <a:rPr lang="fr-FR" sz="2000" b="1" dirty="0"/>
              <a:t> and an </a:t>
            </a:r>
            <a:r>
              <a:rPr lang="fr-FR" sz="2000" b="1" dirty="0" err="1"/>
              <a:t>adult</a:t>
            </a:r>
            <a:endParaRPr lang="fr-FR" sz="2000" b="1" dirty="0"/>
          </a:p>
        </p:txBody>
      </p:sp>
      <p:graphicFrame>
        <p:nvGraphicFramePr>
          <p:cNvPr id="4" name="Diagramme 3">
            <a:extLst>
              <a:ext uri="{FF2B5EF4-FFF2-40B4-BE49-F238E27FC236}">
                <a16:creationId xmlns:a16="http://schemas.microsoft.com/office/drawing/2014/main" id="{432C7762-1232-F2D5-0B5C-9661542AC0D6}"/>
              </a:ext>
            </a:extLst>
          </p:cNvPr>
          <p:cNvGraphicFramePr/>
          <p:nvPr>
            <p:extLst>
              <p:ext uri="{D42A27DB-BD31-4B8C-83A1-F6EECF244321}">
                <p14:modId xmlns:p14="http://schemas.microsoft.com/office/powerpoint/2010/main" val="268593909"/>
              </p:ext>
            </p:extLst>
          </p:nvPr>
        </p:nvGraphicFramePr>
        <p:xfrm>
          <a:off x="1502230" y="2242456"/>
          <a:ext cx="9067800" cy="427715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647946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494751"/>
          </a:xfrm>
          <a:prstGeom prst="rect">
            <a:avLst/>
          </a:prstGeom>
        </p:spPr>
        <p:txBody>
          <a:bodyPr wrap="square" lIns="91440" tIns="45720" rIns="91440" bIns="45720" anchor="t">
            <a:spAutoFit/>
          </a:bodyPr>
          <a:lstStyle/>
          <a:p>
            <a:pPr algn="ctr">
              <a:lnSpc>
                <a:spcPct val="120000"/>
              </a:lnSpc>
            </a:pPr>
            <a:r>
              <a:rPr lang="en-US" sz="2400" b="1" dirty="0">
                <a:solidFill>
                  <a:schemeClr val="tx2">
                    <a:lumMod val="50000"/>
                  </a:schemeClr>
                </a:solidFill>
              </a:rPr>
              <a:t>Bibliography</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3" name="ZoneTexte 12">
            <a:extLst>
              <a:ext uri="{FF2B5EF4-FFF2-40B4-BE49-F238E27FC236}">
                <a16:creationId xmlns:a16="http://schemas.microsoft.com/office/drawing/2014/main" id="{1D9E67DB-705D-0AC5-867D-ABDE8596DF3D}"/>
              </a:ext>
            </a:extLst>
          </p:cNvPr>
          <p:cNvSpPr txBox="1"/>
          <p:nvPr/>
        </p:nvSpPr>
        <p:spPr>
          <a:xfrm>
            <a:off x="401151" y="1401657"/>
            <a:ext cx="11518105" cy="48782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90170" indent="-90170" algn="just">
              <a:spcBef>
                <a:spcPts val="600"/>
              </a:spcBef>
            </a:pPr>
            <a:r>
              <a:rPr lang="en-US" dirty="0">
                <a:solidFill>
                  <a:srgbClr val="222222"/>
                </a:solidFill>
                <a:latin typeface="+mn-lt"/>
                <a:ea typeface="Calibri"/>
                <a:cs typeface="Calibri"/>
              </a:rPr>
              <a:t>Adrien, J. L. (2007). </a:t>
            </a:r>
            <a:r>
              <a:rPr lang="en-US" i="1" dirty="0">
                <a:solidFill>
                  <a:srgbClr val="222222"/>
                </a:solidFill>
                <a:latin typeface="+mn-lt"/>
                <a:ea typeface="Calibri"/>
                <a:cs typeface="Calibri"/>
              </a:rPr>
              <a:t>BECS: Batterie </a:t>
            </a:r>
            <a:r>
              <a:rPr lang="en-US" i="1" dirty="0" err="1">
                <a:solidFill>
                  <a:srgbClr val="222222"/>
                </a:solidFill>
                <a:latin typeface="+mn-lt"/>
                <a:ea typeface="Calibri"/>
                <a:cs typeface="Calibri"/>
              </a:rPr>
              <a:t>d'évaluation</a:t>
            </a:r>
            <a:r>
              <a:rPr lang="en-US" i="1" dirty="0">
                <a:solidFill>
                  <a:srgbClr val="222222"/>
                </a:solidFill>
                <a:latin typeface="+mn-lt"/>
                <a:ea typeface="Calibri"/>
                <a:cs typeface="Calibri"/>
              </a:rPr>
              <a:t> cognitive et socio-</a:t>
            </a:r>
            <a:r>
              <a:rPr lang="en-US" i="1" dirty="0" err="1">
                <a:solidFill>
                  <a:srgbClr val="222222"/>
                </a:solidFill>
                <a:latin typeface="+mn-lt"/>
                <a:ea typeface="Calibri"/>
                <a:cs typeface="Calibri"/>
              </a:rPr>
              <a:t>émotionnelle</a:t>
            </a:r>
            <a:r>
              <a:rPr lang="en-US" dirty="0">
                <a:solidFill>
                  <a:srgbClr val="222222"/>
                </a:solidFill>
                <a:latin typeface="+mn-lt"/>
                <a:ea typeface="Calibri"/>
                <a:cs typeface="Calibri"/>
              </a:rPr>
              <a:t>. ECPA, les Éditions du </a:t>
            </a:r>
            <a:r>
              <a:rPr lang="en-US" dirty="0" err="1">
                <a:solidFill>
                  <a:srgbClr val="222222"/>
                </a:solidFill>
                <a:latin typeface="+mn-lt"/>
                <a:ea typeface="Calibri"/>
                <a:cs typeface="Calibri"/>
              </a:rPr>
              <a:t>centre</a:t>
            </a:r>
            <a:r>
              <a:rPr lang="en-US" dirty="0">
                <a:solidFill>
                  <a:srgbClr val="222222"/>
                </a:solidFill>
                <a:latin typeface="+mn-lt"/>
                <a:ea typeface="Calibri"/>
                <a:cs typeface="Calibri"/>
              </a:rPr>
              <a:t> de </a:t>
            </a:r>
            <a:r>
              <a:rPr lang="en-US" dirty="0" err="1">
                <a:solidFill>
                  <a:srgbClr val="222222"/>
                </a:solidFill>
                <a:latin typeface="+mn-lt"/>
                <a:ea typeface="Calibri"/>
                <a:cs typeface="Calibri"/>
              </a:rPr>
              <a:t>psychologie</a:t>
            </a:r>
            <a:r>
              <a:rPr lang="en-US" dirty="0">
                <a:solidFill>
                  <a:srgbClr val="222222"/>
                </a:solidFill>
                <a:latin typeface="+mn-lt"/>
                <a:ea typeface="Calibri"/>
                <a:cs typeface="Calibri"/>
              </a:rPr>
              <a:t> </a:t>
            </a:r>
            <a:r>
              <a:rPr lang="en-US" dirty="0" err="1">
                <a:solidFill>
                  <a:srgbClr val="222222"/>
                </a:solidFill>
                <a:latin typeface="+mn-lt"/>
                <a:ea typeface="Calibri"/>
                <a:cs typeface="Calibri"/>
              </a:rPr>
              <a:t>appliquée</a:t>
            </a:r>
            <a:r>
              <a:rPr lang="en-US" dirty="0">
                <a:solidFill>
                  <a:srgbClr val="222222"/>
                </a:solidFill>
                <a:latin typeface="+mn-lt"/>
                <a:ea typeface="Calibri"/>
                <a:cs typeface="Calibri"/>
              </a:rPr>
              <a:t>.</a:t>
            </a:r>
          </a:p>
          <a:p>
            <a:pPr marL="90170" indent="-90170" algn="just">
              <a:spcBef>
                <a:spcPts val="600"/>
              </a:spcBef>
            </a:pPr>
            <a:r>
              <a:rPr lang="en-US" dirty="0">
                <a:solidFill>
                  <a:srgbClr val="333333"/>
                </a:solidFill>
                <a:latin typeface="+mn-lt"/>
                <a:ea typeface="Calibri"/>
                <a:cs typeface="Calibri"/>
              </a:rPr>
              <a:t>American Psychiatric association (2015). DSM-5 : Manuel </a:t>
            </a:r>
            <a:r>
              <a:rPr lang="en-US" dirty="0" err="1">
                <a:solidFill>
                  <a:srgbClr val="333333"/>
                </a:solidFill>
                <a:latin typeface="+mn-lt"/>
                <a:ea typeface="Calibri"/>
                <a:cs typeface="Calibri"/>
              </a:rPr>
              <a:t>diagnostique</a:t>
            </a:r>
            <a:r>
              <a:rPr lang="en-US" dirty="0">
                <a:solidFill>
                  <a:srgbClr val="333333"/>
                </a:solidFill>
                <a:latin typeface="+mn-lt"/>
                <a:ea typeface="Calibri"/>
                <a:cs typeface="Calibri"/>
              </a:rPr>
              <a:t> et </a:t>
            </a:r>
            <a:r>
              <a:rPr lang="en-US" dirty="0" err="1">
                <a:solidFill>
                  <a:srgbClr val="333333"/>
                </a:solidFill>
                <a:latin typeface="+mn-lt"/>
                <a:ea typeface="Calibri"/>
                <a:cs typeface="Calibri"/>
              </a:rPr>
              <a:t>statistique</a:t>
            </a:r>
            <a:r>
              <a:rPr lang="en-US" dirty="0">
                <a:solidFill>
                  <a:srgbClr val="333333"/>
                </a:solidFill>
                <a:latin typeface="+mn-lt"/>
                <a:ea typeface="Calibri"/>
                <a:cs typeface="Calibri"/>
              </a:rPr>
              <a:t> des troubles </a:t>
            </a:r>
            <a:r>
              <a:rPr lang="en-US" dirty="0" err="1">
                <a:solidFill>
                  <a:srgbClr val="333333"/>
                </a:solidFill>
                <a:latin typeface="+mn-lt"/>
                <a:ea typeface="Calibri"/>
                <a:cs typeface="Calibri"/>
              </a:rPr>
              <a:t>mentaux</a:t>
            </a:r>
            <a:r>
              <a:rPr lang="en-US" dirty="0">
                <a:solidFill>
                  <a:srgbClr val="333333"/>
                </a:solidFill>
                <a:latin typeface="+mn-lt"/>
                <a:ea typeface="Calibri"/>
                <a:cs typeface="Calibri"/>
              </a:rPr>
              <a:t> (version française). </a:t>
            </a:r>
            <a:r>
              <a:rPr lang="en-US" dirty="0" err="1">
                <a:solidFill>
                  <a:srgbClr val="333333"/>
                </a:solidFill>
                <a:latin typeface="+mn-lt"/>
                <a:ea typeface="Calibri"/>
                <a:cs typeface="Calibri"/>
              </a:rPr>
              <a:t>Elesevier</a:t>
            </a:r>
            <a:r>
              <a:rPr lang="en-US" dirty="0">
                <a:solidFill>
                  <a:srgbClr val="333333"/>
                </a:solidFill>
                <a:latin typeface="+mn-lt"/>
                <a:ea typeface="Calibri"/>
                <a:cs typeface="Calibri"/>
              </a:rPr>
              <a:t> Masson.</a:t>
            </a:r>
          </a:p>
          <a:p>
            <a:pPr marL="90170" indent="-90170" algn="just">
              <a:spcBef>
                <a:spcPts val="600"/>
              </a:spcBef>
            </a:pPr>
            <a:r>
              <a:rPr lang="en-US" dirty="0" err="1">
                <a:solidFill>
                  <a:srgbClr val="222222"/>
                </a:solidFill>
                <a:latin typeface="+mn-lt"/>
                <a:ea typeface="Calibri"/>
                <a:cs typeface="Calibri"/>
              </a:rPr>
              <a:t>Crunelle</a:t>
            </a:r>
            <a:r>
              <a:rPr lang="en-US" dirty="0">
                <a:solidFill>
                  <a:srgbClr val="222222"/>
                </a:solidFill>
                <a:latin typeface="+mn-lt"/>
                <a:ea typeface="Calibri"/>
                <a:cs typeface="Calibri"/>
              </a:rPr>
              <a:t>, D. (2018). </a:t>
            </a:r>
            <a:r>
              <a:rPr lang="en-US" i="1" dirty="0" err="1">
                <a:solidFill>
                  <a:srgbClr val="222222"/>
                </a:solidFill>
                <a:latin typeface="+mn-lt"/>
                <a:ea typeface="Calibri"/>
                <a:cs typeface="Calibri"/>
              </a:rPr>
              <a:t>Évaluer</a:t>
            </a:r>
            <a:r>
              <a:rPr lang="en-US" i="1" dirty="0">
                <a:solidFill>
                  <a:srgbClr val="222222"/>
                </a:solidFill>
                <a:latin typeface="+mn-lt"/>
                <a:ea typeface="Calibri"/>
                <a:cs typeface="Calibri"/>
              </a:rPr>
              <a:t> et </a:t>
            </a:r>
            <a:r>
              <a:rPr lang="en-US" i="1" dirty="0" err="1">
                <a:solidFill>
                  <a:srgbClr val="222222"/>
                </a:solidFill>
                <a:latin typeface="+mn-lt"/>
                <a:ea typeface="Calibri"/>
                <a:cs typeface="Calibri"/>
              </a:rPr>
              <a:t>faciliter</a:t>
            </a:r>
            <a:r>
              <a:rPr lang="en-US" i="1" dirty="0">
                <a:solidFill>
                  <a:srgbClr val="222222"/>
                </a:solidFill>
                <a:latin typeface="+mn-lt"/>
                <a:ea typeface="Calibri"/>
                <a:cs typeface="Calibri"/>
              </a:rPr>
              <a:t> la communication des </a:t>
            </a:r>
            <a:r>
              <a:rPr lang="en-US" i="1" dirty="0" err="1">
                <a:solidFill>
                  <a:srgbClr val="222222"/>
                </a:solidFill>
                <a:latin typeface="+mn-lt"/>
                <a:ea typeface="Calibri"/>
                <a:cs typeface="Calibri"/>
              </a:rPr>
              <a:t>personnes</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en</a:t>
            </a:r>
            <a:r>
              <a:rPr lang="en-US" i="1" dirty="0">
                <a:solidFill>
                  <a:srgbClr val="222222"/>
                </a:solidFill>
                <a:latin typeface="+mn-lt"/>
                <a:ea typeface="Calibri"/>
                <a:cs typeface="Calibri"/>
              </a:rPr>
              <a:t> situation de handicap </a:t>
            </a:r>
            <a:r>
              <a:rPr lang="en-US" i="1" dirty="0" err="1">
                <a:solidFill>
                  <a:srgbClr val="222222"/>
                </a:solidFill>
                <a:latin typeface="+mn-lt"/>
                <a:ea typeface="Calibri"/>
                <a:cs typeface="Calibri"/>
              </a:rPr>
              <a:t>complexe</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Polyhandicap</a:t>
            </a:r>
            <a:r>
              <a:rPr lang="en-US" i="1" dirty="0">
                <a:solidFill>
                  <a:srgbClr val="222222"/>
                </a:solidFill>
                <a:latin typeface="+mn-lt"/>
                <a:ea typeface="Calibri"/>
                <a:cs typeface="Calibri"/>
              </a:rPr>
              <a:t>, syndrome </a:t>
            </a:r>
            <a:r>
              <a:rPr lang="en-US" i="1" dirty="0" err="1">
                <a:solidFill>
                  <a:srgbClr val="222222"/>
                </a:solidFill>
                <a:latin typeface="+mn-lt"/>
                <a:ea typeface="Calibri"/>
                <a:cs typeface="Calibri"/>
              </a:rPr>
              <a:t>d'Angelman</a:t>
            </a:r>
            <a:r>
              <a:rPr lang="en-US" i="1" dirty="0">
                <a:solidFill>
                  <a:srgbClr val="222222"/>
                </a:solidFill>
                <a:latin typeface="+mn-lt"/>
                <a:ea typeface="Calibri"/>
                <a:cs typeface="Calibri"/>
              </a:rPr>
              <a:t>, syndrome de Rett, </a:t>
            </a:r>
            <a:r>
              <a:rPr lang="en-US" i="1" dirty="0" err="1">
                <a:solidFill>
                  <a:srgbClr val="222222"/>
                </a:solidFill>
                <a:latin typeface="+mn-lt"/>
                <a:ea typeface="Calibri"/>
                <a:cs typeface="Calibri"/>
              </a:rPr>
              <a:t>autisme</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déficitaire</a:t>
            </a:r>
            <a:r>
              <a:rPr lang="en-US" i="1" dirty="0">
                <a:solidFill>
                  <a:srgbClr val="222222"/>
                </a:solidFill>
                <a:latin typeface="+mn-lt"/>
                <a:ea typeface="Calibri"/>
                <a:cs typeface="Calibri"/>
              </a:rPr>
              <a:t>, AVC </a:t>
            </a:r>
            <a:r>
              <a:rPr lang="en-US" i="1" dirty="0" err="1">
                <a:solidFill>
                  <a:srgbClr val="222222"/>
                </a:solidFill>
                <a:latin typeface="+mn-lt"/>
                <a:ea typeface="Calibri"/>
                <a:cs typeface="Calibri"/>
              </a:rPr>
              <a:t>sévère</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traumatisme</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crânien</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démence</a:t>
            </a:r>
            <a:r>
              <a:rPr lang="en-US" dirty="0">
                <a:solidFill>
                  <a:srgbClr val="222222"/>
                </a:solidFill>
                <a:latin typeface="+mn-lt"/>
                <a:ea typeface="Calibri"/>
                <a:cs typeface="Calibri"/>
              </a:rPr>
              <a:t>. De </a:t>
            </a:r>
            <a:r>
              <a:rPr lang="en-US" dirty="0" err="1">
                <a:solidFill>
                  <a:srgbClr val="222222"/>
                </a:solidFill>
                <a:latin typeface="+mn-lt"/>
                <a:ea typeface="Calibri"/>
                <a:cs typeface="Calibri"/>
              </a:rPr>
              <a:t>Boeck</a:t>
            </a:r>
            <a:r>
              <a:rPr lang="en-US" dirty="0">
                <a:solidFill>
                  <a:srgbClr val="222222"/>
                </a:solidFill>
                <a:latin typeface="+mn-lt"/>
                <a:ea typeface="Calibri"/>
                <a:cs typeface="Calibri"/>
              </a:rPr>
              <a:t> </a:t>
            </a:r>
            <a:r>
              <a:rPr lang="en-US" dirty="0" err="1">
                <a:solidFill>
                  <a:srgbClr val="222222"/>
                </a:solidFill>
                <a:latin typeface="+mn-lt"/>
                <a:ea typeface="Calibri"/>
                <a:cs typeface="Calibri"/>
              </a:rPr>
              <a:t>supérieur</a:t>
            </a:r>
            <a:r>
              <a:rPr lang="en-US" dirty="0">
                <a:solidFill>
                  <a:srgbClr val="222222"/>
                </a:solidFill>
                <a:latin typeface="+mn-lt"/>
                <a:ea typeface="Calibri"/>
                <a:cs typeface="Calibri"/>
              </a:rPr>
              <a:t>.</a:t>
            </a:r>
          </a:p>
          <a:p>
            <a:pPr marL="90170" indent="-90170" algn="just">
              <a:spcBef>
                <a:spcPts val="600"/>
              </a:spcBef>
            </a:pPr>
            <a:r>
              <a:rPr lang="en-US" dirty="0" err="1">
                <a:solidFill>
                  <a:srgbClr val="333333"/>
                </a:solidFill>
                <a:latin typeface="+mn-lt"/>
                <a:ea typeface="Calibri"/>
                <a:cs typeface="Calibri"/>
              </a:rPr>
              <a:t>Gouyer</a:t>
            </a:r>
            <a:r>
              <a:rPr lang="en-US" dirty="0">
                <a:solidFill>
                  <a:srgbClr val="333333"/>
                </a:solidFill>
                <a:latin typeface="+mn-lt"/>
                <a:ea typeface="Calibri"/>
                <a:cs typeface="Calibri"/>
              </a:rPr>
              <a:t>, M. (2023). Trouble du </a:t>
            </a:r>
            <a:r>
              <a:rPr lang="en-US" dirty="0" err="1">
                <a:solidFill>
                  <a:srgbClr val="333333"/>
                </a:solidFill>
                <a:latin typeface="+mn-lt"/>
                <a:ea typeface="Calibri"/>
                <a:cs typeface="Calibri"/>
              </a:rPr>
              <a:t>développement</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intellectuel</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sévère</a:t>
            </a:r>
            <a:r>
              <a:rPr lang="en-US" dirty="0">
                <a:solidFill>
                  <a:srgbClr val="333333"/>
                </a:solidFill>
                <a:latin typeface="+mn-lt"/>
                <a:ea typeface="Calibri"/>
                <a:cs typeface="Calibri"/>
              </a:rPr>
              <a:t> à </a:t>
            </a:r>
            <a:r>
              <a:rPr lang="en-US" dirty="0" err="1">
                <a:solidFill>
                  <a:srgbClr val="333333"/>
                </a:solidFill>
                <a:latin typeface="+mn-lt"/>
                <a:ea typeface="Calibri"/>
                <a:cs typeface="Calibri"/>
              </a:rPr>
              <a:t>profond</a:t>
            </a:r>
            <a:r>
              <a:rPr lang="en-US" dirty="0">
                <a:solidFill>
                  <a:srgbClr val="333333"/>
                </a:solidFill>
                <a:latin typeface="+mn-lt"/>
                <a:ea typeface="Calibri"/>
                <a:cs typeface="Calibri"/>
              </a:rPr>
              <a:t> et trouble du </a:t>
            </a:r>
            <a:r>
              <a:rPr lang="en-US" dirty="0" err="1">
                <a:solidFill>
                  <a:srgbClr val="333333"/>
                </a:solidFill>
                <a:latin typeface="+mn-lt"/>
                <a:ea typeface="Calibri"/>
                <a:cs typeface="Calibri"/>
              </a:rPr>
              <a:t>développement</a:t>
            </a:r>
            <a:r>
              <a:rPr lang="en-US" dirty="0">
                <a:solidFill>
                  <a:srgbClr val="333333"/>
                </a:solidFill>
                <a:latin typeface="+mn-lt"/>
                <a:ea typeface="Calibri"/>
                <a:cs typeface="Calibri"/>
              </a:rPr>
              <a:t> du </a:t>
            </a:r>
            <a:r>
              <a:rPr lang="en-US" dirty="0" err="1">
                <a:solidFill>
                  <a:srgbClr val="333333"/>
                </a:solidFill>
                <a:latin typeface="+mn-lt"/>
                <a:ea typeface="Calibri"/>
                <a:cs typeface="Calibri"/>
              </a:rPr>
              <a:t>langage</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sévère</a:t>
            </a:r>
            <a:r>
              <a:rPr lang="en-US" dirty="0">
                <a:solidFill>
                  <a:srgbClr val="333333"/>
                </a:solidFill>
                <a:latin typeface="+mn-lt"/>
                <a:ea typeface="Calibri"/>
                <a:cs typeface="Calibri"/>
              </a:rPr>
              <a:t> : </a:t>
            </a:r>
            <a:r>
              <a:rPr lang="en-US" dirty="0" err="1">
                <a:solidFill>
                  <a:srgbClr val="333333"/>
                </a:solidFill>
                <a:latin typeface="+mn-lt"/>
                <a:ea typeface="Calibri"/>
                <a:cs typeface="Calibri"/>
              </a:rPr>
              <a:t>création</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d’une</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épreuve</a:t>
            </a:r>
            <a:r>
              <a:rPr lang="en-US" dirty="0">
                <a:solidFill>
                  <a:srgbClr val="333333"/>
                </a:solidFill>
                <a:latin typeface="+mn-lt"/>
                <a:ea typeface="Calibri"/>
                <a:cs typeface="Calibri"/>
              </a:rPr>
              <a:t> de </a:t>
            </a:r>
            <a:r>
              <a:rPr lang="en-US" dirty="0" err="1">
                <a:solidFill>
                  <a:srgbClr val="333333"/>
                </a:solidFill>
                <a:latin typeface="+mn-lt"/>
                <a:ea typeface="Calibri"/>
                <a:cs typeface="Calibri"/>
              </a:rPr>
              <a:t>compréhension</a:t>
            </a:r>
            <a:r>
              <a:rPr lang="en-US" dirty="0">
                <a:solidFill>
                  <a:srgbClr val="333333"/>
                </a:solidFill>
                <a:latin typeface="+mn-lt"/>
                <a:ea typeface="Calibri"/>
                <a:cs typeface="Calibri"/>
              </a:rPr>
              <a:t> verbale. </a:t>
            </a:r>
            <a:r>
              <a:rPr lang="en-US" dirty="0" err="1">
                <a:solidFill>
                  <a:srgbClr val="333333"/>
                </a:solidFill>
                <a:latin typeface="+mn-lt"/>
                <a:ea typeface="Calibri"/>
                <a:cs typeface="Calibri"/>
              </a:rPr>
              <a:t>Médecine</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humaine</a:t>
            </a:r>
            <a:r>
              <a:rPr lang="en-US" dirty="0">
                <a:solidFill>
                  <a:srgbClr val="333333"/>
                </a:solidFill>
                <a:latin typeface="+mn-lt"/>
                <a:ea typeface="Calibri"/>
                <a:cs typeface="Calibri"/>
              </a:rPr>
              <a:t> et </a:t>
            </a:r>
            <a:r>
              <a:rPr lang="en-US" dirty="0" err="1">
                <a:solidFill>
                  <a:srgbClr val="333333"/>
                </a:solidFill>
                <a:latin typeface="+mn-lt"/>
                <a:ea typeface="Calibri"/>
                <a:cs typeface="Calibri"/>
              </a:rPr>
              <a:t>pathologie</a:t>
            </a:r>
            <a:r>
              <a:rPr lang="en-US" dirty="0">
                <a:solidFill>
                  <a:srgbClr val="333333"/>
                </a:solidFill>
                <a:latin typeface="+mn-lt"/>
                <a:ea typeface="Calibri"/>
                <a:cs typeface="Calibri"/>
              </a:rPr>
              <a:t>. Dumas-04170036 </a:t>
            </a:r>
            <a:r>
              <a:rPr lang="en-US" dirty="0">
                <a:solidFill>
                  <a:srgbClr val="954F72"/>
                </a:solidFill>
                <a:latin typeface="+mn-lt"/>
                <a:ea typeface="Calibri"/>
                <a:cs typeface="Calibri"/>
                <a:hlinkClick r:id="rId5"/>
              </a:rPr>
              <a:t>https://dumas.ccsd.cnrs.fr/dumas-04170036v1/document</a:t>
            </a:r>
          </a:p>
          <a:p>
            <a:pPr marL="90170" indent="-90170" algn="just">
              <a:spcBef>
                <a:spcPts val="600"/>
              </a:spcBef>
            </a:pPr>
            <a:r>
              <a:rPr lang="en-US" dirty="0" err="1">
                <a:solidFill>
                  <a:srgbClr val="222222"/>
                </a:solidFill>
                <a:latin typeface="+mn-lt"/>
                <a:ea typeface="Calibri"/>
                <a:cs typeface="Calibri"/>
              </a:rPr>
              <a:t>Tourrette</a:t>
            </a:r>
            <a:r>
              <a:rPr lang="en-US" dirty="0">
                <a:solidFill>
                  <a:srgbClr val="222222"/>
                </a:solidFill>
                <a:latin typeface="+mn-lt"/>
                <a:ea typeface="Calibri"/>
                <a:cs typeface="Calibri"/>
              </a:rPr>
              <a:t>, C., </a:t>
            </a:r>
            <a:r>
              <a:rPr lang="en-US" dirty="0" err="1">
                <a:solidFill>
                  <a:srgbClr val="222222"/>
                </a:solidFill>
                <a:latin typeface="+mn-lt"/>
                <a:ea typeface="Calibri"/>
                <a:cs typeface="Calibri"/>
              </a:rPr>
              <a:t>Guidetti</a:t>
            </a:r>
            <a:r>
              <a:rPr lang="en-US" dirty="0">
                <a:solidFill>
                  <a:srgbClr val="222222"/>
                </a:solidFill>
                <a:latin typeface="+mn-lt"/>
                <a:ea typeface="Calibri"/>
                <a:cs typeface="Calibri"/>
              </a:rPr>
              <a:t>, M., &amp; Adrien, J. L. (1993). </a:t>
            </a:r>
            <a:r>
              <a:rPr lang="en-US" dirty="0" err="1">
                <a:solidFill>
                  <a:srgbClr val="222222"/>
                </a:solidFill>
                <a:latin typeface="+mn-lt"/>
                <a:ea typeface="Calibri"/>
                <a:cs typeface="Calibri"/>
              </a:rPr>
              <a:t>Évaluation</a:t>
            </a:r>
            <a:r>
              <a:rPr lang="en-US" dirty="0">
                <a:solidFill>
                  <a:srgbClr val="222222"/>
                </a:solidFill>
                <a:latin typeface="+mn-lt"/>
                <a:ea typeface="Calibri"/>
                <a:cs typeface="Calibri"/>
              </a:rPr>
              <a:t> de la communication </a:t>
            </a:r>
            <a:r>
              <a:rPr lang="en-US" dirty="0" err="1">
                <a:solidFill>
                  <a:srgbClr val="222222"/>
                </a:solidFill>
                <a:latin typeface="+mn-lt"/>
                <a:ea typeface="Calibri"/>
                <a:cs typeface="Calibri"/>
              </a:rPr>
              <a:t>sociale</a:t>
            </a:r>
            <a:r>
              <a:rPr lang="en-US" dirty="0">
                <a:solidFill>
                  <a:srgbClr val="222222"/>
                </a:solidFill>
                <a:latin typeface="+mn-lt"/>
                <a:ea typeface="Calibri"/>
                <a:cs typeface="Calibri"/>
              </a:rPr>
              <a:t> </a:t>
            </a:r>
            <a:r>
              <a:rPr lang="en-US" dirty="0" err="1">
                <a:solidFill>
                  <a:srgbClr val="222222"/>
                </a:solidFill>
                <a:latin typeface="+mn-lt"/>
                <a:ea typeface="Calibri"/>
                <a:cs typeface="Calibri"/>
              </a:rPr>
              <a:t>précoce</a:t>
            </a:r>
            <a:r>
              <a:rPr lang="en-US" dirty="0">
                <a:solidFill>
                  <a:srgbClr val="222222"/>
                </a:solidFill>
                <a:latin typeface="+mn-lt"/>
                <a:ea typeface="Calibri"/>
                <a:cs typeface="Calibri"/>
              </a:rPr>
              <a:t>: ECSP. </a:t>
            </a:r>
            <a:r>
              <a:rPr lang="en-US" i="1" dirty="0">
                <a:solidFill>
                  <a:srgbClr val="222222"/>
                </a:solidFill>
                <a:latin typeface="+mn-lt"/>
                <a:ea typeface="Calibri"/>
                <a:cs typeface="Calibri"/>
              </a:rPr>
              <a:t>Issy-Les-</a:t>
            </a:r>
            <a:r>
              <a:rPr lang="en-US" i="1" dirty="0" err="1">
                <a:solidFill>
                  <a:srgbClr val="222222"/>
                </a:solidFill>
                <a:latin typeface="+mn-lt"/>
                <a:ea typeface="Calibri"/>
                <a:cs typeface="Calibri"/>
              </a:rPr>
              <a:t>Moulineaux</a:t>
            </a:r>
            <a:r>
              <a:rPr lang="en-US" i="1" dirty="0">
                <a:solidFill>
                  <a:srgbClr val="222222"/>
                </a:solidFill>
                <a:latin typeface="+mn-lt"/>
                <a:ea typeface="Calibri"/>
                <a:cs typeface="Calibri"/>
              </a:rPr>
              <a:t>, France: Editions </a:t>
            </a:r>
            <a:r>
              <a:rPr lang="en-US" i="1" dirty="0" err="1">
                <a:solidFill>
                  <a:srgbClr val="222222"/>
                </a:solidFill>
                <a:latin typeface="+mn-lt"/>
                <a:ea typeface="Calibri"/>
                <a:cs typeface="Calibri"/>
              </a:rPr>
              <a:t>Scientifiques</a:t>
            </a:r>
            <a:r>
              <a:rPr lang="en-US" i="1" dirty="0">
                <a:solidFill>
                  <a:srgbClr val="222222"/>
                </a:solidFill>
                <a:latin typeface="+mn-lt"/>
                <a:ea typeface="Calibri"/>
                <a:cs typeface="Calibri"/>
              </a:rPr>
              <a:t> et </a:t>
            </a:r>
            <a:r>
              <a:rPr lang="en-US" i="1" dirty="0" err="1">
                <a:solidFill>
                  <a:srgbClr val="222222"/>
                </a:solidFill>
                <a:latin typeface="+mn-lt"/>
                <a:ea typeface="Calibri"/>
                <a:cs typeface="Calibri"/>
              </a:rPr>
              <a:t>Psychologiques</a:t>
            </a:r>
            <a:r>
              <a:rPr lang="en-US" dirty="0">
                <a:solidFill>
                  <a:srgbClr val="222222"/>
                </a:solidFill>
                <a:latin typeface="+mn-lt"/>
                <a:ea typeface="Calibri"/>
                <a:cs typeface="Calibri"/>
              </a:rPr>
              <a:t>.</a:t>
            </a:r>
          </a:p>
          <a:p>
            <a:pPr algn="just">
              <a:spcBef>
                <a:spcPts val="600"/>
              </a:spcBef>
            </a:pPr>
            <a:r>
              <a:rPr lang="en-US" dirty="0" err="1">
                <a:solidFill>
                  <a:srgbClr val="333333"/>
                </a:solidFill>
                <a:latin typeface="+mn-lt"/>
                <a:ea typeface="Calibri"/>
                <a:cs typeface="Calibri"/>
              </a:rPr>
              <a:t>Inserm</a:t>
            </a:r>
            <a:r>
              <a:rPr lang="en-US" dirty="0">
                <a:solidFill>
                  <a:srgbClr val="333333"/>
                </a:solidFill>
                <a:latin typeface="+mn-lt"/>
                <a:ea typeface="Calibri"/>
                <a:cs typeface="Calibri"/>
              </a:rPr>
              <a:t> (2016). </a:t>
            </a:r>
            <a:r>
              <a:rPr lang="en-US" dirty="0" err="1">
                <a:solidFill>
                  <a:srgbClr val="333333"/>
                </a:solidFill>
                <a:latin typeface="+mn-lt"/>
                <a:ea typeface="Calibri"/>
                <a:cs typeface="Calibri"/>
              </a:rPr>
              <a:t>Déficiences</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intellectuelles</a:t>
            </a:r>
            <a:r>
              <a:rPr lang="en-US" dirty="0">
                <a:solidFill>
                  <a:srgbClr val="333333"/>
                </a:solidFill>
                <a:latin typeface="+mn-lt"/>
                <a:ea typeface="Calibri"/>
                <a:cs typeface="Calibri"/>
              </a:rPr>
              <a:t>. Expertise collective. EDP Sciences.</a:t>
            </a:r>
          </a:p>
          <a:p>
            <a:pPr algn="just">
              <a:spcBef>
                <a:spcPts val="600"/>
              </a:spcBef>
            </a:pPr>
            <a:r>
              <a:rPr lang="en-US" dirty="0">
                <a:solidFill>
                  <a:srgbClr val="333333"/>
                </a:solidFill>
                <a:latin typeface="+mn-lt"/>
                <a:ea typeface="Calibri"/>
                <a:cs typeface="Calibri"/>
              </a:rPr>
              <a:t>Millan, R. (2005). </a:t>
            </a:r>
            <a:r>
              <a:rPr lang="en-US" dirty="0" err="1">
                <a:solidFill>
                  <a:srgbClr val="333333"/>
                </a:solidFill>
                <a:latin typeface="+mn-lt"/>
                <a:ea typeface="Calibri"/>
                <a:cs typeface="Calibri"/>
              </a:rPr>
              <a:t>L’évaluation</a:t>
            </a:r>
            <a:r>
              <a:rPr lang="en-US" dirty="0">
                <a:solidFill>
                  <a:srgbClr val="333333"/>
                </a:solidFill>
                <a:latin typeface="+mn-lt"/>
                <a:ea typeface="Calibri"/>
                <a:cs typeface="Calibri"/>
              </a:rPr>
              <a:t> et </a:t>
            </a:r>
            <a:r>
              <a:rPr lang="en-US" dirty="0" err="1">
                <a:solidFill>
                  <a:srgbClr val="333333"/>
                </a:solidFill>
                <a:latin typeface="+mn-lt"/>
                <a:ea typeface="Calibri"/>
                <a:cs typeface="Calibri"/>
              </a:rPr>
              <a:t>ses</a:t>
            </a:r>
            <a:r>
              <a:rPr lang="en-US" dirty="0">
                <a:solidFill>
                  <a:srgbClr val="333333"/>
                </a:solidFill>
                <a:latin typeface="+mn-lt"/>
                <a:ea typeface="Calibri"/>
                <a:cs typeface="Calibri"/>
              </a:rPr>
              <a:t> liens avec </a:t>
            </a:r>
            <a:r>
              <a:rPr lang="en-US" dirty="0" err="1">
                <a:solidFill>
                  <a:srgbClr val="333333"/>
                </a:solidFill>
                <a:latin typeface="+mn-lt"/>
                <a:ea typeface="Calibri"/>
                <a:cs typeface="Calibri"/>
              </a:rPr>
              <a:t>l’intervention</a:t>
            </a:r>
            <a:r>
              <a:rPr lang="en-US" dirty="0">
                <a:solidFill>
                  <a:srgbClr val="333333"/>
                </a:solidFill>
                <a:latin typeface="+mn-lt"/>
                <a:ea typeface="Calibri"/>
                <a:cs typeface="Calibri"/>
              </a:rPr>
              <a:t> chez </a:t>
            </a:r>
            <a:r>
              <a:rPr lang="en-US" dirty="0" err="1">
                <a:solidFill>
                  <a:srgbClr val="333333"/>
                </a:solidFill>
                <a:latin typeface="+mn-lt"/>
                <a:ea typeface="Calibri"/>
                <a:cs typeface="Calibri"/>
              </a:rPr>
              <a:t>l’enfant</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porteur</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d’une</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déficience</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Contraste</a:t>
            </a:r>
            <a:r>
              <a:rPr lang="en-US" dirty="0">
                <a:solidFill>
                  <a:srgbClr val="333333"/>
                </a:solidFill>
                <a:latin typeface="+mn-lt"/>
                <a:ea typeface="Calibri"/>
                <a:cs typeface="Calibri"/>
              </a:rPr>
              <a:t>, 2223(1), 119-132. </a:t>
            </a:r>
            <a:r>
              <a:rPr lang="en-US" dirty="0">
                <a:solidFill>
                  <a:srgbClr val="954F72"/>
                </a:solidFill>
                <a:latin typeface="+mn-lt"/>
                <a:ea typeface="Calibri"/>
                <a:cs typeface="Calibri"/>
                <a:hlinkClick r:id="rId6"/>
              </a:rPr>
              <a:t>https://doi.org/10.3917/cont.022.0119</a:t>
            </a:r>
          </a:p>
          <a:p>
            <a:pPr algn="just">
              <a:spcBef>
                <a:spcPts val="600"/>
              </a:spcBef>
            </a:pPr>
            <a:r>
              <a:rPr lang="en-US" dirty="0">
                <a:latin typeface="+mn-lt"/>
                <a:ea typeface="Calibri"/>
                <a:cs typeface="Calibri"/>
              </a:rPr>
              <a:t>Rowland, C. (1990, 1996, 2004). </a:t>
            </a:r>
            <a:r>
              <a:rPr lang="en-US" i="1" dirty="0" err="1">
                <a:latin typeface="+mn-lt"/>
                <a:ea typeface="Calibri"/>
                <a:cs typeface="Calibri"/>
              </a:rPr>
              <a:t>Matrice</a:t>
            </a:r>
            <a:r>
              <a:rPr lang="en-US" i="1" dirty="0">
                <a:latin typeface="+mn-lt"/>
                <a:ea typeface="Calibri"/>
                <a:cs typeface="Calibri"/>
              </a:rPr>
              <a:t> de communication. </a:t>
            </a:r>
            <a:r>
              <a:rPr lang="en-US" dirty="0" err="1">
                <a:latin typeface="+mn-lt"/>
                <a:ea typeface="Calibri"/>
                <a:cs typeface="Calibri"/>
              </a:rPr>
              <a:t>Traduite</a:t>
            </a:r>
            <a:r>
              <a:rPr lang="en-US" dirty="0">
                <a:latin typeface="+mn-lt"/>
                <a:ea typeface="Calibri"/>
                <a:cs typeface="Calibri"/>
              </a:rPr>
              <a:t> par G. Gremaud et S. </a:t>
            </a:r>
            <a:r>
              <a:rPr lang="en-US" dirty="0" err="1">
                <a:latin typeface="+mn-lt"/>
                <a:ea typeface="Calibri"/>
                <a:cs typeface="Calibri"/>
              </a:rPr>
              <a:t>Paccolat</a:t>
            </a:r>
            <a:r>
              <a:rPr lang="en-US" dirty="0">
                <a:latin typeface="+mn-lt"/>
                <a:ea typeface="Calibri"/>
                <a:cs typeface="Calibri"/>
              </a:rPr>
              <a:t>. </a:t>
            </a:r>
            <a:r>
              <a:rPr lang="en-US" dirty="0" err="1">
                <a:latin typeface="+mn-lt"/>
                <a:ea typeface="Calibri"/>
                <a:cs typeface="Calibri"/>
              </a:rPr>
              <a:t>Récupére</a:t>
            </a:r>
            <a:r>
              <a:rPr lang="en-US" dirty="0">
                <a:latin typeface="+mn-lt"/>
                <a:ea typeface="Calibri"/>
                <a:cs typeface="Calibri"/>
              </a:rPr>
              <a:t>́ de </a:t>
            </a:r>
            <a:r>
              <a:rPr lang="en-US" dirty="0" err="1">
                <a:latin typeface="+mn-lt"/>
                <a:ea typeface="Calibri"/>
                <a:cs typeface="Calibri"/>
              </a:rPr>
              <a:t>www.commu</a:t>
            </a:r>
            <a:r>
              <a:rPr lang="en-US" dirty="0">
                <a:latin typeface="+mn-lt"/>
                <a:ea typeface="Calibri"/>
                <a:cs typeface="Calibri"/>
              </a:rPr>
              <a:t>- </a:t>
            </a:r>
            <a:r>
              <a:rPr lang="en-US" dirty="0" err="1">
                <a:latin typeface="+mn-lt"/>
                <a:ea typeface="Calibri"/>
                <a:cs typeface="Calibri"/>
              </a:rPr>
              <a:t>nicationmatrix.org</a:t>
            </a:r>
            <a:r>
              <a:rPr lang="en-US" dirty="0">
                <a:latin typeface="+mn-lt"/>
                <a:ea typeface="Calibri"/>
                <a:cs typeface="Calibri"/>
              </a:rPr>
              <a:t>/Content/Translations/ </a:t>
            </a:r>
            <a:r>
              <a:rPr lang="en-US" dirty="0" err="1">
                <a:latin typeface="+mn-lt"/>
                <a:ea typeface="Calibri"/>
                <a:cs typeface="Calibri"/>
              </a:rPr>
              <a:t>Matrice_de_communication.pdf</a:t>
            </a:r>
            <a:r>
              <a:rPr lang="en-US" dirty="0">
                <a:latin typeface="+mn-lt"/>
                <a:ea typeface="Calibri"/>
                <a:cs typeface="Calibri"/>
              </a:rPr>
              <a:t> </a:t>
            </a:r>
          </a:p>
          <a:p>
            <a:pPr algn="just">
              <a:spcBef>
                <a:spcPts val="600"/>
              </a:spcBef>
            </a:pPr>
            <a:r>
              <a:rPr lang="en-US" dirty="0">
                <a:solidFill>
                  <a:srgbClr val="222222"/>
                </a:solidFill>
                <a:latin typeface="+mn-lt"/>
                <a:ea typeface="Calibri"/>
                <a:cs typeface="Calibri"/>
              </a:rPr>
              <a:t>Sundberg, M. L. (2008). </a:t>
            </a:r>
            <a:r>
              <a:rPr lang="en-US" i="1" dirty="0">
                <a:solidFill>
                  <a:srgbClr val="222222"/>
                </a:solidFill>
                <a:latin typeface="+mn-lt"/>
                <a:ea typeface="Calibri"/>
                <a:cs typeface="Calibri"/>
              </a:rPr>
              <a:t>VB-MAPP Verbal Behavior Milestones Assessment and Placement Program: a language and social skills assessment program for children with autism or other developmental disabilities: guide</a:t>
            </a:r>
            <a:r>
              <a:rPr lang="en-US" dirty="0">
                <a:solidFill>
                  <a:srgbClr val="222222"/>
                </a:solidFill>
                <a:latin typeface="+mn-lt"/>
                <a:ea typeface="Calibri"/>
                <a:cs typeface="Calibri"/>
              </a:rPr>
              <a:t>. Mark Sundberg.</a:t>
            </a:r>
          </a:p>
          <a:p>
            <a:pPr>
              <a:spcBef>
                <a:spcPts val="600"/>
              </a:spcBef>
            </a:pPr>
            <a:r>
              <a:rPr lang="en-US" dirty="0">
                <a:solidFill>
                  <a:srgbClr val="222222"/>
                </a:solidFill>
                <a:latin typeface="+mn-lt"/>
              </a:rPr>
              <a:t>Wetherby, A. M., &amp; </a:t>
            </a:r>
            <a:r>
              <a:rPr lang="en-US" dirty="0" err="1">
                <a:solidFill>
                  <a:srgbClr val="222222"/>
                </a:solidFill>
                <a:latin typeface="+mn-lt"/>
              </a:rPr>
              <a:t>Prutting</a:t>
            </a:r>
            <a:r>
              <a:rPr lang="en-US" dirty="0">
                <a:solidFill>
                  <a:srgbClr val="222222"/>
                </a:solidFill>
                <a:latin typeface="+mn-lt"/>
              </a:rPr>
              <a:t>, C. A. (1984). Profiles of communicative and cognitive-social abilities in autistic children. </a:t>
            </a:r>
            <a:r>
              <a:rPr lang="en-US" i="1" dirty="0">
                <a:solidFill>
                  <a:srgbClr val="222222"/>
                </a:solidFill>
                <a:latin typeface="+mn-lt"/>
              </a:rPr>
              <a:t>Journal of Speech, Language, and Hearing Research</a:t>
            </a:r>
            <a:r>
              <a:rPr lang="en-US" dirty="0">
                <a:solidFill>
                  <a:srgbClr val="222222"/>
                </a:solidFill>
                <a:latin typeface="+mn-lt"/>
              </a:rPr>
              <a:t>, </a:t>
            </a:r>
            <a:r>
              <a:rPr lang="en-US" i="1" dirty="0">
                <a:solidFill>
                  <a:srgbClr val="222222"/>
                </a:solidFill>
                <a:latin typeface="+mn-lt"/>
              </a:rPr>
              <a:t>27</a:t>
            </a:r>
            <a:r>
              <a:rPr lang="en-US" dirty="0">
                <a:solidFill>
                  <a:srgbClr val="222222"/>
                </a:solidFill>
                <a:latin typeface="+mn-lt"/>
              </a:rPr>
              <a:t>(3), 364-377.</a:t>
            </a:r>
            <a:endParaRPr lang="en-US" dirty="0">
              <a:latin typeface="+mn-lt"/>
            </a:endParaRPr>
          </a:p>
        </p:txBody>
      </p:sp>
    </p:spTree>
    <p:extLst>
      <p:ext uri="{BB962C8B-B14F-4D97-AF65-F5344CB8AC3E}">
        <p14:creationId xmlns:p14="http://schemas.microsoft.com/office/powerpoint/2010/main" val="2944531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404350" y="2730958"/>
            <a:ext cx="11088914" cy="139608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800" b="1" dirty="0">
                <a:solidFill>
                  <a:schemeClr val="dk1"/>
                </a:solidFill>
                <a:latin typeface="Calibri"/>
                <a:cs typeface="Calibri"/>
                <a:sym typeface="Calibri"/>
              </a:rPr>
              <a:t>Learning Objectives</a:t>
            </a:r>
          </a:p>
          <a:p>
            <a:pPr marL="457200" lvl="4" indent="-7620">
              <a:buFont typeface="Arial" panose="020B0604020202020204" pitchFamily="34" charset="0"/>
              <a:buChar char="•"/>
            </a:pPr>
            <a:r>
              <a:rPr lang="en-US" sz="2400" dirty="0">
                <a:solidFill>
                  <a:schemeClr val="dk1"/>
                </a:solidFill>
                <a:latin typeface="Calibri"/>
                <a:cs typeface="Calibri"/>
              </a:rPr>
              <a:t> Why assess communication skills of adults with IDD ?</a:t>
            </a:r>
          </a:p>
          <a:p>
            <a:pPr marL="457200" lvl="4" indent="-7620">
              <a:buFont typeface="Arial" panose="020B0604020202020204" pitchFamily="34" charset="0"/>
              <a:buChar char="•"/>
            </a:pPr>
            <a:r>
              <a:rPr lang="en-US" sz="2400" dirty="0">
                <a:solidFill>
                  <a:schemeClr val="dk1"/>
                </a:solidFill>
                <a:latin typeface="Calibri"/>
                <a:cs typeface="Calibri"/>
              </a:rPr>
              <a:t>Which tools are the most useful and how to use them ?</a:t>
            </a:r>
          </a:p>
        </p:txBody>
      </p:sp>
      <p:sp>
        <p:nvSpPr>
          <p:cNvPr id="9" name="Google Shape;131;p3">
            <a:extLst>
              <a:ext uri="{FF2B5EF4-FFF2-40B4-BE49-F238E27FC236}">
                <a16:creationId xmlns:a16="http://schemas.microsoft.com/office/drawing/2014/main" id="{987CD383-02C2-440D-9A4D-287CEC20463F}"/>
              </a:ext>
            </a:extLst>
          </p:cNvPr>
          <p:cNvSpPr/>
          <p:nvPr/>
        </p:nvSpPr>
        <p:spPr>
          <a:xfrm>
            <a:off x="1968575" y="460214"/>
            <a:ext cx="7758625" cy="1097775"/>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4. </a:t>
            </a:r>
            <a:r>
              <a:rPr lang="nl-BE" sz="2800" b="1" dirty="0">
                <a:solidFill>
                  <a:srgbClr val="674EA7"/>
                </a:solidFill>
                <a:latin typeface="Calibri"/>
                <a:ea typeface="Calibri"/>
                <a:cs typeface="Calibri"/>
                <a:sym typeface="Calibri"/>
              </a:rPr>
              <a:t>Needs identification techniques and procedures</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608186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84243" y="2385721"/>
            <a:ext cx="7229461" cy="372863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Sections</a:t>
            </a:r>
          </a:p>
          <a:p>
            <a:r>
              <a:rPr lang="en-US" sz="2000" dirty="0">
                <a:solidFill>
                  <a:schemeClr val="dk1"/>
                </a:solidFill>
              </a:rPr>
              <a:t>4.1 Objectives of the assessment process</a:t>
            </a:r>
          </a:p>
          <a:p>
            <a:r>
              <a:rPr lang="en-US" sz="2000" dirty="0">
                <a:solidFill>
                  <a:schemeClr val="dk1"/>
                </a:solidFill>
              </a:rPr>
              <a:t>4.2 What and how to assess ?</a:t>
            </a:r>
          </a:p>
          <a:p>
            <a:r>
              <a:rPr lang="en-US" sz="2000" dirty="0">
                <a:solidFill>
                  <a:schemeClr val="dk1"/>
                </a:solidFill>
              </a:rPr>
              <a:t>4.3 Major assessment tools</a:t>
            </a:r>
            <a:endParaRPr lang="en-US" dirty="0">
              <a:solidFill>
                <a:schemeClr val="dk1"/>
              </a:solidFill>
            </a:endParaRPr>
          </a:p>
          <a:p>
            <a:pPr marL="444500" lvl="1"/>
            <a:r>
              <a:rPr lang="en-US" sz="2000" dirty="0">
                <a:solidFill>
                  <a:schemeClr val="dk1"/>
                </a:solidFill>
              </a:rPr>
              <a:t>4.3.1 Wetherby and </a:t>
            </a:r>
            <a:r>
              <a:rPr lang="en-US" sz="2000" dirty="0" err="1">
                <a:solidFill>
                  <a:schemeClr val="dk1"/>
                </a:solidFill>
              </a:rPr>
              <a:t>Prutting’s</a:t>
            </a:r>
            <a:r>
              <a:rPr lang="en-US" sz="2000" dirty="0">
                <a:solidFill>
                  <a:schemeClr val="dk1"/>
                </a:solidFill>
              </a:rPr>
              <a:t> list of communication functions</a:t>
            </a:r>
          </a:p>
          <a:p>
            <a:pPr marL="444500" lvl="1"/>
            <a:r>
              <a:rPr lang="en-US" sz="2000" dirty="0">
                <a:solidFill>
                  <a:schemeClr val="dk1"/>
                </a:solidFill>
              </a:rPr>
              <a:t>4.3.2 The Communication Matrix</a:t>
            </a:r>
          </a:p>
          <a:p>
            <a:pPr marL="444500" lvl="1"/>
            <a:r>
              <a:rPr lang="en-US" sz="2000" dirty="0">
                <a:solidFill>
                  <a:schemeClr val="dk1"/>
                </a:solidFill>
              </a:rPr>
              <a:t>4.3.3 The VB-MAPP</a:t>
            </a:r>
          </a:p>
          <a:p>
            <a:pPr marL="444500" lvl="1"/>
            <a:r>
              <a:rPr lang="en-US" sz="2000" dirty="0">
                <a:solidFill>
                  <a:schemeClr val="dk1"/>
                </a:solidFill>
              </a:rPr>
              <a:t>4.3.4 The SCEB scales</a:t>
            </a:r>
          </a:p>
          <a:p>
            <a:pPr marL="444500" lvl="1"/>
            <a:r>
              <a:rPr lang="en-US" sz="2000" dirty="0">
                <a:solidFill>
                  <a:schemeClr val="dk1"/>
                </a:solidFill>
              </a:rPr>
              <a:t>4.3.5. The ECSP</a:t>
            </a:r>
          </a:p>
        </p:txBody>
      </p:sp>
      <p:sp>
        <p:nvSpPr>
          <p:cNvPr id="2" name="Google Shape;131;p3">
            <a:extLst>
              <a:ext uri="{FF2B5EF4-FFF2-40B4-BE49-F238E27FC236}">
                <a16:creationId xmlns:a16="http://schemas.microsoft.com/office/drawing/2014/main" id="{6995374D-0404-8A84-40CD-813292EF7DA6}"/>
              </a:ext>
            </a:extLst>
          </p:cNvPr>
          <p:cNvSpPr/>
          <p:nvPr/>
        </p:nvSpPr>
        <p:spPr>
          <a:xfrm>
            <a:off x="1968575" y="460214"/>
            <a:ext cx="7758625" cy="1097775"/>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4. </a:t>
            </a:r>
            <a:r>
              <a:rPr lang="nl-BE" sz="2800" b="1" dirty="0">
                <a:solidFill>
                  <a:srgbClr val="674EA7"/>
                </a:solidFill>
                <a:latin typeface="Calibri"/>
                <a:ea typeface="Calibri"/>
                <a:cs typeface="Calibri"/>
                <a:sym typeface="Calibri"/>
              </a:rPr>
              <a:t>Needs identification techniques and procedures</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314171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2119221" y="470783"/>
            <a:ext cx="7322838" cy="658835"/>
          </a:xfrm>
          <a:prstGeom prst="rect">
            <a:avLst/>
          </a:prstGeom>
        </p:spPr>
        <p:txBody>
          <a:bodyPr wrap="none" lIns="91440" tIns="45720" rIns="91440" bIns="45720" anchor="t">
            <a:spAutoFit/>
          </a:bodyPr>
          <a:lstStyle/>
          <a:p>
            <a:pPr algn="just">
              <a:lnSpc>
                <a:spcPct val="150000"/>
              </a:lnSpc>
              <a:buClr>
                <a:srgbClr val="674EA7"/>
              </a:buClr>
              <a:buSzPts val="4000"/>
            </a:pPr>
            <a:r>
              <a:rPr lang="en-US" sz="2800" b="1" dirty="0">
                <a:solidFill>
                  <a:srgbClr val="746677"/>
                </a:solidFill>
              </a:rPr>
              <a:t>4.1 Objectives of the assessment process</a:t>
            </a:r>
          </a:p>
        </p:txBody>
      </p:sp>
      <p:graphicFrame>
        <p:nvGraphicFramePr>
          <p:cNvPr id="2" name="Diagramme 1">
            <a:extLst>
              <a:ext uri="{FF2B5EF4-FFF2-40B4-BE49-F238E27FC236}">
                <a16:creationId xmlns:a16="http://schemas.microsoft.com/office/drawing/2014/main" id="{9BCC2662-96C8-428B-63F8-F1BE8BE9133C}"/>
              </a:ext>
            </a:extLst>
          </p:cNvPr>
          <p:cNvGraphicFramePr/>
          <p:nvPr>
            <p:extLst>
              <p:ext uri="{D42A27DB-BD31-4B8C-83A1-F6EECF244321}">
                <p14:modId xmlns:p14="http://schemas.microsoft.com/office/powerpoint/2010/main" val="4048846684"/>
              </p:ext>
            </p:extLst>
          </p:nvPr>
        </p:nvGraphicFramePr>
        <p:xfrm>
          <a:off x="1137550" y="1171858"/>
          <a:ext cx="10091282" cy="52153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71950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3141142" y="338390"/>
            <a:ext cx="5279009" cy="658835"/>
          </a:xfrm>
          <a:prstGeom prst="rect">
            <a:avLst/>
          </a:prstGeom>
        </p:spPr>
        <p:txBody>
          <a:bodyPr wrap="none" lIns="91440" tIns="45720" rIns="91440" bIns="45720" anchor="t">
            <a:spAutoFit/>
          </a:bodyPr>
          <a:lstStyle/>
          <a:p>
            <a:pPr algn="just">
              <a:lnSpc>
                <a:spcPct val="150000"/>
              </a:lnSpc>
              <a:buClr>
                <a:srgbClr val="674EA7"/>
              </a:buClr>
              <a:buSzPts val="4000"/>
            </a:pPr>
            <a:r>
              <a:rPr lang="en-US" sz="2800" b="1" dirty="0">
                <a:solidFill>
                  <a:srgbClr val="746677"/>
                </a:solidFill>
              </a:rPr>
              <a:t>4.2 What and how to assess ?</a:t>
            </a:r>
          </a:p>
        </p:txBody>
      </p:sp>
      <p:graphicFrame>
        <p:nvGraphicFramePr>
          <p:cNvPr id="4" name="Diagramme 3">
            <a:extLst>
              <a:ext uri="{FF2B5EF4-FFF2-40B4-BE49-F238E27FC236}">
                <a16:creationId xmlns:a16="http://schemas.microsoft.com/office/drawing/2014/main" id="{EFCAD348-6ECF-59F9-E239-F09F2F2BCFEB}"/>
              </a:ext>
            </a:extLst>
          </p:cNvPr>
          <p:cNvGraphicFramePr/>
          <p:nvPr>
            <p:extLst>
              <p:ext uri="{D42A27DB-BD31-4B8C-83A1-F6EECF244321}">
                <p14:modId xmlns:p14="http://schemas.microsoft.com/office/powerpoint/2010/main" val="4169251628"/>
              </p:ext>
            </p:extLst>
          </p:nvPr>
        </p:nvGraphicFramePr>
        <p:xfrm>
          <a:off x="1837355" y="1262314"/>
          <a:ext cx="8517289" cy="532821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8" name="ZoneTexte 7">
            <a:extLst>
              <a:ext uri="{FF2B5EF4-FFF2-40B4-BE49-F238E27FC236}">
                <a16:creationId xmlns:a16="http://schemas.microsoft.com/office/drawing/2014/main" id="{23F797D7-01CE-0257-1283-7AF94F208C2F}"/>
              </a:ext>
            </a:extLst>
          </p:cNvPr>
          <p:cNvSpPr txBox="1"/>
          <p:nvPr/>
        </p:nvSpPr>
        <p:spPr>
          <a:xfrm>
            <a:off x="6663995" y="2416181"/>
            <a:ext cx="3221150" cy="360612"/>
          </a:xfrm>
          <a:prstGeom prst="rect">
            <a:avLst/>
          </a:prstGeom>
          <a:noFill/>
        </p:spPr>
        <p:txBody>
          <a:bodyPr wrap="square" rtlCol="0">
            <a:spAutoFit/>
          </a:bodyPr>
          <a:lstStyle/>
          <a:p>
            <a:pPr algn="ctr">
              <a:lnSpc>
                <a:spcPct val="120000"/>
              </a:lnSpc>
            </a:pPr>
            <a:r>
              <a:rPr lang="fr-FR" sz="1600" b="1" dirty="0" err="1">
                <a:solidFill>
                  <a:schemeClr val="accent2"/>
                </a:solidFill>
              </a:rPr>
              <a:t>Standardised</a:t>
            </a:r>
            <a:r>
              <a:rPr lang="fr-FR" sz="1600" b="1" dirty="0">
                <a:solidFill>
                  <a:schemeClr val="accent2"/>
                </a:solidFill>
              </a:rPr>
              <a:t> and </a:t>
            </a:r>
            <a:r>
              <a:rPr lang="fr-FR" sz="1600" b="1" dirty="0" err="1">
                <a:solidFill>
                  <a:schemeClr val="accent2"/>
                </a:solidFill>
              </a:rPr>
              <a:t>normed</a:t>
            </a:r>
            <a:r>
              <a:rPr lang="fr-FR" sz="1600" b="1" dirty="0">
                <a:solidFill>
                  <a:schemeClr val="accent2"/>
                </a:solidFill>
              </a:rPr>
              <a:t> tests</a:t>
            </a:r>
          </a:p>
        </p:txBody>
      </p:sp>
      <p:sp>
        <p:nvSpPr>
          <p:cNvPr id="9" name="ZoneTexte 8">
            <a:extLst>
              <a:ext uri="{FF2B5EF4-FFF2-40B4-BE49-F238E27FC236}">
                <a16:creationId xmlns:a16="http://schemas.microsoft.com/office/drawing/2014/main" id="{5C742CF0-33D9-ED8D-872F-49B4379953B5}"/>
              </a:ext>
            </a:extLst>
          </p:cNvPr>
          <p:cNvSpPr txBox="1"/>
          <p:nvPr/>
        </p:nvSpPr>
        <p:spPr>
          <a:xfrm>
            <a:off x="2306855" y="2416421"/>
            <a:ext cx="3221150" cy="360612"/>
          </a:xfrm>
          <a:prstGeom prst="rect">
            <a:avLst/>
          </a:prstGeom>
          <a:noFill/>
        </p:spPr>
        <p:txBody>
          <a:bodyPr wrap="square" rtlCol="0">
            <a:spAutoFit/>
          </a:bodyPr>
          <a:lstStyle/>
          <a:p>
            <a:pPr algn="ctr">
              <a:lnSpc>
                <a:spcPct val="120000"/>
              </a:lnSpc>
            </a:pPr>
            <a:r>
              <a:rPr lang="fr-FR" sz="1600" b="1" dirty="0" err="1">
                <a:solidFill>
                  <a:schemeClr val="accent2"/>
                </a:solidFill>
              </a:rPr>
              <a:t>Observational</a:t>
            </a:r>
            <a:r>
              <a:rPr lang="fr-FR" sz="1600" b="1" dirty="0">
                <a:solidFill>
                  <a:schemeClr val="accent2"/>
                </a:solidFill>
              </a:rPr>
              <a:t> </a:t>
            </a:r>
            <a:r>
              <a:rPr lang="fr-FR" sz="1600" b="1" dirty="0" err="1">
                <a:solidFill>
                  <a:schemeClr val="accent2"/>
                </a:solidFill>
              </a:rPr>
              <a:t>grids</a:t>
            </a:r>
            <a:endParaRPr lang="fr-FR" sz="1600" b="1" dirty="0">
              <a:solidFill>
                <a:schemeClr val="accent2"/>
              </a:solidFill>
            </a:endParaRPr>
          </a:p>
        </p:txBody>
      </p:sp>
    </p:spTree>
    <p:extLst>
      <p:ext uri="{BB962C8B-B14F-4D97-AF65-F5344CB8AC3E}">
        <p14:creationId xmlns:p14="http://schemas.microsoft.com/office/powerpoint/2010/main" val="3410377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2136068" y="338390"/>
            <a:ext cx="7289175" cy="577850"/>
          </a:xfrm>
          <a:prstGeom prst="rect">
            <a:avLst/>
          </a:prstGeom>
        </p:spPr>
        <p:txBody>
          <a:bodyPr wrap="none">
            <a:spAutoFit/>
          </a:bodyPr>
          <a:lstStyle/>
          <a:p>
            <a:pPr algn="just">
              <a:lnSpc>
                <a:spcPct val="150000"/>
              </a:lnSpc>
              <a:buClr>
                <a:srgbClr val="674EA7"/>
              </a:buClr>
              <a:buSzPts val="4000"/>
            </a:pPr>
            <a:r>
              <a:rPr lang="en-US" sz="2400" dirty="0">
                <a:solidFill>
                  <a:srgbClr val="746677"/>
                </a:solidFill>
              </a:rPr>
              <a:t>Advantages and disadvantages of assessment tools</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graphicFrame>
        <p:nvGraphicFramePr>
          <p:cNvPr id="2" name="Tableau 1">
            <a:extLst>
              <a:ext uri="{FF2B5EF4-FFF2-40B4-BE49-F238E27FC236}">
                <a16:creationId xmlns:a16="http://schemas.microsoft.com/office/drawing/2014/main" id="{0B255B67-A337-6DF5-D643-C879AD9FFF29}"/>
              </a:ext>
            </a:extLst>
          </p:cNvPr>
          <p:cNvGraphicFramePr>
            <a:graphicFrameLocks noGrp="1"/>
          </p:cNvGraphicFramePr>
          <p:nvPr>
            <p:extLst>
              <p:ext uri="{D42A27DB-BD31-4B8C-83A1-F6EECF244321}">
                <p14:modId xmlns:p14="http://schemas.microsoft.com/office/powerpoint/2010/main" val="1591804258"/>
              </p:ext>
            </p:extLst>
          </p:nvPr>
        </p:nvGraphicFramePr>
        <p:xfrm>
          <a:off x="404349" y="1516644"/>
          <a:ext cx="11232480" cy="4745806"/>
        </p:xfrm>
        <a:graphic>
          <a:graphicData uri="http://schemas.openxmlformats.org/drawingml/2006/table">
            <a:tbl>
              <a:tblPr firstRow="1" bandRow="1">
                <a:tableStyleId>{5C22544A-7EE6-4342-B048-85BDC9FD1C3A}</a:tableStyleId>
              </a:tblPr>
              <a:tblGrid>
                <a:gridCol w="2808120">
                  <a:extLst>
                    <a:ext uri="{9D8B030D-6E8A-4147-A177-3AD203B41FA5}">
                      <a16:colId xmlns:a16="http://schemas.microsoft.com/office/drawing/2014/main" val="1321915423"/>
                    </a:ext>
                  </a:extLst>
                </a:gridCol>
                <a:gridCol w="2808120">
                  <a:extLst>
                    <a:ext uri="{9D8B030D-6E8A-4147-A177-3AD203B41FA5}">
                      <a16:colId xmlns:a16="http://schemas.microsoft.com/office/drawing/2014/main" val="2470669678"/>
                    </a:ext>
                  </a:extLst>
                </a:gridCol>
                <a:gridCol w="2808120">
                  <a:extLst>
                    <a:ext uri="{9D8B030D-6E8A-4147-A177-3AD203B41FA5}">
                      <a16:colId xmlns:a16="http://schemas.microsoft.com/office/drawing/2014/main" val="2011335573"/>
                    </a:ext>
                  </a:extLst>
                </a:gridCol>
                <a:gridCol w="2808120">
                  <a:extLst>
                    <a:ext uri="{9D8B030D-6E8A-4147-A177-3AD203B41FA5}">
                      <a16:colId xmlns:a16="http://schemas.microsoft.com/office/drawing/2014/main" val="2046558025"/>
                    </a:ext>
                  </a:extLst>
                </a:gridCol>
              </a:tblGrid>
              <a:tr h="470538">
                <a:tc gridSpan="2">
                  <a:txBody>
                    <a:bodyPr/>
                    <a:lstStyle/>
                    <a:p>
                      <a:pPr algn="ctr">
                        <a:lnSpc>
                          <a:spcPct val="120000"/>
                        </a:lnSpc>
                        <a:spcBef>
                          <a:spcPts val="600"/>
                        </a:spcBef>
                      </a:pPr>
                      <a:r>
                        <a:rPr lang="fr-FR" sz="1600" dirty="0" err="1"/>
                        <a:t>Standardised</a:t>
                      </a:r>
                      <a:r>
                        <a:rPr lang="fr-FR" sz="1600" dirty="0"/>
                        <a:t> and </a:t>
                      </a:r>
                      <a:r>
                        <a:rPr lang="fr-FR" sz="1600" dirty="0" err="1"/>
                        <a:t>normed</a:t>
                      </a:r>
                      <a:r>
                        <a:rPr lang="fr-FR" sz="1600" dirty="0"/>
                        <a:t> tests</a:t>
                      </a:r>
                    </a:p>
                  </a:txBody>
                  <a:tcPr/>
                </a:tc>
                <a:tc hMerge="1">
                  <a:txBody>
                    <a:bodyPr/>
                    <a:lstStyle/>
                    <a:p>
                      <a:endParaRPr lang="fr-FR" dirty="0"/>
                    </a:p>
                  </a:txBody>
                  <a:tcPr/>
                </a:tc>
                <a:tc gridSpan="2">
                  <a:txBody>
                    <a:bodyPr/>
                    <a:lstStyle/>
                    <a:p>
                      <a:pPr algn="ctr">
                        <a:lnSpc>
                          <a:spcPct val="120000"/>
                        </a:lnSpc>
                        <a:spcBef>
                          <a:spcPts val="600"/>
                        </a:spcBef>
                      </a:pPr>
                      <a:r>
                        <a:rPr lang="fr-FR" sz="1600" dirty="0" err="1"/>
                        <a:t>Observational</a:t>
                      </a:r>
                      <a:r>
                        <a:rPr lang="fr-FR" sz="1600" dirty="0"/>
                        <a:t> </a:t>
                      </a:r>
                      <a:r>
                        <a:rPr lang="fr-FR" sz="1600" dirty="0" err="1"/>
                        <a:t>grids</a:t>
                      </a:r>
                      <a:endParaRPr lang="fr-FR" sz="1600" dirty="0"/>
                    </a:p>
                  </a:txBody>
                  <a:tcPr/>
                </a:tc>
                <a:tc hMerge="1">
                  <a:txBody>
                    <a:bodyPr/>
                    <a:lstStyle/>
                    <a:p>
                      <a:endParaRPr lang="fr-FR" dirty="0"/>
                    </a:p>
                  </a:txBody>
                  <a:tcPr/>
                </a:tc>
                <a:extLst>
                  <a:ext uri="{0D108BD9-81ED-4DB2-BD59-A6C34878D82A}">
                    <a16:rowId xmlns:a16="http://schemas.microsoft.com/office/drawing/2014/main" val="687094610"/>
                  </a:ext>
                </a:extLst>
              </a:tr>
              <a:tr h="470538">
                <a:tc>
                  <a:txBody>
                    <a:bodyPr/>
                    <a:lstStyle/>
                    <a:p>
                      <a:pPr algn="ctr">
                        <a:lnSpc>
                          <a:spcPct val="120000"/>
                        </a:lnSpc>
                        <a:spcBef>
                          <a:spcPts val="600"/>
                        </a:spcBef>
                      </a:pPr>
                      <a:r>
                        <a:rPr lang="fr-FR" sz="1600" dirty="0" err="1"/>
                        <a:t>Advantages</a:t>
                      </a:r>
                      <a:endParaRPr lang="fr-FR" sz="1600" dirty="0"/>
                    </a:p>
                  </a:txBody>
                  <a:tcPr/>
                </a:tc>
                <a:tc>
                  <a:txBody>
                    <a:bodyPr/>
                    <a:lstStyle/>
                    <a:p>
                      <a:pPr algn="ctr">
                        <a:lnSpc>
                          <a:spcPct val="120000"/>
                        </a:lnSpc>
                        <a:spcBef>
                          <a:spcPts val="600"/>
                        </a:spcBef>
                      </a:pPr>
                      <a:r>
                        <a:rPr lang="fr-FR" sz="1600" dirty="0" err="1"/>
                        <a:t>Disadvantages</a:t>
                      </a:r>
                      <a:endParaRPr lang="fr-FR" sz="1600" dirty="0"/>
                    </a:p>
                  </a:txBody>
                  <a:tcPr/>
                </a:tc>
                <a:tc>
                  <a:txBody>
                    <a:bodyPr/>
                    <a:lstStyle/>
                    <a:p>
                      <a:pPr algn="ctr">
                        <a:lnSpc>
                          <a:spcPct val="120000"/>
                        </a:lnSpc>
                        <a:spcBef>
                          <a:spcPts val="600"/>
                        </a:spcBef>
                      </a:pPr>
                      <a:r>
                        <a:rPr lang="fr-FR" sz="1600" dirty="0" err="1"/>
                        <a:t>Advantages</a:t>
                      </a:r>
                      <a:endParaRPr lang="fr-FR" sz="1600" dirty="0"/>
                    </a:p>
                  </a:txBody>
                  <a:tcPr/>
                </a:tc>
                <a:tc>
                  <a:txBody>
                    <a:bodyPr/>
                    <a:lstStyle/>
                    <a:p>
                      <a:pPr algn="ctr">
                        <a:lnSpc>
                          <a:spcPct val="120000"/>
                        </a:lnSpc>
                        <a:spcBef>
                          <a:spcPts val="600"/>
                        </a:spcBef>
                      </a:pPr>
                      <a:r>
                        <a:rPr lang="fr-FR" sz="1600" dirty="0" err="1"/>
                        <a:t>Disadvantages</a:t>
                      </a:r>
                      <a:endParaRPr lang="fr-FR" sz="1600" dirty="0"/>
                    </a:p>
                  </a:txBody>
                  <a:tcPr/>
                </a:tc>
                <a:extLst>
                  <a:ext uri="{0D108BD9-81ED-4DB2-BD59-A6C34878D82A}">
                    <a16:rowId xmlns:a16="http://schemas.microsoft.com/office/drawing/2014/main" val="2619201710"/>
                  </a:ext>
                </a:extLst>
              </a:tr>
              <a:tr h="470538">
                <a:tc>
                  <a:txBody>
                    <a:bodyPr/>
                    <a:lstStyle/>
                    <a:p>
                      <a:pPr>
                        <a:lnSpc>
                          <a:spcPct val="120000"/>
                        </a:lnSpc>
                        <a:spcBef>
                          <a:spcPts val="600"/>
                        </a:spcBef>
                      </a:pPr>
                      <a:r>
                        <a:rPr lang="fr-FR" sz="1400" dirty="0" err="1"/>
                        <a:t>Built-in</a:t>
                      </a:r>
                      <a:r>
                        <a:rPr lang="fr-FR" sz="1400" dirty="0"/>
                        <a:t> batteries for </a:t>
                      </a:r>
                      <a:r>
                        <a:rPr lang="fr-FR" sz="1400" dirty="0" err="1"/>
                        <a:t>assessing</a:t>
                      </a:r>
                      <a:r>
                        <a:rPr lang="fr-FR" sz="1400" dirty="0"/>
                        <a:t> all aspects of </a:t>
                      </a:r>
                      <a:r>
                        <a:rPr lang="fr-FR" sz="1400" dirty="0" err="1"/>
                        <a:t>language</a:t>
                      </a:r>
                      <a:endParaRPr lang="fr-FR" sz="1400" dirty="0"/>
                    </a:p>
                    <a:p>
                      <a:pPr>
                        <a:lnSpc>
                          <a:spcPct val="120000"/>
                        </a:lnSpc>
                        <a:spcBef>
                          <a:spcPts val="600"/>
                        </a:spcBef>
                      </a:pPr>
                      <a:r>
                        <a:rPr lang="fr-FR" sz="1400" dirty="0" err="1"/>
                        <a:t>Allows</a:t>
                      </a:r>
                      <a:r>
                        <a:rPr lang="fr-FR" sz="1400" dirty="0"/>
                        <a:t> </a:t>
                      </a:r>
                      <a:r>
                        <a:rPr lang="fr-FR" sz="1400" dirty="0" err="1"/>
                        <a:t>you</a:t>
                      </a:r>
                      <a:r>
                        <a:rPr lang="fr-FR" sz="1400" dirty="0"/>
                        <a:t> to </a:t>
                      </a:r>
                      <a:r>
                        <a:rPr lang="fr-FR" sz="1400" dirty="0" err="1"/>
                        <a:t>determine</a:t>
                      </a:r>
                      <a:r>
                        <a:rPr lang="fr-FR" sz="1400" dirty="0"/>
                        <a:t> how far </a:t>
                      </a:r>
                      <a:r>
                        <a:rPr lang="fr-FR" sz="1400" dirty="0" err="1"/>
                        <a:t>language</a:t>
                      </a:r>
                      <a:r>
                        <a:rPr lang="fr-FR" sz="1400" dirty="0"/>
                        <a:t> performance </a:t>
                      </a:r>
                      <a:r>
                        <a:rPr lang="fr-FR" sz="1400" dirty="0" err="1"/>
                        <a:t>deviates</a:t>
                      </a:r>
                      <a:r>
                        <a:rPr lang="fr-FR" sz="1400" dirty="0"/>
                        <a:t> </a:t>
                      </a:r>
                      <a:r>
                        <a:rPr lang="fr-FR" sz="1400" dirty="0" err="1"/>
                        <a:t>from</a:t>
                      </a:r>
                      <a:r>
                        <a:rPr lang="fr-FR" sz="1400" dirty="0"/>
                        <a:t> a </a:t>
                      </a:r>
                      <a:r>
                        <a:rPr lang="fr-FR" sz="1400" dirty="0" err="1"/>
                        <a:t>norm</a:t>
                      </a:r>
                      <a:endParaRPr lang="fr-FR" sz="1400" dirty="0"/>
                    </a:p>
                    <a:p>
                      <a:pPr>
                        <a:lnSpc>
                          <a:spcPct val="120000"/>
                        </a:lnSpc>
                        <a:spcBef>
                          <a:spcPts val="600"/>
                        </a:spcBef>
                      </a:pPr>
                      <a:r>
                        <a:rPr lang="fr-FR" sz="1400" dirty="0"/>
                        <a:t>Can </a:t>
                      </a:r>
                      <a:r>
                        <a:rPr lang="fr-FR" sz="1400" dirty="0" err="1"/>
                        <a:t>be</a:t>
                      </a:r>
                      <a:r>
                        <a:rPr lang="fr-FR" sz="1400" dirty="0"/>
                        <a:t> </a:t>
                      </a:r>
                      <a:r>
                        <a:rPr lang="fr-FR" sz="1400" dirty="0" err="1"/>
                        <a:t>presented</a:t>
                      </a:r>
                      <a:r>
                        <a:rPr lang="fr-FR" sz="1400" dirty="0"/>
                        <a:t> in </a:t>
                      </a:r>
                      <a:r>
                        <a:rPr lang="fr-FR" sz="1400" dirty="0" err="1"/>
                        <a:t>computerised</a:t>
                      </a:r>
                      <a:r>
                        <a:rPr lang="fr-FR" sz="1400" dirty="0"/>
                        <a:t> </a:t>
                      </a:r>
                      <a:r>
                        <a:rPr lang="fr-FR" sz="1400" dirty="0" err="1"/>
                        <a:t>form</a:t>
                      </a:r>
                      <a:r>
                        <a:rPr lang="fr-FR" sz="1400" dirty="0"/>
                        <a:t> for </a:t>
                      </a:r>
                      <a:r>
                        <a:rPr lang="fr-FR" sz="1400" dirty="0" err="1"/>
                        <a:t>easy</a:t>
                      </a:r>
                      <a:r>
                        <a:rPr lang="fr-FR" sz="1400" dirty="0"/>
                        <a:t>, fun administration </a:t>
                      </a:r>
                    </a:p>
                  </a:txBody>
                  <a:tcPr/>
                </a:tc>
                <a:tc>
                  <a:txBody>
                    <a:bodyPr/>
                    <a:lstStyle/>
                    <a:p>
                      <a:pPr>
                        <a:lnSpc>
                          <a:spcPct val="120000"/>
                        </a:lnSpc>
                        <a:spcBef>
                          <a:spcPts val="600"/>
                        </a:spcBef>
                      </a:pPr>
                      <a:r>
                        <a:rPr lang="fr-FR" sz="1400" dirty="0"/>
                        <a:t>Not </a:t>
                      </a:r>
                      <a:r>
                        <a:rPr lang="fr-FR" sz="1400" dirty="0" err="1"/>
                        <a:t>generally</a:t>
                      </a:r>
                      <a:r>
                        <a:rPr lang="fr-FR" sz="1400" dirty="0"/>
                        <a:t> </a:t>
                      </a:r>
                      <a:r>
                        <a:rPr lang="fr-FR" sz="1400" dirty="0" err="1"/>
                        <a:t>suitable</a:t>
                      </a:r>
                      <a:r>
                        <a:rPr lang="fr-FR" sz="1400" dirty="0"/>
                        <a:t> for people </a:t>
                      </a:r>
                      <a:r>
                        <a:rPr lang="fr-FR" sz="1400" dirty="0" err="1"/>
                        <a:t>with</a:t>
                      </a:r>
                      <a:r>
                        <a:rPr lang="fr-FR" sz="1400" dirty="0"/>
                        <a:t> </a:t>
                      </a:r>
                      <a:r>
                        <a:rPr lang="fr-FR" sz="1400" dirty="0" err="1"/>
                        <a:t>moderate</a:t>
                      </a:r>
                      <a:r>
                        <a:rPr lang="fr-FR" sz="1400" dirty="0"/>
                        <a:t> to </a:t>
                      </a:r>
                      <a:r>
                        <a:rPr lang="fr-FR" sz="1400" dirty="0" err="1"/>
                        <a:t>severe</a:t>
                      </a:r>
                      <a:r>
                        <a:rPr lang="fr-FR" sz="1400" dirty="0"/>
                        <a:t> IDD</a:t>
                      </a:r>
                    </a:p>
                    <a:p>
                      <a:pPr>
                        <a:lnSpc>
                          <a:spcPct val="120000"/>
                        </a:lnSpc>
                        <a:spcBef>
                          <a:spcPts val="600"/>
                        </a:spcBef>
                      </a:pPr>
                      <a:r>
                        <a:rPr lang="fr-FR" sz="1400" dirty="0"/>
                        <a:t>If the test-</a:t>
                      </a:r>
                      <a:r>
                        <a:rPr lang="fr-FR" sz="1400" dirty="0" err="1"/>
                        <a:t>taking</a:t>
                      </a:r>
                      <a:r>
                        <a:rPr lang="fr-FR" sz="1400" dirty="0"/>
                        <a:t> and </a:t>
                      </a:r>
                      <a:r>
                        <a:rPr lang="fr-FR" sz="1400" dirty="0" err="1"/>
                        <a:t>scoring</a:t>
                      </a:r>
                      <a:r>
                        <a:rPr lang="fr-FR" sz="1400" dirty="0"/>
                        <a:t> instructions are </a:t>
                      </a:r>
                      <a:r>
                        <a:rPr lang="fr-FR" sz="1400" dirty="0" err="1"/>
                        <a:t>followed</a:t>
                      </a:r>
                      <a:r>
                        <a:rPr lang="fr-FR" sz="1400" dirty="0"/>
                        <a:t>, a </a:t>
                      </a:r>
                      <a:r>
                        <a:rPr lang="fr-FR" sz="1400" dirty="0" err="1"/>
                        <a:t>floor</a:t>
                      </a:r>
                      <a:r>
                        <a:rPr lang="fr-FR" sz="1400" dirty="0"/>
                        <a:t> </a:t>
                      </a:r>
                      <a:r>
                        <a:rPr lang="fr-FR" sz="1400" dirty="0" err="1"/>
                        <a:t>effect</a:t>
                      </a:r>
                      <a:r>
                        <a:rPr lang="fr-FR" sz="1400" dirty="0"/>
                        <a:t> </a:t>
                      </a:r>
                      <a:r>
                        <a:rPr lang="fr-FR" sz="1400" dirty="0" err="1"/>
                        <a:t>is</a:t>
                      </a:r>
                      <a:r>
                        <a:rPr lang="fr-FR" sz="1400" dirty="0"/>
                        <a:t> </a:t>
                      </a:r>
                      <a:r>
                        <a:rPr lang="fr-FR" sz="1400" dirty="0" err="1"/>
                        <a:t>generally</a:t>
                      </a:r>
                      <a:r>
                        <a:rPr lang="fr-FR" sz="1400" dirty="0"/>
                        <a:t> </a:t>
                      </a:r>
                      <a:r>
                        <a:rPr lang="fr-FR" sz="1400" dirty="0" err="1"/>
                        <a:t>observed</a:t>
                      </a:r>
                      <a:r>
                        <a:rPr lang="fr-FR" sz="1400" dirty="0"/>
                        <a:t>, </a:t>
                      </a:r>
                      <a:r>
                        <a:rPr lang="fr-FR" sz="1400" dirty="0" err="1"/>
                        <a:t>which</a:t>
                      </a:r>
                      <a:r>
                        <a:rPr lang="fr-FR" sz="1400" dirty="0"/>
                        <a:t> </a:t>
                      </a:r>
                      <a:r>
                        <a:rPr lang="fr-FR" sz="1400" dirty="0" err="1"/>
                        <a:t>makes</a:t>
                      </a:r>
                      <a:r>
                        <a:rPr lang="fr-FR" sz="1400" dirty="0"/>
                        <a:t> </a:t>
                      </a:r>
                      <a:r>
                        <a:rPr lang="fr-FR" sz="1400" dirty="0" err="1"/>
                        <a:t>it</a:t>
                      </a:r>
                      <a:r>
                        <a:rPr lang="fr-FR" sz="1400" dirty="0"/>
                        <a:t> </a:t>
                      </a:r>
                      <a:r>
                        <a:rPr lang="fr-FR" sz="1400" dirty="0" err="1"/>
                        <a:t>difficult</a:t>
                      </a:r>
                      <a:r>
                        <a:rPr lang="fr-FR" sz="1400" dirty="0"/>
                        <a:t> to </a:t>
                      </a:r>
                      <a:r>
                        <a:rPr lang="fr-FR" sz="1400" dirty="0" err="1"/>
                        <a:t>determine</a:t>
                      </a:r>
                      <a:r>
                        <a:rPr lang="fr-FR" sz="1400" dirty="0"/>
                        <a:t> the </a:t>
                      </a:r>
                      <a:r>
                        <a:rPr lang="fr-FR" sz="1400" dirty="0" err="1"/>
                        <a:t>strengths</a:t>
                      </a:r>
                      <a:r>
                        <a:rPr lang="fr-FR" sz="1400" dirty="0"/>
                        <a:t> and </a:t>
                      </a:r>
                      <a:r>
                        <a:rPr lang="fr-FR" sz="1400" dirty="0" err="1"/>
                        <a:t>weaknesses</a:t>
                      </a:r>
                      <a:r>
                        <a:rPr lang="fr-FR" sz="1400" dirty="0"/>
                        <a:t> of IDD </a:t>
                      </a:r>
                      <a:r>
                        <a:rPr lang="fr-FR" sz="1400" dirty="0" err="1"/>
                        <a:t>sufferers</a:t>
                      </a:r>
                      <a:r>
                        <a:rPr lang="fr-FR" sz="1400" dirty="0"/>
                        <a:t>, to </a:t>
                      </a:r>
                      <a:r>
                        <a:rPr lang="fr-FR" sz="1400" dirty="0" err="1"/>
                        <a:t>obtain</a:t>
                      </a:r>
                      <a:r>
                        <a:rPr lang="fr-FR" sz="1400" dirty="0"/>
                        <a:t> a </a:t>
                      </a:r>
                      <a:r>
                        <a:rPr lang="fr-FR" sz="1400" dirty="0" err="1"/>
                        <a:t>complete</a:t>
                      </a:r>
                      <a:r>
                        <a:rPr lang="fr-FR" sz="1400" dirty="0"/>
                        <a:t> profile and to plan an intervention.</a:t>
                      </a:r>
                    </a:p>
                    <a:p>
                      <a:pPr>
                        <a:lnSpc>
                          <a:spcPct val="120000"/>
                        </a:lnSpc>
                        <a:spcBef>
                          <a:spcPts val="600"/>
                        </a:spcBef>
                      </a:pPr>
                      <a:r>
                        <a:rPr lang="fr-FR" sz="1400" dirty="0" err="1"/>
                        <a:t>Requires</a:t>
                      </a:r>
                      <a:r>
                        <a:rPr lang="fr-FR" sz="1400" dirty="0"/>
                        <a:t> adaptations to </a:t>
                      </a:r>
                      <a:r>
                        <a:rPr lang="fr-FR" sz="1400" dirty="0" err="1"/>
                        <a:t>equipment</a:t>
                      </a:r>
                      <a:r>
                        <a:rPr lang="fr-FR" sz="1400" dirty="0"/>
                        <a:t> and/or test-</a:t>
                      </a:r>
                      <a:r>
                        <a:rPr lang="fr-FR" sz="1400" dirty="0" err="1"/>
                        <a:t>taking</a:t>
                      </a:r>
                      <a:r>
                        <a:rPr lang="fr-FR" sz="1400" dirty="0"/>
                        <a:t> times (</a:t>
                      </a:r>
                      <a:r>
                        <a:rPr lang="fr-FR" sz="1400" dirty="0" err="1"/>
                        <a:t>elimination</a:t>
                      </a:r>
                      <a:r>
                        <a:rPr lang="fr-FR" sz="1400" dirty="0"/>
                        <a:t> of time </a:t>
                      </a:r>
                      <a:r>
                        <a:rPr lang="fr-FR" sz="1400" dirty="0" err="1"/>
                        <a:t>limits</a:t>
                      </a:r>
                      <a:r>
                        <a:rPr lang="fr-FR" sz="1400" dirty="0"/>
                        <a:t>, etc.).</a:t>
                      </a:r>
                    </a:p>
                  </a:txBody>
                  <a:tcPr/>
                </a:tc>
                <a:tc>
                  <a:txBody>
                    <a:bodyPr/>
                    <a:lstStyle/>
                    <a:p>
                      <a:pPr>
                        <a:lnSpc>
                          <a:spcPct val="120000"/>
                        </a:lnSpc>
                        <a:spcBef>
                          <a:spcPts val="600"/>
                        </a:spcBef>
                      </a:pPr>
                      <a:r>
                        <a:rPr lang="fr-FR" sz="1400" dirty="0" err="1"/>
                        <a:t>Provide</a:t>
                      </a:r>
                      <a:r>
                        <a:rPr lang="fr-FR" sz="1400" dirty="0"/>
                        <a:t> a full description of the IDD </a:t>
                      </a:r>
                      <a:r>
                        <a:rPr lang="fr-FR" sz="1400" dirty="0" err="1"/>
                        <a:t>person’s</a:t>
                      </a:r>
                      <a:r>
                        <a:rPr lang="fr-FR" sz="1400" dirty="0"/>
                        <a:t> communication profile and </a:t>
                      </a:r>
                      <a:r>
                        <a:rPr lang="fr-FR" sz="1400" dirty="0" err="1"/>
                        <a:t>needs</a:t>
                      </a:r>
                      <a:endParaRPr lang="fr-FR" sz="1400" dirty="0"/>
                    </a:p>
                    <a:p>
                      <a:pPr>
                        <a:lnSpc>
                          <a:spcPct val="120000"/>
                        </a:lnSpc>
                        <a:spcBef>
                          <a:spcPts val="600"/>
                        </a:spcBef>
                      </a:pPr>
                      <a:r>
                        <a:rPr lang="fr-FR" sz="1400" dirty="0" err="1"/>
                        <a:t>Makes</a:t>
                      </a:r>
                      <a:r>
                        <a:rPr lang="fr-FR" sz="1400" dirty="0"/>
                        <a:t> </a:t>
                      </a:r>
                      <a:r>
                        <a:rPr lang="fr-FR" sz="1400" dirty="0" err="1"/>
                        <a:t>it</a:t>
                      </a:r>
                      <a:r>
                        <a:rPr lang="fr-FR" sz="1400" dirty="0"/>
                        <a:t> possible to observe </a:t>
                      </a:r>
                      <a:r>
                        <a:rPr lang="fr-FR" sz="1400" dirty="0" err="1"/>
                        <a:t>pre-communicationnal</a:t>
                      </a:r>
                      <a:r>
                        <a:rPr lang="fr-FR" sz="1400" dirty="0"/>
                        <a:t> and </a:t>
                      </a:r>
                      <a:r>
                        <a:rPr lang="fr-FR" sz="1400" dirty="0" err="1"/>
                        <a:t>early</a:t>
                      </a:r>
                      <a:r>
                        <a:rPr lang="fr-FR" sz="1400" dirty="0"/>
                        <a:t> </a:t>
                      </a:r>
                      <a:r>
                        <a:rPr lang="fr-FR" sz="1400" dirty="0" err="1"/>
                        <a:t>communicationnal</a:t>
                      </a:r>
                      <a:r>
                        <a:rPr lang="fr-FR" sz="1400" dirty="0"/>
                        <a:t> </a:t>
                      </a:r>
                      <a:r>
                        <a:rPr lang="fr-FR" sz="1400" dirty="0" err="1"/>
                        <a:t>behaviours</a:t>
                      </a:r>
                      <a:r>
                        <a:rPr lang="fr-FR" sz="1400" dirty="0"/>
                        <a:t> not </a:t>
                      </a:r>
                      <a:r>
                        <a:rPr lang="fr-FR" sz="1400" dirty="0" err="1"/>
                        <a:t>assessed</a:t>
                      </a:r>
                      <a:r>
                        <a:rPr lang="fr-FR" sz="1400" dirty="0"/>
                        <a:t> in </a:t>
                      </a:r>
                      <a:r>
                        <a:rPr lang="fr-FR" sz="1400" dirty="0" err="1"/>
                        <a:t>standardised</a:t>
                      </a:r>
                      <a:r>
                        <a:rPr lang="fr-FR" sz="1400" dirty="0"/>
                        <a:t> batteries</a:t>
                      </a:r>
                    </a:p>
                    <a:p>
                      <a:pPr>
                        <a:lnSpc>
                          <a:spcPct val="120000"/>
                        </a:lnSpc>
                        <a:spcBef>
                          <a:spcPts val="600"/>
                        </a:spcBef>
                      </a:pPr>
                      <a:r>
                        <a:rPr lang="fr-FR" sz="1400" dirty="0"/>
                        <a:t>Can </a:t>
                      </a:r>
                      <a:r>
                        <a:rPr lang="fr-FR" sz="1400" dirty="0" err="1"/>
                        <a:t>be</a:t>
                      </a:r>
                      <a:r>
                        <a:rPr lang="fr-FR" sz="1400" dirty="0"/>
                        <a:t> </a:t>
                      </a:r>
                      <a:r>
                        <a:rPr lang="fr-FR" sz="1400" dirty="0" err="1"/>
                        <a:t>used</a:t>
                      </a:r>
                      <a:r>
                        <a:rPr lang="fr-FR" sz="1400" dirty="0"/>
                        <a:t> on a </a:t>
                      </a:r>
                      <a:r>
                        <a:rPr lang="fr-FR" sz="1400" dirty="0" err="1"/>
                        <a:t>very</a:t>
                      </a:r>
                      <a:r>
                        <a:rPr lang="fr-FR" sz="1400" dirty="0"/>
                        <a:t> </a:t>
                      </a:r>
                      <a:r>
                        <a:rPr lang="fr-FR" sz="1400" dirty="0" err="1"/>
                        <a:t>regular</a:t>
                      </a:r>
                      <a:r>
                        <a:rPr lang="fr-FR" sz="1400" dirty="0"/>
                        <a:t> basis (</a:t>
                      </a:r>
                      <a:r>
                        <a:rPr lang="fr-FR" sz="1400" dirty="0" err="1"/>
                        <a:t>with</a:t>
                      </a:r>
                      <a:r>
                        <a:rPr lang="fr-FR" sz="1400" dirty="0"/>
                        <a:t> test-</a:t>
                      </a:r>
                      <a:r>
                        <a:rPr lang="fr-FR" sz="1400" dirty="0" err="1"/>
                        <a:t>restest</a:t>
                      </a:r>
                      <a:r>
                        <a:rPr lang="fr-FR" sz="1400" dirty="0"/>
                        <a:t> </a:t>
                      </a:r>
                      <a:r>
                        <a:rPr lang="fr-FR" sz="1400" dirty="0" err="1"/>
                        <a:t>effect</a:t>
                      </a:r>
                      <a:r>
                        <a:rPr lang="fr-FR" sz="1400" dirty="0"/>
                        <a:t>)</a:t>
                      </a:r>
                    </a:p>
                    <a:p>
                      <a:pPr>
                        <a:lnSpc>
                          <a:spcPct val="120000"/>
                        </a:lnSpc>
                        <a:spcBef>
                          <a:spcPts val="600"/>
                        </a:spcBef>
                      </a:pPr>
                      <a:r>
                        <a:rPr lang="fr-FR" sz="1400" dirty="0"/>
                        <a:t>Can </a:t>
                      </a:r>
                      <a:r>
                        <a:rPr lang="fr-FR" sz="1400" dirty="0" err="1"/>
                        <a:t>be</a:t>
                      </a:r>
                      <a:r>
                        <a:rPr lang="fr-FR" sz="1400" dirty="0"/>
                        <a:t> </a:t>
                      </a:r>
                      <a:r>
                        <a:rPr lang="fr-FR" sz="1400" dirty="0" err="1"/>
                        <a:t>used</a:t>
                      </a:r>
                      <a:r>
                        <a:rPr lang="fr-FR" sz="1400" dirty="0"/>
                        <a:t> in </a:t>
                      </a:r>
                      <a:r>
                        <a:rPr lang="fr-FR" sz="1400" dirty="0" err="1"/>
                        <a:t>several</a:t>
                      </a:r>
                      <a:r>
                        <a:rPr lang="fr-FR" sz="1400" dirty="0"/>
                        <a:t> </a:t>
                      </a:r>
                      <a:r>
                        <a:rPr lang="fr-FR" sz="1400" dirty="0" err="1"/>
                        <a:t>contexts</a:t>
                      </a:r>
                      <a:r>
                        <a:rPr lang="fr-FR" sz="1400" dirty="0"/>
                        <a:t> and by </a:t>
                      </a:r>
                      <a:r>
                        <a:rPr lang="fr-FR" sz="1400" dirty="0" err="1"/>
                        <a:t>several</a:t>
                      </a:r>
                      <a:r>
                        <a:rPr lang="fr-FR" sz="1400" dirty="0"/>
                        <a:t> </a:t>
                      </a:r>
                      <a:r>
                        <a:rPr lang="fr-FR" sz="1400" dirty="0" err="1"/>
                        <a:t>professionals</a:t>
                      </a:r>
                      <a:endParaRPr lang="fr-FR" sz="1400" dirty="0"/>
                    </a:p>
                  </a:txBody>
                  <a:tcPr/>
                </a:tc>
                <a:tc>
                  <a:txBody>
                    <a:bodyPr/>
                    <a:lstStyle/>
                    <a:p>
                      <a:pPr>
                        <a:lnSpc>
                          <a:spcPct val="120000"/>
                        </a:lnSpc>
                        <a:spcBef>
                          <a:spcPts val="600"/>
                        </a:spcBef>
                      </a:pPr>
                      <a:r>
                        <a:rPr lang="fr-FR" sz="1400" dirty="0"/>
                        <a:t>Time-</a:t>
                      </a:r>
                      <a:r>
                        <a:rPr lang="fr-FR" sz="1400" dirty="0" err="1"/>
                        <a:t>consuming</a:t>
                      </a:r>
                      <a:endParaRPr lang="fr-FR" sz="1400" dirty="0"/>
                    </a:p>
                    <a:p>
                      <a:pPr>
                        <a:lnSpc>
                          <a:spcPct val="120000"/>
                        </a:lnSpc>
                        <a:spcBef>
                          <a:spcPts val="600"/>
                        </a:spcBef>
                      </a:pPr>
                      <a:r>
                        <a:rPr lang="fr-FR" sz="1400" dirty="0"/>
                        <a:t>Need to use </a:t>
                      </a:r>
                      <a:r>
                        <a:rPr lang="fr-FR" sz="1400" dirty="0" err="1"/>
                        <a:t>video</a:t>
                      </a:r>
                      <a:r>
                        <a:rPr lang="fr-FR" sz="1400" dirty="0"/>
                        <a:t> </a:t>
                      </a:r>
                      <a:r>
                        <a:rPr lang="fr-FR" sz="1400" dirty="0" err="1"/>
                        <a:t>recordings</a:t>
                      </a:r>
                      <a:r>
                        <a:rPr lang="fr-FR" sz="1400" dirty="0"/>
                        <a:t> to observe all communication </a:t>
                      </a:r>
                      <a:r>
                        <a:rPr lang="fr-FR" sz="1400" dirty="0" err="1"/>
                        <a:t>behaviours</a:t>
                      </a:r>
                      <a:endParaRPr lang="fr-FR" sz="1400" dirty="0"/>
                    </a:p>
                  </a:txBody>
                  <a:tcPr/>
                </a:tc>
                <a:extLst>
                  <a:ext uri="{0D108BD9-81ED-4DB2-BD59-A6C34878D82A}">
                    <a16:rowId xmlns:a16="http://schemas.microsoft.com/office/drawing/2014/main" val="1038529032"/>
                  </a:ext>
                </a:extLst>
              </a:tr>
            </a:tbl>
          </a:graphicData>
        </a:graphic>
      </p:graphicFrame>
    </p:spTree>
    <p:extLst>
      <p:ext uri="{BB962C8B-B14F-4D97-AF65-F5344CB8AC3E}">
        <p14:creationId xmlns:p14="http://schemas.microsoft.com/office/powerpoint/2010/main" val="2688519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3349541" y="338390"/>
            <a:ext cx="4862228" cy="658835"/>
          </a:xfrm>
          <a:prstGeom prst="rect">
            <a:avLst/>
          </a:prstGeom>
        </p:spPr>
        <p:txBody>
          <a:bodyPr wrap="none" lIns="91440" tIns="45720" rIns="91440" bIns="45720" anchor="t">
            <a:spAutoFit/>
          </a:bodyPr>
          <a:lstStyle/>
          <a:p>
            <a:pPr algn="just">
              <a:lnSpc>
                <a:spcPct val="150000"/>
              </a:lnSpc>
              <a:buClr>
                <a:srgbClr val="674EA7"/>
              </a:buClr>
              <a:buSzPts val="4000"/>
            </a:pPr>
            <a:r>
              <a:rPr lang="en-US" sz="2800" b="1" dirty="0">
                <a:solidFill>
                  <a:srgbClr val="746677"/>
                </a:solidFill>
              </a:rPr>
              <a:t>4.3 Major assessment tools</a:t>
            </a:r>
          </a:p>
        </p:txBody>
      </p:sp>
      <p:graphicFrame>
        <p:nvGraphicFramePr>
          <p:cNvPr id="2" name="Diagramme 1">
            <a:extLst>
              <a:ext uri="{FF2B5EF4-FFF2-40B4-BE49-F238E27FC236}">
                <a16:creationId xmlns:a16="http://schemas.microsoft.com/office/drawing/2014/main" id="{BF53D85A-323B-472E-E072-88F3EF05E31C}"/>
              </a:ext>
            </a:extLst>
          </p:cNvPr>
          <p:cNvGraphicFramePr/>
          <p:nvPr>
            <p:extLst>
              <p:ext uri="{D42A27DB-BD31-4B8C-83A1-F6EECF244321}">
                <p14:modId xmlns:p14="http://schemas.microsoft.com/office/powerpoint/2010/main" val="1130512013"/>
              </p:ext>
            </p:extLst>
          </p:nvPr>
        </p:nvGraphicFramePr>
        <p:xfrm>
          <a:off x="1837355" y="1185606"/>
          <a:ext cx="8517289" cy="532821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Tree>
    <p:extLst>
      <p:ext uri="{BB962C8B-B14F-4D97-AF65-F5344CB8AC3E}">
        <p14:creationId xmlns:p14="http://schemas.microsoft.com/office/powerpoint/2010/main" val="3665214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lIns="91440" tIns="45720" rIns="91440" bIns="45720" anchor="t">
            <a:spAutoFit/>
          </a:bodyPr>
          <a:lstStyle/>
          <a:p>
            <a:pPr algn="ctr">
              <a:lnSpc>
                <a:spcPct val="120000"/>
              </a:lnSpc>
              <a:buClr>
                <a:srgbClr val="674EA7"/>
              </a:buClr>
              <a:buSzPts val="4000"/>
            </a:pPr>
            <a:r>
              <a:rPr lang="en-US" sz="2400" b="1" dirty="0">
                <a:solidFill>
                  <a:srgbClr val="746677"/>
                </a:solidFill>
              </a:rPr>
              <a:t>4.3.1 Wetherby and </a:t>
            </a:r>
            <a:r>
              <a:rPr lang="en-US" sz="2400" b="1" dirty="0" err="1">
                <a:solidFill>
                  <a:srgbClr val="746677"/>
                </a:solidFill>
              </a:rPr>
              <a:t>Prutting’s</a:t>
            </a:r>
            <a:r>
              <a:rPr lang="en-US" sz="2400" b="1" dirty="0">
                <a:solidFill>
                  <a:srgbClr val="746677"/>
                </a:solidFill>
              </a:rPr>
              <a:t> list of communication functions (1984)</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graphicFrame>
        <p:nvGraphicFramePr>
          <p:cNvPr id="5" name="Diagramme 4">
            <a:extLst>
              <a:ext uri="{FF2B5EF4-FFF2-40B4-BE49-F238E27FC236}">
                <a16:creationId xmlns:a16="http://schemas.microsoft.com/office/drawing/2014/main" id="{4FA3BBDC-8B37-786A-ECDA-97B056B73C17}"/>
              </a:ext>
            </a:extLst>
          </p:cNvPr>
          <p:cNvGraphicFramePr/>
          <p:nvPr>
            <p:extLst>
              <p:ext uri="{D42A27DB-BD31-4B8C-83A1-F6EECF244321}">
                <p14:modId xmlns:p14="http://schemas.microsoft.com/office/powerpoint/2010/main" val="2549624103"/>
              </p:ext>
            </p:extLst>
          </p:nvPr>
        </p:nvGraphicFramePr>
        <p:xfrm>
          <a:off x="952786" y="1545234"/>
          <a:ext cx="10439400" cy="460895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74892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lIns="91440" tIns="45720" rIns="91440" bIns="45720" anchor="t">
            <a:spAutoFit/>
          </a:bodyPr>
          <a:lstStyle/>
          <a:p>
            <a:pPr algn="ctr">
              <a:lnSpc>
                <a:spcPct val="120000"/>
              </a:lnSpc>
              <a:buClr>
                <a:srgbClr val="674EA7"/>
              </a:buClr>
              <a:buSzPts val="4000"/>
            </a:pPr>
            <a:r>
              <a:rPr lang="en-US" sz="2400" b="1" dirty="0">
                <a:solidFill>
                  <a:srgbClr val="746677"/>
                </a:solidFill>
              </a:rPr>
              <a:t>4.3.2 The Communication Matrix </a:t>
            </a:r>
          </a:p>
          <a:p>
            <a:pPr algn="ctr">
              <a:lnSpc>
                <a:spcPct val="120000"/>
              </a:lnSpc>
              <a:buClr>
                <a:srgbClr val="674EA7"/>
              </a:buClr>
              <a:buSzPts val="4000"/>
            </a:pPr>
            <a:r>
              <a:rPr lang="en-US" sz="2400" b="1" dirty="0">
                <a:solidFill>
                  <a:srgbClr val="746677"/>
                </a:solidFill>
              </a:rPr>
              <a:t>(Rowland, 1990, 1996, 2004)</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graphicFrame>
        <p:nvGraphicFramePr>
          <p:cNvPr id="2" name="Tableau 1">
            <a:extLst>
              <a:ext uri="{FF2B5EF4-FFF2-40B4-BE49-F238E27FC236}">
                <a16:creationId xmlns:a16="http://schemas.microsoft.com/office/drawing/2014/main" id="{2C0A2DEF-78D1-D904-1EFC-76EBF67DBC08}"/>
              </a:ext>
            </a:extLst>
          </p:cNvPr>
          <p:cNvGraphicFramePr>
            <a:graphicFrameLocks noGrp="1"/>
          </p:cNvGraphicFramePr>
          <p:nvPr>
            <p:extLst>
              <p:ext uri="{D42A27DB-BD31-4B8C-83A1-F6EECF244321}">
                <p14:modId xmlns:p14="http://schemas.microsoft.com/office/powerpoint/2010/main" val="3257762895"/>
              </p:ext>
            </p:extLst>
          </p:nvPr>
        </p:nvGraphicFramePr>
        <p:xfrm>
          <a:off x="568156" y="1698322"/>
          <a:ext cx="11101330" cy="4892203"/>
        </p:xfrm>
        <a:graphic>
          <a:graphicData uri="http://schemas.openxmlformats.org/drawingml/2006/table">
            <a:tbl>
              <a:tblPr firstRow="1" bandRow="1">
                <a:tableStyleId>{5C22544A-7EE6-4342-B048-85BDC9FD1C3A}</a:tableStyleId>
              </a:tblPr>
              <a:tblGrid>
                <a:gridCol w="4977257">
                  <a:extLst>
                    <a:ext uri="{9D8B030D-6E8A-4147-A177-3AD203B41FA5}">
                      <a16:colId xmlns:a16="http://schemas.microsoft.com/office/drawing/2014/main" val="2169029546"/>
                    </a:ext>
                  </a:extLst>
                </a:gridCol>
                <a:gridCol w="6124073">
                  <a:extLst>
                    <a:ext uri="{9D8B030D-6E8A-4147-A177-3AD203B41FA5}">
                      <a16:colId xmlns:a16="http://schemas.microsoft.com/office/drawing/2014/main" val="1019965129"/>
                    </a:ext>
                  </a:extLst>
                </a:gridCol>
              </a:tblGrid>
              <a:tr h="367835">
                <a:tc>
                  <a:txBody>
                    <a:bodyPr/>
                    <a:lstStyle/>
                    <a:p>
                      <a:pPr algn="ctr">
                        <a:lnSpc>
                          <a:spcPct val="120000"/>
                        </a:lnSpc>
                        <a:spcBef>
                          <a:spcPts val="600"/>
                        </a:spcBef>
                      </a:pPr>
                      <a:r>
                        <a:rPr lang="fr-FR" sz="1600" dirty="0"/>
                        <a:t>Communication </a:t>
                      </a:r>
                      <a:r>
                        <a:rPr lang="fr-FR" sz="1600" dirty="0" err="1"/>
                        <a:t>skills</a:t>
                      </a:r>
                      <a:r>
                        <a:rPr lang="fr-FR" sz="1600" dirty="0"/>
                        <a:t> </a:t>
                      </a:r>
                      <a:r>
                        <a:rPr lang="fr-FR" sz="1600" dirty="0" err="1"/>
                        <a:t>assessed</a:t>
                      </a:r>
                      <a:endParaRPr lang="fr-FR" sz="1600" dirty="0"/>
                    </a:p>
                  </a:txBody>
                  <a:tcPr/>
                </a:tc>
                <a:tc>
                  <a:txBody>
                    <a:bodyPr/>
                    <a:lstStyle/>
                    <a:p>
                      <a:pPr algn="ctr">
                        <a:lnSpc>
                          <a:spcPct val="120000"/>
                        </a:lnSpc>
                        <a:spcBef>
                          <a:spcPts val="600"/>
                        </a:spcBef>
                      </a:pPr>
                      <a:r>
                        <a:rPr lang="fr-FR" sz="1600" dirty="0"/>
                        <a:t>Communicative </a:t>
                      </a:r>
                      <a:r>
                        <a:rPr lang="fr-FR" sz="1600" dirty="0" err="1"/>
                        <a:t>behaviours</a:t>
                      </a:r>
                      <a:r>
                        <a:rPr lang="fr-FR" sz="1600" dirty="0"/>
                        <a:t> </a:t>
                      </a:r>
                      <a:r>
                        <a:rPr lang="fr-FR" sz="1600" dirty="0" err="1"/>
                        <a:t>assessed</a:t>
                      </a:r>
                      <a:endParaRPr lang="fr-FR" sz="1600" dirty="0"/>
                    </a:p>
                  </a:txBody>
                  <a:tcPr/>
                </a:tc>
                <a:extLst>
                  <a:ext uri="{0D108BD9-81ED-4DB2-BD59-A6C34878D82A}">
                    <a16:rowId xmlns:a16="http://schemas.microsoft.com/office/drawing/2014/main" val="2902088883"/>
                  </a:ext>
                </a:extLst>
              </a:tr>
              <a:tr h="4524368">
                <a:tc>
                  <a:txBody>
                    <a:bodyPr/>
                    <a:lstStyle/>
                    <a:p>
                      <a:pPr marL="285750" indent="-285750">
                        <a:lnSpc>
                          <a:spcPct val="120000"/>
                        </a:lnSpc>
                        <a:spcBef>
                          <a:spcPts val="600"/>
                        </a:spcBef>
                        <a:buFont typeface="Arial" panose="020B0604020202020204" pitchFamily="34" charset="0"/>
                        <a:buChar char="•"/>
                      </a:pPr>
                      <a:r>
                        <a:rPr lang="fr-FR" sz="1600" dirty="0" err="1"/>
                        <a:t>Refusal</a:t>
                      </a:r>
                      <a:endParaRPr lang="fr-FR" sz="1600" dirty="0"/>
                    </a:p>
                    <a:p>
                      <a:pPr marL="285750" indent="-285750">
                        <a:lnSpc>
                          <a:spcPct val="120000"/>
                        </a:lnSpc>
                        <a:spcBef>
                          <a:spcPts val="600"/>
                        </a:spcBef>
                        <a:buFont typeface="Arial" panose="020B0604020202020204" pitchFamily="34" charset="0"/>
                        <a:buChar char="•"/>
                      </a:pPr>
                      <a:r>
                        <a:rPr lang="fr-FR" sz="1600" dirty="0"/>
                        <a:t>Desire to </a:t>
                      </a:r>
                      <a:r>
                        <a:rPr lang="fr-FR" sz="1600" dirty="0" err="1"/>
                        <a:t>get</a:t>
                      </a:r>
                      <a:r>
                        <a:rPr lang="fr-FR" sz="1600" dirty="0"/>
                        <a:t> </a:t>
                      </a:r>
                      <a:r>
                        <a:rPr lang="fr-FR" sz="1600" dirty="0" err="1"/>
                        <a:t>something</a:t>
                      </a:r>
                      <a:endParaRPr lang="fr-FR" sz="1600" dirty="0"/>
                    </a:p>
                    <a:p>
                      <a:pPr marL="285750" indent="-285750">
                        <a:lnSpc>
                          <a:spcPct val="120000"/>
                        </a:lnSpc>
                        <a:spcBef>
                          <a:spcPts val="600"/>
                        </a:spcBef>
                        <a:buFont typeface="Arial" panose="020B0604020202020204" pitchFamily="34" charset="0"/>
                        <a:buChar char="•"/>
                      </a:pPr>
                      <a:r>
                        <a:rPr lang="fr-FR" sz="1600" dirty="0"/>
                        <a:t>Intention to engage in social interactions</a:t>
                      </a:r>
                    </a:p>
                    <a:p>
                      <a:pPr marL="285750" indent="-285750">
                        <a:lnSpc>
                          <a:spcPct val="120000"/>
                        </a:lnSpc>
                        <a:spcBef>
                          <a:spcPts val="600"/>
                        </a:spcBef>
                        <a:buFont typeface="Arial" panose="020B0604020202020204" pitchFamily="34" charset="0"/>
                        <a:buChar char="•"/>
                      </a:pPr>
                      <a:r>
                        <a:rPr lang="fr-FR" sz="1600" dirty="0"/>
                        <a:t>Information exchange (</a:t>
                      </a:r>
                      <a:r>
                        <a:rPr lang="fr-FR" sz="1600" dirty="0" err="1"/>
                        <a:t>give</a:t>
                      </a:r>
                      <a:r>
                        <a:rPr lang="fr-FR" sz="1600" dirty="0"/>
                        <a:t> and </a:t>
                      </a:r>
                      <a:r>
                        <a:rPr lang="fr-FR" sz="1600" dirty="0" err="1"/>
                        <a:t>receive</a:t>
                      </a:r>
                      <a:r>
                        <a:rPr lang="fr-FR" sz="1600" dirty="0"/>
                        <a:t>)</a:t>
                      </a:r>
                    </a:p>
                  </a:txBody>
                  <a:tcPr/>
                </a:tc>
                <a:tc>
                  <a:txBody>
                    <a:bodyPr/>
                    <a:lstStyle/>
                    <a:p>
                      <a:pPr marL="285750" lvl="0" indent="-285750">
                        <a:lnSpc>
                          <a:spcPct val="120000"/>
                        </a:lnSpc>
                        <a:spcBef>
                          <a:spcPts val="600"/>
                        </a:spcBef>
                        <a:buFont typeface="Arial" panose="020B0604020202020204" pitchFamily="34" charset="0"/>
                        <a:buChar char="•"/>
                      </a:pPr>
                      <a:r>
                        <a:rPr lang="en-GB" sz="1600" b="0" i="0" u="none" strike="noStrike" cap="none" dirty="0">
                          <a:solidFill>
                            <a:schemeClr val="dk1"/>
                          </a:solidFill>
                          <a:effectLst/>
                          <a:latin typeface="+mn-lt"/>
                          <a:ea typeface="+mn-ea"/>
                          <a:cs typeface="+mn-cs"/>
                          <a:sym typeface="Arial"/>
                        </a:rPr>
                        <a:t>Body movements: the entire body, the head, the arms, and the legs</a:t>
                      </a:r>
                      <a:endParaRPr lang="fr-BE" sz="1600" b="0" i="0" u="none" strike="noStrike" cap="none" dirty="0">
                        <a:solidFill>
                          <a:schemeClr val="dk1"/>
                        </a:solidFill>
                        <a:effectLst/>
                        <a:latin typeface="+mn-lt"/>
                        <a:ea typeface="+mn-ea"/>
                        <a:cs typeface="+mn-cs"/>
                        <a:sym typeface="Arial"/>
                      </a:endParaRPr>
                    </a:p>
                    <a:p>
                      <a:pPr marL="285750" lvl="0" indent="-285750">
                        <a:lnSpc>
                          <a:spcPct val="120000"/>
                        </a:lnSpc>
                        <a:spcBef>
                          <a:spcPts val="600"/>
                        </a:spcBef>
                        <a:buFont typeface="Arial" panose="020B0604020202020204" pitchFamily="34" charset="0"/>
                        <a:buChar char="•"/>
                      </a:pPr>
                      <a:r>
                        <a:rPr lang="en-GB" sz="1600" b="0" i="0" u="none" strike="noStrike" cap="none" dirty="0">
                          <a:solidFill>
                            <a:schemeClr val="dk1"/>
                          </a:solidFill>
                          <a:effectLst/>
                          <a:latin typeface="+mn-lt"/>
                          <a:ea typeface="+mn-ea"/>
                          <a:cs typeface="+mn-cs"/>
                          <a:sym typeface="Arial"/>
                        </a:rPr>
                        <a:t>Facial expressions: smile, frowns, and grimace</a:t>
                      </a:r>
                      <a:endParaRPr lang="fr-BE" sz="1600" b="0" i="0" u="none" strike="noStrike" cap="none" dirty="0">
                        <a:solidFill>
                          <a:schemeClr val="dk1"/>
                        </a:solidFill>
                        <a:effectLst/>
                        <a:latin typeface="+mn-lt"/>
                        <a:ea typeface="+mn-ea"/>
                        <a:cs typeface="+mn-cs"/>
                        <a:sym typeface="Arial"/>
                      </a:endParaRPr>
                    </a:p>
                    <a:p>
                      <a:pPr marL="285750" lvl="0" indent="-285750">
                        <a:lnSpc>
                          <a:spcPct val="120000"/>
                        </a:lnSpc>
                        <a:spcBef>
                          <a:spcPts val="600"/>
                        </a:spcBef>
                        <a:buFont typeface="Arial" panose="020B0604020202020204" pitchFamily="34" charset="0"/>
                        <a:buChar char="•"/>
                      </a:pPr>
                      <a:r>
                        <a:rPr lang="en-GB" sz="1600" b="0" i="0" u="none" strike="noStrike" cap="none" dirty="0">
                          <a:solidFill>
                            <a:schemeClr val="dk1"/>
                          </a:solidFill>
                          <a:effectLst/>
                          <a:latin typeface="+mn-lt"/>
                          <a:ea typeface="+mn-ea"/>
                          <a:cs typeface="+mn-cs"/>
                          <a:sym typeface="Arial"/>
                        </a:rPr>
                        <a:t>Early sounds: </a:t>
                      </a:r>
                      <a:r>
                        <a:rPr lang="fr-BE" sz="1600" b="0" i="0" u="none" strike="noStrike" cap="none" dirty="0" err="1">
                          <a:solidFill>
                            <a:schemeClr val="dk1"/>
                          </a:solidFill>
                          <a:effectLst/>
                          <a:latin typeface="+mn-lt"/>
                          <a:ea typeface="+mn-ea"/>
                          <a:cs typeface="+mn-cs"/>
                          <a:sym typeface="Arial"/>
                        </a:rPr>
                        <a:t>cooing</a:t>
                      </a:r>
                      <a:r>
                        <a:rPr lang="fr-BE" sz="1600" b="0" i="0" u="none" strike="noStrike" cap="none" dirty="0">
                          <a:solidFill>
                            <a:schemeClr val="dk1"/>
                          </a:solidFill>
                          <a:effectLst/>
                          <a:latin typeface="+mn-lt"/>
                          <a:ea typeface="+mn-ea"/>
                          <a:cs typeface="+mn-cs"/>
                          <a:sym typeface="Arial"/>
                        </a:rPr>
                        <a:t>, </a:t>
                      </a:r>
                      <a:r>
                        <a:rPr lang="fr-BE" sz="1600" b="0" i="0" u="none" strike="noStrike" cap="none" dirty="0" err="1">
                          <a:solidFill>
                            <a:schemeClr val="dk1"/>
                          </a:solidFill>
                          <a:effectLst/>
                          <a:latin typeface="+mn-lt"/>
                          <a:ea typeface="+mn-ea"/>
                          <a:cs typeface="+mn-cs"/>
                          <a:sym typeface="Arial"/>
                        </a:rPr>
                        <a:t>screaming</a:t>
                      </a:r>
                      <a:r>
                        <a:rPr lang="fr-BE" sz="1600" b="0" i="0" u="none" strike="noStrike" cap="none" dirty="0">
                          <a:solidFill>
                            <a:schemeClr val="dk1"/>
                          </a:solidFill>
                          <a:effectLst/>
                          <a:latin typeface="+mn-lt"/>
                          <a:ea typeface="+mn-ea"/>
                          <a:cs typeface="+mn-cs"/>
                          <a:sym typeface="Arial"/>
                        </a:rPr>
                        <a:t>, </a:t>
                      </a:r>
                      <a:r>
                        <a:rPr lang="fr-BE" sz="1600" b="0" i="0" u="none" strike="noStrike" cap="none" dirty="0" err="1">
                          <a:solidFill>
                            <a:schemeClr val="dk1"/>
                          </a:solidFill>
                          <a:effectLst/>
                          <a:latin typeface="+mn-lt"/>
                          <a:ea typeface="+mn-ea"/>
                          <a:cs typeface="+mn-cs"/>
                          <a:sym typeface="Arial"/>
                        </a:rPr>
                        <a:t>laughing</a:t>
                      </a:r>
                      <a:r>
                        <a:rPr lang="fr-BE" sz="1600" b="0" i="0" u="none" strike="noStrike" cap="none" dirty="0">
                          <a:solidFill>
                            <a:schemeClr val="dk1"/>
                          </a:solidFill>
                          <a:effectLst/>
                          <a:latin typeface="+mn-lt"/>
                          <a:ea typeface="+mn-ea"/>
                          <a:cs typeface="+mn-cs"/>
                          <a:sym typeface="Arial"/>
                        </a:rPr>
                        <a:t> and </a:t>
                      </a:r>
                      <a:r>
                        <a:rPr lang="fr-BE" sz="1600" b="0" i="0" u="none" strike="noStrike" cap="none" dirty="0" err="1">
                          <a:solidFill>
                            <a:schemeClr val="dk1"/>
                          </a:solidFill>
                          <a:effectLst/>
                          <a:latin typeface="+mn-lt"/>
                          <a:ea typeface="+mn-ea"/>
                          <a:cs typeface="+mn-cs"/>
                          <a:sym typeface="Arial"/>
                        </a:rPr>
                        <a:t>crying</a:t>
                      </a:r>
                      <a:endParaRPr lang="fr-BE" sz="1600" b="0" i="0" u="none" strike="noStrike" cap="none" dirty="0">
                        <a:solidFill>
                          <a:schemeClr val="dk1"/>
                        </a:solidFill>
                        <a:effectLst/>
                        <a:latin typeface="+mn-lt"/>
                        <a:ea typeface="+mn-ea"/>
                        <a:cs typeface="+mn-cs"/>
                        <a:sym typeface="Arial"/>
                      </a:endParaRPr>
                    </a:p>
                    <a:p>
                      <a:pPr marL="285750" lvl="0" indent="-285750">
                        <a:lnSpc>
                          <a:spcPct val="120000"/>
                        </a:lnSpc>
                        <a:spcBef>
                          <a:spcPts val="600"/>
                        </a:spcBef>
                        <a:buFont typeface="Arial" panose="020B0604020202020204" pitchFamily="34" charset="0"/>
                        <a:buChar char="•"/>
                      </a:pPr>
                      <a:r>
                        <a:rPr lang="fr-BE" sz="1600" b="0" i="0" u="none" strike="noStrike" cap="none" dirty="0">
                          <a:solidFill>
                            <a:schemeClr val="dk1"/>
                          </a:solidFill>
                          <a:effectLst/>
                          <a:latin typeface="+mn-lt"/>
                          <a:ea typeface="+mn-ea"/>
                          <a:cs typeface="+mn-cs"/>
                          <a:sym typeface="Arial"/>
                        </a:rPr>
                        <a:t>Gaze direction: look at </a:t>
                      </a:r>
                      <a:r>
                        <a:rPr lang="fr-BE" sz="1600" b="0" i="0" u="none" strike="noStrike" cap="none" dirty="0" err="1">
                          <a:solidFill>
                            <a:schemeClr val="dk1"/>
                          </a:solidFill>
                          <a:effectLst/>
                          <a:latin typeface="+mn-lt"/>
                          <a:ea typeface="+mn-ea"/>
                          <a:cs typeface="+mn-cs"/>
                          <a:sym typeface="Arial"/>
                        </a:rPr>
                        <a:t>someone</a:t>
                      </a:r>
                      <a:r>
                        <a:rPr lang="fr-BE" sz="1600" b="0" i="0" u="none" strike="noStrike" cap="none" dirty="0">
                          <a:solidFill>
                            <a:schemeClr val="dk1"/>
                          </a:solidFill>
                          <a:effectLst/>
                          <a:latin typeface="+mn-lt"/>
                          <a:ea typeface="+mn-ea"/>
                          <a:cs typeface="+mn-cs"/>
                          <a:sym typeface="Arial"/>
                        </a:rPr>
                        <a:t> or </a:t>
                      </a:r>
                      <a:r>
                        <a:rPr lang="fr-BE" sz="1600" b="0" i="0" u="none" strike="noStrike" cap="none" dirty="0" err="1">
                          <a:solidFill>
                            <a:schemeClr val="dk1"/>
                          </a:solidFill>
                          <a:effectLst/>
                          <a:latin typeface="+mn-lt"/>
                          <a:ea typeface="+mn-ea"/>
                          <a:cs typeface="+mn-cs"/>
                          <a:sym typeface="Arial"/>
                        </a:rPr>
                        <a:t>something</a:t>
                      </a:r>
                      <a:endParaRPr lang="fr-BE" sz="1600" b="0" i="0" u="none" strike="noStrike" cap="none" dirty="0">
                        <a:solidFill>
                          <a:schemeClr val="dk1"/>
                        </a:solidFill>
                        <a:effectLst/>
                        <a:latin typeface="+mn-lt"/>
                        <a:ea typeface="+mn-ea"/>
                        <a:cs typeface="+mn-cs"/>
                        <a:sym typeface="Arial"/>
                      </a:endParaRPr>
                    </a:p>
                    <a:p>
                      <a:pPr marL="285750" lvl="0" indent="-285750">
                        <a:lnSpc>
                          <a:spcPct val="120000"/>
                        </a:lnSpc>
                        <a:spcBef>
                          <a:spcPts val="600"/>
                        </a:spcBef>
                        <a:buFont typeface="Arial" panose="020B0604020202020204" pitchFamily="34" charset="0"/>
                        <a:buChar char="•"/>
                      </a:pPr>
                      <a:r>
                        <a:rPr lang="en-GB" sz="1600" b="0" i="0" u="none" strike="noStrike" cap="none" dirty="0">
                          <a:solidFill>
                            <a:schemeClr val="dk1"/>
                          </a:solidFill>
                          <a:effectLst/>
                          <a:latin typeface="+mn-lt"/>
                          <a:ea typeface="+mn-ea"/>
                          <a:cs typeface="+mn-cs"/>
                          <a:sym typeface="Arial"/>
                        </a:rPr>
                        <a:t>Simple gestures: </a:t>
                      </a:r>
                      <a:r>
                        <a:rPr lang="fr-BE" sz="1600" b="0" i="0" u="none" strike="noStrike" cap="none" dirty="0">
                          <a:solidFill>
                            <a:schemeClr val="dk1"/>
                          </a:solidFill>
                          <a:effectLst/>
                          <a:latin typeface="+mn-lt"/>
                          <a:ea typeface="+mn-ea"/>
                          <a:cs typeface="+mn-cs"/>
                          <a:sym typeface="Arial"/>
                        </a:rPr>
                        <a:t>guide hands, </a:t>
                      </a:r>
                      <a:r>
                        <a:rPr lang="fr-BE" sz="1600" b="0" i="0" u="none" strike="noStrike" cap="none" dirty="0" err="1">
                          <a:solidFill>
                            <a:schemeClr val="dk1"/>
                          </a:solidFill>
                          <a:effectLst/>
                          <a:latin typeface="+mn-lt"/>
                          <a:ea typeface="+mn-ea"/>
                          <a:cs typeface="+mn-cs"/>
                          <a:sym typeface="Arial"/>
                        </a:rPr>
                        <a:t>touch</a:t>
                      </a:r>
                      <a:r>
                        <a:rPr lang="fr-BE" sz="1600" b="0" i="0" u="none" strike="noStrike" cap="none" dirty="0">
                          <a:solidFill>
                            <a:schemeClr val="dk1"/>
                          </a:solidFill>
                          <a:effectLst/>
                          <a:latin typeface="+mn-lt"/>
                          <a:ea typeface="+mn-ea"/>
                          <a:cs typeface="+mn-cs"/>
                          <a:sym typeface="Arial"/>
                        </a:rPr>
                        <a:t> a </a:t>
                      </a:r>
                      <a:r>
                        <a:rPr lang="fr-BE" sz="1600" b="0" i="0" u="none" strike="noStrike" cap="none" dirty="0" err="1">
                          <a:solidFill>
                            <a:schemeClr val="dk1"/>
                          </a:solidFill>
                          <a:effectLst/>
                          <a:latin typeface="+mn-lt"/>
                          <a:ea typeface="+mn-ea"/>
                          <a:cs typeface="+mn-cs"/>
                          <a:sym typeface="Arial"/>
                        </a:rPr>
                        <a:t>person</a:t>
                      </a:r>
                      <a:r>
                        <a:rPr lang="fr-BE" sz="1600" b="0" i="0" u="none" strike="noStrike" cap="none" dirty="0">
                          <a:solidFill>
                            <a:schemeClr val="dk1"/>
                          </a:solidFill>
                          <a:effectLst/>
                          <a:latin typeface="+mn-lt"/>
                          <a:ea typeface="+mn-ea"/>
                          <a:cs typeface="+mn-cs"/>
                          <a:sym typeface="Arial"/>
                        </a:rPr>
                        <a:t>, </a:t>
                      </a:r>
                      <a:r>
                        <a:rPr lang="fr-BE" sz="1600" b="0" i="0" u="none" strike="noStrike" cap="none" dirty="0" err="1">
                          <a:solidFill>
                            <a:schemeClr val="dk1"/>
                          </a:solidFill>
                          <a:effectLst/>
                          <a:latin typeface="+mn-lt"/>
                          <a:ea typeface="+mn-ea"/>
                          <a:cs typeface="+mn-cs"/>
                          <a:sym typeface="Arial"/>
                        </a:rPr>
                        <a:t>reach</a:t>
                      </a:r>
                      <a:r>
                        <a:rPr lang="fr-BE" sz="1600" b="0" i="0" u="none" strike="noStrike" cap="none" dirty="0">
                          <a:solidFill>
                            <a:schemeClr val="dk1"/>
                          </a:solidFill>
                          <a:effectLst/>
                          <a:latin typeface="+mn-lt"/>
                          <a:ea typeface="+mn-ea"/>
                          <a:cs typeface="+mn-cs"/>
                          <a:sym typeface="Arial"/>
                        </a:rPr>
                        <a:t> or </a:t>
                      </a:r>
                      <a:r>
                        <a:rPr lang="fr-BE" sz="1600" b="0" i="0" u="none" strike="noStrike" cap="none" dirty="0" err="1">
                          <a:solidFill>
                            <a:schemeClr val="dk1"/>
                          </a:solidFill>
                          <a:effectLst/>
                          <a:latin typeface="+mn-lt"/>
                          <a:ea typeface="+mn-ea"/>
                          <a:cs typeface="+mn-cs"/>
                          <a:sym typeface="Arial"/>
                        </a:rPr>
                        <a:t>grab</a:t>
                      </a:r>
                      <a:r>
                        <a:rPr lang="fr-BE" sz="1600" b="0" i="0" u="none" strike="noStrike" cap="none" dirty="0">
                          <a:solidFill>
                            <a:schemeClr val="dk1"/>
                          </a:solidFill>
                          <a:effectLst/>
                          <a:latin typeface="+mn-lt"/>
                          <a:ea typeface="+mn-ea"/>
                          <a:cs typeface="+mn-cs"/>
                          <a:sym typeface="Arial"/>
                        </a:rPr>
                        <a:t> a </a:t>
                      </a:r>
                      <a:r>
                        <a:rPr lang="fr-BE" sz="1600" b="0" i="0" u="none" strike="noStrike" cap="none" dirty="0" err="1">
                          <a:solidFill>
                            <a:schemeClr val="dk1"/>
                          </a:solidFill>
                          <a:effectLst/>
                          <a:latin typeface="+mn-lt"/>
                          <a:ea typeface="+mn-ea"/>
                          <a:cs typeface="+mn-cs"/>
                          <a:sym typeface="Arial"/>
                        </a:rPr>
                        <a:t>person</a:t>
                      </a:r>
                      <a:r>
                        <a:rPr lang="fr-BE" sz="1600" b="0" i="0" u="none" strike="noStrike" cap="none" dirty="0">
                          <a:solidFill>
                            <a:schemeClr val="dk1"/>
                          </a:solidFill>
                          <a:effectLst/>
                          <a:latin typeface="+mn-lt"/>
                          <a:ea typeface="+mn-ea"/>
                          <a:cs typeface="+mn-cs"/>
                          <a:sym typeface="Arial"/>
                        </a:rPr>
                        <a:t> or </a:t>
                      </a:r>
                      <a:r>
                        <a:rPr lang="fr-BE" sz="1600" b="0" i="0" u="none" strike="noStrike" cap="none" dirty="0" err="1">
                          <a:solidFill>
                            <a:schemeClr val="dk1"/>
                          </a:solidFill>
                          <a:effectLst/>
                          <a:latin typeface="+mn-lt"/>
                          <a:ea typeface="+mn-ea"/>
                          <a:cs typeface="+mn-cs"/>
                          <a:sym typeface="Arial"/>
                        </a:rPr>
                        <a:t>object</a:t>
                      </a:r>
                      <a:endParaRPr lang="fr-BE" sz="1600" b="0" i="0" u="none" strike="noStrike" cap="none" dirty="0">
                        <a:solidFill>
                          <a:schemeClr val="dk1"/>
                        </a:solidFill>
                        <a:effectLst/>
                        <a:latin typeface="+mn-lt"/>
                        <a:ea typeface="+mn-ea"/>
                        <a:cs typeface="+mn-cs"/>
                        <a:sym typeface="Arial"/>
                      </a:endParaRPr>
                    </a:p>
                    <a:p>
                      <a:pPr marL="285750" lvl="0" indent="-285750">
                        <a:lnSpc>
                          <a:spcPct val="120000"/>
                        </a:lnSpc>
                        <a:spcBef>
                          <a:spcPts val="600"/>
                        </a:spcBef>
                        <a:buFont typeface="Arial" panose="020B0604020202020204" pitchFamily="34" charset="0"/>
                        <a:buChar char="•"/>
                      </a:pPr>
                      <a:r>
                        <a:rPr lang="en-GB" sz="1600" b="0" i="0" u="none" strike="noStrike" cap="none" dirty="0">
                          <a:solidFill>
                            <a:schemeClr val="dk1"/>
                          </a:solidFill>
                          <a:effectLst/>
                          <a:latin typeface="+mn-lt"/>
                          <a:ea typeface="+mn-ea"/>
                          <a:cs typeface="+mn-cs"/>
                          <a:sym typeface="Arial"/>
                        </a:rPr>
                        <a:t>C</a:t>
                      </a:r>
                      <a:r>
                        <a:rPr lang="en-US" sz="1600" b="0" i="0" u="none" strike="noStrike" cap="none" dirty="0" err="1">
                          <a:solidFill>
                            <a:schemeClr val="dk1"/>
                          </a:solidFill>
                          <a:effectLst/>
                          <a:latin typeface="+mn-lt"/>
                          <a:ea typeface="+mn-ea"/>
                          <a:cs typeface="+mn-cs"/>
                          <a:sym typeface="Arial"/>
                        </a:rPr>
                        <a:t>onventional</a:t>
                      </a:r>
                      <a:r>
                        <a:rPr lang="en-US" sz="1600" b="0" i="0" u="none" strike="noStrike" cap="none" dirty="0">
                          <a:solidFill>
                            <a:schemeClr val="dk1"/>
                          </a:solidFill>
                          <a:effectLst/>
                          <a:latin typeface="+mn-lt"/>
                          <a:ea typeface="+mn-ea"/>
                          <a:cs typeface="+mn-cs"/>
                          <a:sym typeface="Arial"/>
                        </a:rPr>
                        <a:t> gestures and vocalizations: </a:t>
                      </a:r>
                      <a:r>
                        <a:rPr lang="fr-BE" sz="1600" b="0" i="0" u="none" strike="noStrike" cap="none" dirty="0" err="1">
                          <a:solidFill>
                            <a:schemeClr val="dk1"/>
                          </a:solidFill>
                          <a:effectLst/>
                          <a:latin typeface="+mn-lt"/>
                          <a:ea typeface="+mn-ea"/>
                          <a:cs typeface="+mn-cs"/>
                          <a:sym typeface="Arial"/>
                        </a:rPr>
                        <a:t>shake</a:t>
                      </a:r>
                      <a:r>
                        <a:rPr lang="fr-BE" sz="1600" b="0" i="0" u="none" strike="noStrike" cap="none" dirty="0">
                          <a:solidFill>
                            <a:schemeClr val="dk1"/>
                          </a:solidFill>
                          <a:effectLst/>
                          <a:latin typeface="+mn-lt"/>
                          <a:ea typeface="+mn-ea"/>
                          <a:cs typeface="+mn-cs"/>
                          <a:sym typeface="Arial"/>
                        </a:rPr>
                        <a:t> the </a:t>
                      </a:r>
                      <a:r>
                        <a:rPr lang="fr-BE" sz="1600" b="0" i="0" u="none" strike="noStrike" cap="none" dirty="0" err="1">
                          <a:solidFill>
                            <a:schemeClr val="dk1"/>
                          </a:solidFill>
                          <a:effectLst/>
                          <a:latin typeface="+mn-lt"/>
                          <a:ea typeface="+mn-ea"/>
                          <a:cs typeface="+mn-cs"/>
                          <a:sym typeface="Arial"/>
                        </a:rPr>
                        <a:t>head</a:t>
                      </a:r>
                      <a:r>
                        <a:rPr lang="fr-BE" sz="1600" b="0" i="0" u="none" strike="noStrike" cap="none" dirty="0">
                          <a:solidFill>
                            <a:schemeClr val="dk1"/>
                          </a:solidFill>
                          <a:effectLst/>
                          <a:latin typeface="+mn-lt"/>
                          <a:ea typeface="+mn-ea"/>
                          <a:cs typeface="+mn-cs"/>
                          <a:sym typeface="Arial"/>
                        </a:rPr>
                        <a:t> no/yes, </a:t>
                      </a:r>
                      <a:r>
                        <a:rPr lang="fr-BE" sz="1600" b="0" i="0" u="none" strike="noStrike" cap="none" dirty="0" err="1">
                          <a:solidFill>
                            <a:schemeClr val="dk1"/>
                          </a:solidFill>
                          <a:effectLst/>
                          <a:latin typeface="+mn-lt"/>
                          <a:ea typeface="+mn-ea"/>
                          <a:cs typeface="+mn-cs"/>
                          <a:sym typeface="Arial"/>
                        </a:rPr>
                        <a:t>say</a:t>
                      </a:r>
                      <a:r>
                        <a:rPr lang="fr-BE" sz="1600" b="0" i="0" u="none" strike="noStrike" cap="none" dirty="0">
                          <a:solidFill>
                            <a:schemeClr val="dk1"/>
                          </a:solidFill>
                          <a:effectLst/>
                          <a:latin typeface="+mn-lt"/>
                          <a:ea typeface="+mn-ea"/>
                          <a:cs typeface="+mn-cs"/>
                          <a:sym typeface="Arial"/>
                        </a:rPr>
                        <a:t> </a:t>
                      </a:r>
                      <a:r>
                        <a:rPr lang="fr-BE" sz="1600" b="0" i="0" u="none" strike="noStrike" cap="none" dirty="0" err="1">
                          <a:solidFill>
                            <a:schemeClr val="dk1"/>
                          </a:solidFill>
                          <a:effectLst/>
                          <a:latin typeface="+mn-lt"/>
                          <a:ea typeface="+mn-ea"/>
                          <a:cs typeface="+mn-cs"/>
                          <a:sym typeface="Arial"/>
                        </a:rPr>
                        <a:t>goodbye</a:t>
                      </a:r>
                      <a:r>
                        <a:rPr lang="fr-BE" sz="1600" b="0" i="0" u="none" strike="noStrike" cap="none" dirty="0">
                          <a:solidFill>
                            <a:schemeClr val="dk1"/>
                          </a:solidFill>
                          <a:effectLst/>
                          <a:latin typeface="+mn-lt"/>
                          <a:ea typeface="+mn-ea"/>
                          <a:cs typeface="+mn-cs"/>
                          <a:sym typeface="Arial"/>
                        </a:rPr>
                        <a:t>, point to a </a:t>
                      </a:r>
                      <a:r>
                        <a:rPr lang="fr-BE" sz="1600" b="0" i="0" u="none" strike="noStrike" cap="none" dirty="0" err="1">
                          <a:solidFill>
                            <a:schemeClr val="dk1"/>
                          </a:solidFill>
                          <a:effectLst/>
                          <a:latin typeface="+mn-lt"/>
                          <a:ea typeface="+mn-ea"/>
                          <a:cs typeface="+mn-cs"/>
                          <a:sym typeface="Arial"/>
                        </a:rPr>
                        <a:t>desired</a:t>
                      </a:r>
                      <a:r>
                        <a:rPr lang="fr-BE" sz="1600" b="0" i="0" u="none" strike="noStrike" cap="none" dirty="0">
                          <a:solidFill>
                            <a:schemeClr val="dk1"/>
                          </a:solidFill>
                          <a:effectLst/>
                          <a:latin typeface="+mn-lt"/>
                          <a:ea typeface="+mn-ea"/>
                          <a:cs typeface="+mn-cs"/>
                          <a:sym typeface="Arial"/>
                        </a:rPr>
                        <a:t> </a:t>
                      </a:r>
                      <a:r>
                        <a:rPr lang="fr-BE" sz="1600" b="0" i="0" u="none" strike="noStrike" cap="none" dirty="0" err="1">
                          <a:solidFill>
                            <a:schemeClr val="dk1"/>
                          </a:solidFill>
                          <a:effectLst/>
                          <a:latin typeface="+mn-lt"/>
                          <a:ea typeface="+mn-ea"/>
                          <a:cs typeface="+mn-cs"/>
                          <a:sym typeface="Arial"/>
                        </a:rPr>
                        <a:t>object</a:t>
                      </a:r>
                      <a:r>
                        <a:rPr lang="fr-BE" sz="1600" b="0" i="0" u="none" strike="noStrike" cap="none" dirty="0">
                          <a:solidFill>
                            <a:schemeClr val="dk1"/>
                          </a:solidFill>
                          <a:effectLst/>
                          <a:latin typeface="+mn-lt"/>
                          <a:ea typeface="+mn-ea"/>
                          <a:cs typeface="+mn-cs"/>
                          <a:sym typeface="Arial"/>
                        </a:rPr>
                        <a:t>, etc.</a:t>
                      </a:r>
                    </a:p>
                    <a:p>
                      <a:pPr marL="285750" lvl="0" indent="-285750">
                        <a:lnSpc>
                          <a:spcPct val="120000"/>
                        </a:lnSpc>
                        <a:spcBef>
                          <a:spcPts val="600"/>
                        </a:spcBef>
                        <a:buFont typeface="Arial" panose="020B0604020202020204" pitchFamily="34" charset="0"/>
                        <a:buChar char="•"/>
                      </a:pPr>
                      <a:r>
                        <a:rPr lang="en-US" sz="1600" b="0" i="0" u="none" strike="noStrike" cap="none" dirty="0">
                          <a:solidFill>
                            <a:schemeClr val="dk1"/>
                          </a:solidFill>
                          <a:effectLst/>
                          <a:latin typeface="+mn-lt"/>
                          <a:ea typeface="+mn-ea"/>
                          <a:cs typeface="+mn-cs"/>
                          <a:sym typeface="Arial"/>
                        </a:rPr>
                        <a:t>Concrete symbols: 2D and 3D with a clear perceptual/physical similarity with the objects they refer to, iconic gestures</a:t>
                      </a:r>
                      <a:endParaRPr lang="fr-BE" sz="1600" b="0" i="0" u="none" strike="noStrike" cap="none" dirty="0">
                        <a:solidFill>
                          <a:schemeClr val="dk1"/>
                        </a:solidFill>
                        <a:effectLst/>
                        <a:latin typeface="+mn-lt"/>
                        <a:ea typeface="+mn-ea"/>
                        <a:cs typeface="+mn-cs"/>
                        <a:sym typeface="Arial"/>
                      </a:endParaRPr>
                    </a:p>
                    <a:p>
                      <a:pPr marL="285750" lvl="0" indent="-285750">
                        <a:lnSpc>
                          <a:spcPct val="120000"/>
                        </a:lnSpc>
                        <a:spcBef>
                          <a:spcPts val="600"/>
                        </a:spcBef>
                        <a:buFont typeface="Arial" panose="020B0604020202020204" pitchFamily="34" charset="0"/>
                        <a:buChar char="•"/>
                      </a:pPr>
                      <a:r>
                        <a:rPr lang="en-GB" sz="1600" b="0" i="0" u="none" strike="noStrike" cap="none" dirty="0">
                          <a:solidFill>
                            <a:schemeClr val="dk1"/>
                          </a:solidFill>
                          <a:effectLst/>
                          <a:latin typeface="+mn-lt"/>
                          <a:ea typeface="+mn-ea"/>
                          <a:cs typeface="+mn-cs"/>
                          <a:sym typeface="Arial"/>
                        </a:rPr>
                        <a:t>Abstract symbols: spoken/signed/written words, Braille</a:t>
                      </a:r>
                      <a:endParaRPr lang="fr-BE" sz="1600" b="0" i="0" u="none" strike="noStrike" cap="none" dirty="0">
                        <a:solidFill>
                          <a:schemeClr val="dk1"/>
                        </a:solidFill>
                        <a:effectLst/>
                        <a:latin typeface="+mn-lt"/>
                        <a:ea typeface="+mn-ea"/>
                        <a:cs typeface="+mn-cs"/>
                        <a:sym typeface="Arial"/>
                      </a:endParaRPr>
                    </a:p>
                    <a:p>
                      <a:pPr marL="285750" indent="-285750">
                        <a:lnSpc>
                          <a:spcPct val="120000"/>
                        </a:lnSpc>
                        <a:spcBef>
                          <a:spcPts val="600"/>
                        </a:spcBef>
                        <a:buFont typeface="Arial" panose="020B0604020202020204" pitchFamily="34" charset="0"/>
                        <a:buChar char="•"/>
                      </a:pPr>
                      <a:r>
                        <a:rPr lang="en-GB" sz="1600" b="0" i="0" u="none" strike="noStrike" cap="none" dirty="0">
                          <a:solidFill>
                            <a:schemeClr val="dk1"/>
                          </a:solidFill>
                          <a:effectLst/>
                          <a:latin typeface="+mn-lt"/>
                          <a:ea typeface="+mn-ea"/>
                          <a:cs typeface="+mn-cs"/>
                          <a:sym typeface="Arial"/>
                        </a:rPr>
                        <a:t>Language: combination of at least 2 symbols</a:t>
                      </a:r>
                      <a:r>
                        <a:rPr lang="fr-BE" sz="1600" dirty="0">
                          <a:effectLst/>
                        </a:rPr>
                        <a:t> </a:t>
                      </a:r>
                      <a:endParaRPr lang="fr-FR" sz="1600" dirty="0"/>
                    </a:p>
                  </a:txBody>
                  <a:tcPr/>
                </a:tc>
                <a:extLst>
                  <a:ext uri="{0D108BD9-81ED-4DB2-BD59-A6C34878D82A}">
                    <a16:rowId xmlns:a16="http://schemas.microsoft.com/office/drawing/2014/main" val="2758690694"/>
                  </a:ext>
                </a:extLst>
              </a:tr>
            </a:tbl>
          </a:graphicData>
        </a:graphic>
      </p:graphicFrame>
    </p:spTree>
    <p:extLst>
      <p:ext uri="{BB962C8B-B14F-4D97-AF65-F5344CB8AC3E}">
        <p14:creationId xmlns:p14="http://schemas.microsoft.com/office/powerpoint/2010/main" val="420573128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2B3263-EF49-4234-9689-D9203774EBA0}">
  <ds:schemaRefs>
    <ds:schemaRef ds:uri="http://www.w3.org/XML/1998/namespace"/>
    <ds:schemaRef ds:uri="http://schemas.microsoft.com/office/2006/documentManagement/types"/>
    <ds:schemaRef ds:uri="http://purl.org/dc/dcmitype/"/>
    <ds:schemaRef ds:uri="http://schemas.microsoft.com/office/infopath/2007/PartnerControls"/>
    <ds:schemaRef ds:uri="http://purl.org/dc/terms/"/>
    <ds:schemaRef ds:uri="http://purl.org/dc/elements/1.1/"/>
    <ds:schemaRef ds:uri="http://schemas.openxmlformats.org/package/2006/metadata/core-properties"/>
    <ds:schemaRef ds:uri="7a866126-7c09-4654-844e-0d48a974f41d"/>
    <ds:schemaRef ds:uri="833f7f52-ca37-4ad5-a460-7ba203df2864"/>
    <ds:schemaRef ds:uri="http://schemas.microsoft.com/office/2006/metadata/properties"/>
  </ds:schemaRefs>
</ds:datastoreItem>
</file>

<file path=customXml/itemProps2.xml><?xml version="1.0" encoding="utf-8"?>
<ds:datastoreItem xmlns:ds="http://schemas.openxmlformats.org/officeDocument/2006/customXml" ds:itemID="{1A157D3C-D3D9-4CA3-AC69-172889BC21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997</TotalTime>
  <Words>3239</Words>
  <Application>Microsoft Office PowerPoint</Application>
  <PresentationFormat>Grand écran</PresentationFormat>
  <Paragraphs>295</Paragraphs>
  <Slides>13</Slides>
  <Notes>13</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13</vt:i4>
      </vt:variant>
    </vt:vector>
  </HeadingPairs>
  <TitlesOfParts>
    <vt:vector size="16" baseType="lpstr">
      <vt:lpstr>Arial</vt:lpstr>
      <vt:lpstr>Calibri</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32</cp:revision>
  <dcterms:created xsi:type="dcterms:W3CDTF">2023-11-23T08:37:25Z</dcterms:created>
  <dcterms:modified xsi:type="dcterms:W3CDTF">2024-11-28T10:15:09Z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