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7"/>
  </p:notesMasterIdLst>
  <p:sldIdLst>
    <p:sldId id="256" r:id="rId5"/>
    <p:sldId id="305" r:id="rId6"/>
    <p:sldId id="261" r:id="rId7"/>
    <p:sldId id="263" r:id="rId8"/>
    <p:sldId id="295" r:id="rId9"/>
    <p:sldId id="287" r:id="rId10"/>
    <p:sldId id="288" r:id="rId11"/>
    <p:sldId id="289" r:id="rId12"/>
    <p:sldId id="290" r:id="rId13"/>
    <p:sldId id="291" r:id="rId14"/>
    <p:sldId id="292" r:id="rId15"/>
    <p:sldId id="293" r:id="rId16"/>
    <p:sldId id="294" r:id="rId17"/>
    <p:sldId id="286" r:id="rId18"/>
    <p:sldId id="296" r:id="rId19"/>
    <p:sldId id="297" r:id="rId20"/>
    <p:sldId id="298" r:id="rId21"/>
    <p:sldId id="299" r:id="rId22"/>
    <p:sldId id="300" r:id="rId23"/>
    <p:sldId id="301" r:id="rId24"/>
    <p:sldId id="302" r:id="rId25"/>
    <p:sldId id="304" r:id="rId2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305"/>
            <p14:sldId id="261"/>
            <p14:sldId id="263"/>
          </p14:sldIdLst>
        </p14:section>
        <p14:section name="Section sans titre" id="{3BF96D62-0261-4BD7-9F14-3FBCCEE910C5}">
          <p14:sldIdLst>
            <p14:sldId id="295"/>
            <p14:sldId id="287"/>
            <p14:sldId id="288"/>
            <p14:sldId id="289"/>
            <p14:sldId id="290"/>
            <p14:sldId id="291"/>
            <p14:sldId id="292"/>
            <p14:sldId id="293"/>
            <p14:sldId id="294"/>
            <p14:sldId id="286"/>
            <p14:sldId id="296"/>
            <p14:sldId id="297"/>
            <p14:sldId id="298"/>
            <p14:sldId id="299"/>
            <p14:sldId id="300"/>
            <p14:sldId id="301"/>
            <p14:sldId id="302"/>
            <p14:sldId id="304"/>
          </p14:sldIdLst>
        </p14:section>
      </p14:sectionLst>
    </p:ex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SpZHKFx2Csd60+kbM13+OyBKVu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22"/>
    <p:restoredTop sz="64542" autoAdjust="0"/>
  </p:normalViewPr>
  <p:slideViewPr>
    <p:cSldViewPr snapToGrid="0">
      <p:cViewPr varScale="1">
        <p:scale>
          <a:sx n="48" d="100"/>
          <a:sy n="48" d="100"/>
        </p:scale>
        <p:origin x="58" y="139"/>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OIS DELAPLACE" userId="073a64d4-92e5-40e9-b2d6-be1ce8effc52" providerId="ADAL" clId="{8047F435-075C-4E56-B524-D68B9808056F}"/>
    <pc:docChg chg="modSld">
      <pc:chgData name="FRANCOIS DELAPLACE" userId="073a64d4-92e5-40e9-b2d6-be1ce8effc52" providerId="ADAL" clId="{8047F435-075C-4E56-B524-D68B9808056F}" dt="2024-12-13T08:18:47.553" v="0" actId="20577"/>
      <pc:docMkLst>
        <pc:docMk/>
      </pc:docMkLst>
      <pc:sldChg chg="modNotesTx">
        <pc:chgData name="FRANCOIS DELAPLACE" userId="073a64d4-92e5-40e9-b2d6-be1ce8effc52" providerId="ADAL" clId="{8047F435-075C-4E56-B524-D68B9808056F}" dt="2024-12-13T08:18:47.553" v="0" actId="20577"/>
        <pc:sldMkLst>
          <pc:docMk/>
          <pc:sldMk cId="1608186336" sldId="261"/>
        </pc:sldMkLst>
      </pc:sldChg>
    </pc:docChg>
  </pc:docChgLst>
  <pc:docChgLst>
    <pc:chgData name="CHRISTELLE DECLERCQ" userId="6105ae43-a600-46e8-812e-1762419aa502" providerId="ADAL" clId="{2D635A21-EBF4-4D06-AB86-AE6563FDED5F}"/>
    <pc:docChg chg="modSld">
      <pc:chgData name="CHRISTELLE DECLERCQ" userId="6105ae43-a600-46e8-812e-1762419aa502" providerId="ADAL" clId="{2D635A21-EBF4-4D06-AB86-AE6563FDED5F}" dt="2024-07-24T11:20:07.089" v="3" actId="113"/>
      <pc:docMkLst>
        <pc:docMk/>
      </pc:docMkLst>
      <pc:sldChg chg="addSp modSp mod">
        <pc:chgData name="CHRISTELLE DECLERCQ" userId="6105ae43-a600-46e8-812e-1762419aa502" providerId="ADAL" clId="{2D635A21-EBF4-4D06-AB86-AE6563FDED5F}" dt="2024-07-24T11:20:07.089" v="3" actId="113"/>
        <pc:sldMkLst>
          <pc:docMk/>
          <pc:sldMk cId="1019172370" sldId="305"/>
        </pc:sldMkLst>
        <pc:spChg chg="add mod">
          <ac:chgData name="CHRISTELLE DECLERCQ" userId="6105ae43-a600-46e8-812e-1762419aa502" providerId="ADAL" clId="{2D635A21-EBF4-4D06-AB86-AE6563FDED5F}" dt="2024-07-24T11:19:50.190" v="0"/>
          <ac:spMkLst>
            <pc:docMk/>
            <pc:sldMk cId="1019172370" sldId="305"/>
            <ac:spMk id="4" creationId="{8DB96B63-C3BD-40B0-930B-E348A3C32651}"/>
          </ac:spMkLst>
        </pc:spChg>
        <pc:spChg chg="add mod">
          <ac:chgData name="CHRISTELLE DECLERCQ" userId="6105ae43-a600-46e8-812e-1762419aa502" providerId="ADAL" clId="{2D635A21-EBF4-4D06-AB86-AE6563FDED5F}" dt="2024-07-24T11:19:50.190" v="0"/>
          <ac:spMkLst>
            <pc:docMk/>
            <pc:sldMk cId="1019172370" sldId="305"/>
            <ac:spMk id="5" creationId="{0214CBE7-6B5E-48E6-A92B-20C50818FCBB}"/>
          </ac:spMkLst>
        </pc:spChg>
        <pc:spChg chg="add mod">
          <ac:chgData name="CHRISTELLE DECLERCQ" userId="6105ae43-a600-46e8-812e-1762419aa502" providerId="ADAL" clId="{2D635A21-EBF4-4D06-AB86-AE6563FDED5F}" dt="2024-07-24T11:20:07.089" v="3" actId="113"/>
          <ac:spMkLst>
            <pc:docMk/>
            <pc:sldMk cId="1019172370" sldId="305"/>
            <ac:spMk id="6" creationId="{262F2783-7208-4B19-B382-0869F3EE8ECC}"/>
          </ac:spMkLst>
        </pc:spChg>
        <pc:picChg chg="add mod">
          <ac:chgData name="CHRISTELLE DECLERCQ" userId="6105ae43-a600-46e8-812e-1762419aa502" providerId="ADAL" clId="{2D635A21-EBF4-4D06-AB86-AE6563FDED5F}" dt="2024-07-24T11:19:50.190" v="0"/>
          <ac:picMkLst>
            <pc:docMk/>
            <pc:sldMk cId="1019172370" sldId="305"/>
            <ac:picMk id="2" creationId="{2E472259-99E0-4611-B564-F0B44D8EF2D9}"/>
          </ac:picMkLst>
        </pc:picChg>
        <pc:picChg chg="add mod">
          <ac:chgData name="CHRISTELLE DECLERCQ" userId="6105ae43-a600-46e8-812e-1762419aa502" providerId="ADAL" clId="{2D635A21-EBF4-4D06-AB86-AE6563FDED5F}" dt="2024-07-24T11:19:50.190" v="0"/>
          <ac:picMkLst>
            <pc:docMk/>
            <pc:sldMk cId="1019172370" sldId="305"/>
            <ac:picMk id="3" creationId="{1D634FC5-7149-42F7-9F87-47C3E300D3E6}"/>
          </ac:picMkLst>
        </pc:picChg>
      </pc:sldChg>
    </pc:docChg>
  </pc:docChgLst>
  <pc:docChgLst>
    <pc:chgData name="miguel" userId="S::miguel_campusarnau.org#ext#@univreimsfr.onmicrosoft.com::ab5a12d6-76db-44b6-aa55-46fc0e013e13" providerId="AD" clId="Web-{2F20DA8D-99CA-B386-2FF4-806A1AA35581}"/>
    <pc:docChg chg="modSld">
      <pc:chgData name="miguel" userId="S::miguel_campusarnau.org#ext#@univreimsfr.onmicrosoft.com::ab5a12d6-76db-44b6-aa55-46fc0e013e13" providerId="AD" clId="Web-{2F20DA8D-99CA-B386-2FF4-806A1AA35581}" dt="2024-11-12T10:07:28.239" v="9"/>
      <pc:docMkLst>
        <pc:docMk/>
      </pc:docMkLst>
      <pc:sldChg chg="modSp">
        <pc:chgData name="miguel" userId="S::miguel_campusarnau.org#ext#@univreimsfr.onmicrosoft.com::ab5a12d6-76db-44b6-aa55-46fc0e013e13" providerId="AD" clId="Web-{2F20DA8D-99CA-B386-2FF4-806A1AA35581}" dt="2024-11-12T09:49:36.616" v="4" actId="20577"/>
        <pc:sldMkLst>
          <pc:docMk/>
          <pc:sldMk cId="1908976466" sldId="293"/>
        </pc:sldMkLst>
        <pc:graphicFrameChg chg="modGraphic">
          <ac:chgData name="miguel" userId="S::miguel_campusarnau.org#ext#@univreimsfr.onmicrosoft.com::ab5a12d6-76db-44b6-aa55-46fc0e013e13" providerId="AD" clId="Web-{2F20DA8D-99CA-B386-2FF4-806A1AA35581}" dt="2024-11-12T09:49:36.616" v="4" actId="20577"/>
          <ac:graphicFrameMkLst>
            <pc:docMk/>
            <pc:sldMk cId="1908976466" sldId="293"/>
            <ac:graphicFrameMk id="6" creationId="{FF470A92-2380-012E-A4AC-48E8221B7A3C}"/>
          </ac:graphicFrameMkLst>
        </pc:graphicFrameChg>
      </pc:sldChg>
      <pc:sldChg chg="modNotes">
        <pc:chgData name="miguel" userId="S::miguel_campusarnau.org#ext#@univreimsfr.onmicrosoft.com::ab5a12d6-76db-44b6-aa55-46fc0e013e13" providerId="AD" clId="Web-{2F20DA8D-99CA-B386-2FF4-806A1AA35581}" dt="2024-11-12T10:07:28.239" v="9"/>
        <pc:sldMkLst>
          <pc:docMk/>
          <pc:sldMk cId="1792636544" sldId="296"/>
        </pc:sldMkLst>
      </pc:sldChg>
    </pc:docChg>
  </pc:docChgLst>
  <pc:docChgLst>
    <pc:chgData name="CHRISTELLE DECLERCQ" userId="6105ae43-a600-46e8-812e-1762419aa502" providerId="ADAL" clId="{24D11F85-29B6-4E47-BA8E-E89FB525D9C7}"/>
    <pc:docChg chg="custSel modSld">
      <pc:chgData name="CHRISTELLE DECLERCQ" userId="6105ae43-a600-46e8-812e-1762419aa502" providerId="ADAL" clId="{24D11F85-29B6-4E47-BA8E-E89FB525D9C7}" dt="2024-11-28T10:18:54.524" v="6"/>
      <pc:docMkLst>
        <pc:docMk/>
      </pc:docMkLst>
      <pc:sldChg chg="addSp delSp modSp mod">
        <pc:chgData name="CHRISTELLE DECLERCQ" userId="6105ae43-a600-46e8-812e-1762419aa502" providerId="ADAL" clId="{24D11F85-29B6-4E47-BA8E-E89FB525D9C7}" dt="2024-11-28T10:18:54.524" v="6"/>
        <pc:sldMkLst>
          <pc:docMk/>
          <pc:sldMk cId="0" sldId="256"/>
        </pc:sldMkLst>
        <pc:spChg chg="add del mod">
          <ac:chgData name="CHRISTELLE DECLERCQ" userId="6105ae43-a600-46e8-812e-1762419aa502" providerId="ADAL" clId="{24D11F85-29B6-4E47-BA8E-E89FB525D9C7}" dt="2024-11-28T10:18:53.528" v="5" actId="478"/>
          <ac:spMkLst>
            <pc:docMk/>
            <pc:sldMk cId="0" sldId="256"/>
            <ac:spMk id="14" creationId="{C0580776-B33A-4F78-83CA-8D5C792AAE1C}"/>
          </ac:spMkLst>
        </pc:spChg>
        <pc:spChg chg="add mod">
          <ac:chgData name="CHRISTELLE DECLERCQ" userId="6105ae43-a600-46e8-812e-1762419aa502" providerId="ADAL" clId="{24D11F85-29B6-4E47-BA8E-E89FB525D9C7}" dt="2024-11-28T10:18:54.524" v="6"/>
          <ac:spMkLst>
            <pc:docMk/>
            <pc:sldMk cId="0" sldId="256"/>
            <ac:spMk id="15" creationId="{77CA23B5-7C80-43E2-AF84-E6A355C11065}"/>
          </ac:spMkLst>
        </pc:spChg>
        <pc:picChg chg="add mod">
          <ac:chgData name="CHRISTELLE DECLERCQ" userId="6105ae43-a600-46e8-812e-1762419aa502" providerId="ADAL" clId="{24D11F85-29B6-4E47-BA8E-E89FB525D9C7}" dt="2024-11-25T13:19:09.972" v="4"/>
          <ac:picMkLst>
            <pc:docMk/>
            <pc:sldMk cId="0" sldId="256"/>
            <ac:picMk id="13" creationId="{BDEADECE-2D10-4DBB-AEF8-6B2EEF3E0644}"/>
          </ac:picMkLst>
        </pc:picChg>
      </pc:sldChg>
      <pc:sldChg chg="modSp">
        <pc:chgData name="CHRISTELLE DECLERCQ" userId="6105ae43-a600-46e8-812e-1762419aa502" providerId="ADAL" clId="{24D11F85-29B6-4E47-BA8E-E89FB525D9C7}" dt="2024-11-23T18:27:58.980" v="1" actId="20577"/>
        <pc:sldMkLst>
          <pc:docMk/>
          <pc:sldMk cId="2149428547" sldId="290"/>
        </pc:sldMkLst>
        <pc:graphicFrameChg chg="mod">
          <ac:chgData name="CHRISTELLE DECLERCQ" userId="6105ae43-a600-46e8-812e-1762419aa502" providerId="ADAL" clId="{24D11F85-29B6-4E47-BA8E-E89FB525D9C7}" dt="2024-11-23T18:27:58.980" v="1" actId="20577"/>
          <ac:graphicFrameMkLst>
            <pc:docMk/>
            <pc:sldMk cId="2149428547" sldId="290"/>
            <ac:graphicFrameMk id="6" creationId="{FF470A92-2380-012E-A4AC-48E8221B7A3C}"/>
          </ac:graphicFrameMkLst>
        </pc:graphicFrameChg>
      </pc:sldChg>
      <pc:sldChg chg="modSp">
        <pc:chgData name="CHRISTELLE DECLERCQ" userId="6105ae43-a600-46e8-812e-1762419aa502" providerId="ADAL" clId="{24D11F85-29B6-4E47-BA8E-E89FB525D9C7}" dt="2024-11-23T20:39:40.317" v="2"/>
        <pc:sldMkLst>
          <pc:docMk/>
          <pc:sldMk cId="1792636544" sldId="296"/>
        </pc:sldMkLst>
        <pc:graphicFrameChg chg="mod">
          <ac:chgData name="CHRISTELLE DECLERCQ" userId="6105ae43-a600-46e8-812e-1762419aa502" providerId="ADAL" clId="{24D11F85-29B6-4E47-BA8E-E89FB525D9C7}" dt="2024-11-23T20:39:40.317" v="2"/>
          <ac:graphicFrameMkLst>
            <pc:docMk/>
            <pc:sldMk cId="1792636544" sldId="296"/>
            <ac:graphicFrameMk id="2" creationId="{F8107918-DB74-DA8E-FA0C-5111BBC82C51}"/>
          </ac:graphicFrameMkLst>
        </pc:graphicFrameChg>
      </pc:sldChg>
      <pc:sldChg chg="modSp">
        <pc:chgData name="CHRISTELLE DECLERCQ" userId="6105ae43-a600-46e8-812e-1762419aa502" providerId="ADAL" clId="{24D11F85-29B6-4E47-BA8E-E89FB525D9C7}" dt="2024-11-23T20:49:34.043" v="3" actId="20577"/>
        <pc:sldMkLst>
          <pc:docMk/>
          <pc:sldMk cId="767532069" sldId="297"/>
        </pc:sldMkLst>
        <pc:graphicFrameChg chg="mod">
          <ac:chgData name="CHRISTELLE DECLERCQ" userId="6105ae43-a600-46e8-812e-1762419aa502" providerId="ADAL" clId="{24D11F85-29B6-4E47-BA8E-E89FB525D9C7}" dt="2024-11-23T20:49:34.043" v="3" actId="20577"/>
          <ac:graphicFrameMkLst>
            <pc:docMk/>
            <pc:sldMk cId="767532069" sldId="297"/>
            <ac:graphicFrameMk id="3" creationId="{2F81E9D3-65FB-C524-1FFE-27562CCA3575}"/>
          </ac:graphicFrameMkLst>
        </pc:graphicFrameChg>
      </pc:sldChg>
    </pc:docChg>
  </pc:docChgLst>
  <pc:docChgLst>
    <pc:chgData name="Ευαγγελία Ανδρεάδη" userId="S::e.andreadi_eeamargarita.gr#ext#@univreimsfr.onmicrosoft.com::d3a0e632-7726-4be7-a705-dbe2330c3c76" providerId="AD" clId="Web-{7B0C652E-3D82-CD48-409C-3100A428B839}"/>
    <pc:docChg chg="modSld">
      <pc:chgData name="Ευαγγελία Ανδρεάδη" userId="S::e.andreadi_eeamargarita.gr#ext#@univreimsfr.onmicrosoft.com::d3a0e632-7726-4be7-a705-dbe2330c3c76" providerId="AD" clId="Web-{7B0C652E-3D82-CD48-409C-3100A428B839}" dt="2024-12-06T11:02:07.589" v="0" actId="1076"/>
      <pc:docMkLst>
        <pc:docMk/>
      </pc:docMkLst>
      <pc:sldChg chg="modSp">
        <pc:chgData name="Ευαγγελία Ανδρεάδη" userId="S::e.andreadi_eeamargarita.gr#ext#@univreimsfr.onmicrosoft.com::d3a0e632-7726-4be7-a705-dbe2330c3c76" providerId="AD" clId="Web-{7B0C652E-3D82-CD48-409C-3100A428B839}" dt="2024-12-06T11:02:07.589" v="0" actId="1076"/>
        <pc:sldMkLst>
          <pc:docMk/>
          <pc:sldMk cId="0" sldId="256"/>
        </pc:sldMkLst>
        <pc:spChg chg="mod">
          <ac:chgData name="Ευαγγελία Ανδρεάδη" userId="S::e.andreadi_eeamargarita.gr#ext#@univreimsfr.onmicrosoft.com::d3a0e632-7726-4be7-a705-dbe2330c3c76" providerId="AD" clId="Web-{7B0C652E-3D82-CD48-409C-3100A428B839}" dt="2024-12-06T11:02:07.589" v="0" actId="1076"/>
          <ac:spMkLst>
            <pc:docMk/>
            <pc:sldMk cId="0" sldId="256"/>
            <ac:spMk id="15" creationId="{77CA23B5-7C80-43E2-AF84-E6A355C11065}"/>
          </ac:spMkLst>
        </pc:spChg>
      </pc:sldChg>
    </pc:docChg>
  </pc:docChgLst>
  <pc:docChgLst>
    <pc:chgData name="CHRISTELLE DECLERCQ" userId="S::christelle.declercq@univ-reims.fr::6105ae43-a600-46e8-812e-1762419aa502" providerId="AD" clId="Web-{8936C9F4-AA63-4214-9CF2-B79ABD247F60}"/>
    <pc:docChg chg="addSld modSld modSection">
      <pc:chgData name="CHRISTELLE DECLERCQ" userId="S::christelle.declercq@univ-reims.fr::6105ae43-a600-46e8-812e-1762419aa502" providerId="AD" clId="Web-{8936C9F4-AA63-4214-9CF2-B79ABD247F60}" dt="2024-07-24T10:34:35.390" v="12"/>
      <pc:docMkLst>
        <pc:docMk/>
      </pc:docMkLst>
      <pc:sldChg chg="addSp delSp modSp">
        <pc:chgData name="CHRISTELLE DECLERCQ" userId="S::christelle.declercq@univ-reims.fr::6105ae43-a600-46e8-812e-1762419aa502" providerId="AD" clId="Web-{8936C9F4-AA63-4214-9CF2-B79ABD247F60}" dt="2024-07-24T10:33:27.481" v="1"/>
        <pc:sldMkLst>
          <pc:docMk/>
          <pc:sldMk cId="0" sldId="256"/>
        </pc:sldMkLst>
        <pc:picChg chg="add del mod">
          <ac:chgData name="CHRISTELLE DECLERCQ" userId="S::christelle.declercq@univ-reims.fr::6105ae43-a600-46e8-812e-1762419aa502" providerId="AD" clId="Web-{8936C9F4-AA63-4214-9CF2-B79ABD247F60}" dt="2024-07-24T10:33:27.481" v="1"/>
          <ac:picMkLst>
            <pc:docMk/>
            <pc:sldMk cId="0" sldId="256"/>
            <ac:picMk id="2" creationId="{7C8FE056-3B9F-FBA7-C310-86A47956A84A}"/>
          </ac:picMkLst>
        </pc:picChg>
      </pc:sldChg>
      <pc:sldChg chg="addSp delSp modSp new">
        <pc:chgData name="CHRISTELLE DECLERCQ" userId="S::christelle.declercq@univ-reims.fr::6105ae43-a600-46e8-812e-1762419aa502" providerId="AD" clId="Web-{8936C9F4-AA63-4214-9CF2-B79ABD247F60}" dt="2024-07-24T10:34:35.390" v="12"/>
        <pc:sldMkLst>
          <pc:docMk/>
          <pc:sldMk cId="1019172370" sldId="305"/>
        </pc:sldMkLst>
        <pc:spChg chg="del">
          <ac:chgData name="CHRISTELLE DECLERCQ" userId="S::christelle.declercq@univ-reims.fr::6105ae43-a600-46e8-812e-1762419aa502" providerId="AD" clId="Web-{8936C9F4-AA63-4214-9CF2-B79ABD247F60}" dt="2024-07-24T10:34:23.233" v="10"/>
          <ac:spMkLst>
            <pc:docMk/>
            <pc:sldMk cId="1019172370" sldId="305"/>
            <ac:spMk id="2" creationId="{F304A377-7E88-A2E9-EE25-23787573CDF6}"/>
          </ac:spMkLst>
        </pc:spChg>
        <pc:spChg chg="del">
          <ac:chgData name="CHRISTELLE DECLERCQ" userId="S::christelle.declercq@univ-reims.fr::6105ae43-a600-46e8-812e-1762419aa502" providerId="AD" clId="Web-{8936C9F4-AA63-4214-9CF2-B79ABD247F60}" dt="2024-07-24T10:34:20.936" v="9"/>
          <ac:spMkLst>
            <pc:docMk/>
            <pc:sldMk cId="1019172370" sldId="305"/>
            <ac:spMk id="3" creationId="{2764A11C-1208-EFF0-2EF9-99BFFBF02E5B}"/>
          </ac:spMkLst>
        </pc:spChg>
        <pc:picChg chg="add del mod">
          <ac:chgData name="CHRISTELLE DECLERCQ" userId="S::christelle.declercq@univ-reims.fr::6105ae43-a600-46e8-812e-1762419aa502" providerId="AD" clId="Web-{8936C9F4-AA63-4214-9CF2-B79ABD247F60}" dt="2024-07-24T10:33:44.341" v="4"/>
          <ac:picMkLst>
            <pc:docMk/>
            <pc:sldMk cId="1019172370" sldId="305"/>
            <ac:picMk id="4" creationId="{6FC2578F-21E5-EEEF-F519-7F32DC9EAC41}"/>
          </ac:picMkLst>
        </pc:picChg>
        <pc:picChg chg="add del mod">
          <ac:chgData name="CHRISTELLE DECLERCQ" userId="S::christelle.declercq@univ-reims.fr::6105ae43-a600-46e8-812e-1762419aa502" providerId="AD" clId="Web-{8936C9F4-AA63-4214-9CF2-B79ABD247F60}" dt="2024-07-24T10:33:51.669" v="6"/>
          <ac:picMkLst>
            <pc:docMk/>
            <pc:sldMk cId="1019172370" sldId="305"/>
            <ac:picMk id="5" creationId="{7C233044-6E9F-12E0-8A0B-53FAC6F3079F}"/>
          </ac:picMkLst>
        </pc:picChg>
        <pc:picChg chg="add del mod">
          <ac:chgData name="CHRISTELLE DECLERCQ" userId="S::christelle.declercq@univ-reims.fr::6105ae43-a600-46e8-812e-1762419aa502" providerId="AD" clId="Web-{8936C9F4-AA63-4214-9CF2-B79ABD247F60}" dt="2024-07-24T10:34:17.311" v="8"/>
          <ac:picMkLst>
            <pc:docMk/>
            <pc:sldMk cId="1019172370" sldId="305"/>
            <ac:picMk id="6" creationId="{4C4AE33C-9531-67DC-1490-FF4E44395B95}"/>
          </ac:picMkLst>
        </pc:picChg>
        <pc:picChg chg="add del mod">
          <ac:chgData name="CHRISTELLE DECLERCQ" userId="S::christelle.declercq@univ-reims.fr::6105ae43-a600-46e8-812e-1762419aa502" providerId="AD" clId="Web-{8936C9F4-AA63-4214-9CF2-B79ABD247F60}" dt="2024-07-24T10:34:35.390" v="12"/>
          <ac:picMkLst>
            <pc:docMk/>
            <pc:sldMk cId="1019172370" sldId="305"/>
            <ac:picMk id="7" creationId="{858B7ABC-3D3A-DDE8-F402-664DF4DA8AE1}"/>
          </ac:picMkLst>
        </pc:pic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5.jpeg"/></Relationships>
</file>

<file path=ppt/diagrams/_rels/data2.xml.rels><?xml version="1.0" encoding="UTF-8" standalone="yes"?>
<Relationships xmlns="http://schemas.openxmlformats.org/package/2006/relationships"><Relationship Id="rId1" Type="http://schemas.openxmlformats.org/officeDocument/2006/relationships/image" Target="../media/image6.png"/></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ata4.xml.rels><?xml version="1.0" encoding="UTF-8" standalone="yes"?>
<Relationships xmlns="http://schemas.openxmlformats.org/package/2006/relationships"><Relationship Id="rId1" Type="http://schemas.openxmlformats.org/officeDocument/2006/relationships/image" Target="../media/image8.jpeg"/></Relationships>
</file>

<file path=ppt/diagrams/_rels/data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ata6.xml.rels><?xml version="1.0" encoding="UTF-8" standalone="yes"?>
<Relationships xmlns="http://schemas.openxmlformats.org/package/2006/relationships"><Relationship Id="rId1" Type="http://schemas.openxmlformats.org/officeDocument/2006/relationships/image" Target="../media/image11.png"/></Relationships>
</file>

<file path=ppt/diagrams/_rels/data7.xml.rels><?xml version="1.0" encoding="UTF-8" standalone="yes"?>
<Relationships xmlns="http://schemas.openxmlformats.org/package/2006/relationships"><Relationship Id="rId1" Type="http://schemas.openxmlformats.org/officeDocument/2006/relationships/image" Target="../media/image12.jpg"/></Relationships>
</file>

<file path=ppt/diagrams/_rels/drawing1.xml.rels><?xml version="1.0" encoding="UTF-8" standalone="yes"?>
<Relationships xmlns="http://schemas.openxmlformats.org/package/2006/relationships"><Relationship Id="rId1" Type="http://schemas.openxmlformats.org/officeDocument/2006/relationships/image" Target="../media/image5.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6.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4.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image" Target="../media/image9.png"/></Relationships>
</file>

<file path=ppt/diagrams/_rels/drawing6.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7.xml.rels><?xml version="1.0" encoding="UTF-8" standalone="yes"?>
<Relationships xmlns="http://schemas.openxmlformats.org/package/2006/relationships"><Relationship Id="rId1" Type="http://schemas.openxmlformats.org/officeDocument/2006/relationships/image" Target="../media/image1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a:solidFill>
                <a:schemeClr val="tx2">
                  <a:lumMod val="50000"/>
                </a:schemeClr>
              </a:solidFill>
            </a:rPr>
            <a:t>SESAME</a:t>
          </a:r>
          <a:r>
            <a:rPr lang="fr-FR" b="1" dirty="0">
              <a:solidFill>
                <a:schemeClr val="tx2">
                  <a:lumMod val="50000"/>
                </a:schemeClr>
              </a:solidFill>
            </a:rPr>
            <a:t> </a:t>
          </a:r>
          <a:r>
            <a:rPr lang="fr-FR" b="1" dirty="0" err="1">
              <a:solidFill>
                <a:schemeClr val="tx2">
                  <a:lumMod val="50000"/>
                </a:schemeClr>
              </a:solidFill>
            </a:rPr>
            <a:t>method</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r-FR" dirty="0" err="1"/>
            <a:t>Based</a:t>
          </a:r>
          <a:r>
            <a:rPr lang="fr-FR" dirty="0"/>
            <a:t> on </a:t>
          </a:r>
          <a:r>
            <a:rPr lang="fr-FR" dirty="0" err="1"/>
            <a:t>sign</a:t>
          </a:r>
          <a:r>
            <a:rPr lang="fr-FR" dirty="0"/>
            <a:t> </a:t>
          </a:r>
          <a:r>
            <a:rPr lang="fr-FR" dirty="0" err="1"/>
            <a:t>language</a:t>
          </a:r>
          <a:r>
            <a:rPr lang="fr-FR" dirty="0"/>
            <a:t> for </a:t>
          </a:r>
          <a:r>
            <a:rPr lang="fr-FR" dirty="0" err="1"/>
            <a:t>deaf</a:t>
          </a:r>
          <a:r>
            <a:rPr lang="fr-FR" dirty="0"/>
            <a:t> people </a:t>
          </a:r>
          <a:r>
            <a:rPr lang="fr-FR" dirty="0" err="1"/>
            <a:t>adapted</a:t>
          </a:r>
          <a:r>
            <a:rPr lang="fr-FR" dirty="0"/>
            <a:t> for IDD</a:t>
          </a:r>
        </a:p>
        <a:p>
          <a:r>
            <a:rPr lang="fr-FR" dirty="0"/>
            <a:t>Uses the </a:t>
          </a:r>
          <a:r>
            <a:rPr lang="fr-FR" dirty="0" err="1"/>
            <a:t>syntax</a:t>
          </a:r>
          <a:r>
            <a:rPr lang="fr-FR" dirty="0"/>
            <a:t> of </a:t>
          </a:r>
          <a:r>
            <a:rPr lang="fr-FR" dirty="0" err="1"/>
            <a:t>spoken</a:t>
          </a:r>
          <a:r>
            <a:rPr lang="fr-FR" dirty="0"/>
            <a:t> </a:t>
          </a:r>
          <a:r>
            <a:rPr lang="fr-FR" dirty="0" err="1"/>
            <a:t>language</a:t>
          </a:r>
          <a:endParaRPr lang="fr-FR" dirty="0"/>
        </a:p>
        <a:p>
          <a:r>
            <a:rPr lang="fr-FR" dirty="0" err="1"/>
            <a:t>Gestures</a:t>
          </a:r>
          <a:r>
            <a:rPr lang="fr-FR" dirty="0"/>
            <a:t> are </a:t>
          </a:r>
          <a:r>
            <a:rPr lang="fr-FR" dirty="0" err="1"/>
            <a:t>visual</a:t>
          </a:r>
          <a:r>
            <a:rPr lang="fr-FR" dirty="0"/>
            <a:t> </a:t>
          </a:r>
          <a:r>
            <a:rPr lang="fr-FR" dirty="0" err="1"/>
            <a:t>aids</a:t>
          </a:r>
          <a:r>
            <a:rPr lang="fr-FR" dirty="0"/>
            <a:t> </a:t>
          </a:r>
          <a:r>
            <a:rPr lang="fr-FR" dirty="0" err="1"/>
            <a:t>that</a:t>
          </a:r>
          <a:r>
            <a:rPr lang="fr-FR" dirty="0"/>
            <a:t> support verbal production</a:t>
          </a:r>
        </a:p>
        <a:p>
          <a:r>
            <a:rPr lang="fr-FR" dirty="0"/>
            <a:t>Can </a:t>
          </a:r>
          <a:r>
            <a:rPr lang="fr-FR" dirty="0" err="1"/>
            <a:t>be</a:t>
          </a:r>
          <a:r>
            <a:rPr lang="fr-FR" dirty="0"/>
            <a:t> </a:t>
          </a:r>
          <a:r>
            <a:rPr lang="fr-FR" dirty="0" err="1"/>
            <a:t>used</a:t>
          </a:r>
          <a:r>
            <a:rPr lang="fr-FR" dirty="0"/>
            <a:t> to </a:t>
          </a:r>
          <a:r>
            <a:rPr lang="fr-FR" dirty="0" err="1"/>
            <a:t>work</a:t>
          </a:r>
          <a:r>
            <a:rPr lang="fr-FR" dirty="0"/>
            <a:t> </a:t>
          </a:r>
          <a:r>
            <a:rPr lang="fr-FR" dirty="0" err="1"/>
            <a:t>both</a:t>
          </a:r>
          <a:r>
            <a:rPr lang="fr-FR" dirty="0"/>
            <a:t> on </a:t>
          </a:r>
          <a:r>
            <a:rPr lang="fr-FR" dirty="0" err="1"/>
            <a:t>receptive</a:t>
          </a:r>
          <a:r>
            <a:rPr lang="fr-FR" dirty="0"/>
            <a:t> and expressive communication</a:t>
          </a:r>
        </a:p>
        <a:p>
          <a:r>
            <a:rPr lang="fr-FR" dirty="0" err="1"/>
            <a:t>Gestures</a:t>
          </a:r>
          <a:r>
            <a:rPr lang="fr-FR" dirty="0"/>
            <a:t> and oral </a:t>
          </a:r>
          <a:r>
            <a:rPr lang="fr-FR" dirty="0" err="1"/>
            <a:t>language</a:t>
          </a:r>
          <a:r>
            <a:rPr lang="fr-FR" dirty="0"/>
            <a:t> are </a:t>
          </a:r>
          <a:r>
            <a:rPr lang="fr-FR" dirty="0" err="1"/>
            <a:t>complementary</a:t>
          </a:r>
          <a:r>
            <a:rPr lang="fr-FR" dirty="0"/>
            <a:t> and </a:t>
          </a:r>
          <a:r>
            <a:rPr lang="fr-FR" dirty="0" err="1"/>
            <a:t>facilitate</a:t>
          </a:r>
          <a:r>
            <a:rPr lang="fr-FR" dirty="0"/>
            <a:t> communication</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grayscl/>
          </a:blip>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152F622-0DF5-4D46-B65F-A5E37BC4DFB4}" type="doc">
      <dgm:prSet loTypeId="urn:microsoft.com/office/officeart/2005/8/layout/hierarchy6" loCatId="" qsTypeId="urn:microsoft.com/office/officeart/2005/8/quickstyle/simple1" qsCatId="simple" csTypeId="urn:microsoft.com/office/officeart/2005/8/colors/accent1_2" csCatId="accent1" phldr="1"/>
      <dgm:spPr/>
      <dgm:t>
        <a:bodyPr/>
        <a:lstStyle/>
        <a:p>
          <a:endParaRPr lang="fr-FR"/>
        </a:p>
      </dgm:t>
    </dgm:pt>
    <dgm:pt modelId="{1BF14195-3D99-AC40-AAE7-337795D8745D}">
      <dgm:prSet phldrT="[Texte]"/>
      <dgm:spPr/>
      <dgm:t>
        <a:bodyPr/>
        <a:lstStyle/>
        <a:p>
          <a:r>
            <a:rPr lang="fr-FR" dirty="0"/>
            <a:t>2 </a:t>
          </a:r>
          <a:r>
            <a:rPr lang="fr-FR" dirty="0" err="1"/>
            <a:t>sides</a:t>
          </a:r>
          <a:endParaRPr lang="fr-FR" dirty="0"/>
        </a:p>
      </dgm:t>
    </dgm:pt>
    <dgm:pt modelId="{DA6EAB1E-2E6C-A649-A19E-65038EB382A8}" type="parTrans" cxnId="{755DF270-86DC-F444-95BF-C33FBE0722DE}">
      <dgm:prSet/>
      <dgm:spPr/>
      <dgm:t>
        <a:bodyPr/>
        <a:lstStyle/>
        <a:p>
          <a:endParaRPr lang="fr-FR"/>
        </a:p>
      </dgm:t>
    </dgm:pt>
    <dgm:pt modelId="{D9AB38F2-10C0-7842-A25B-264D220D5C4B}" type="sibTrans" cxnId="{755DF270-86DC-F444-95BF-C33FBE0722DE}">
      <dgm:prSet/>
      <dgm:spPr/>
      <dgm:t>
        <a:bodyPr/>
        <a:lstStyle/>
        <a:p>
          <a:endParaRPr lang="fr-FR"/>
        </a:p>
      </dgm:t>
    </dgm:pt>
    <dgm:pt modelId="{1EC6A27A-6D11-E440-97AE-EC08958A0A3F}">
      <dgm:prSet phldrT="[Texte]"/>
      <dgm:spPr/>
      <dgm:t>
        <a:bodyPr/>
        <a:lstStyle/>
        <a:p>
          <a:r>
            <a:rPr lang="fr-FR" dirty="0" err="1"/>
            <a:t>Receptive</a:t>
          </a:r>
          <a:endParaRPr lang="fr-FR" dirty="0"/>
        </a:p>
        <a:p>
          <a:r>
            <a:rPr lang="fr-FR" dirty="0"/>
            <a:t> → </a:t>
          </a:r>
          <a:r>
            <a:rPr lang="fr-FR" dirty="0" err="1"/>
            <a:t>provide</a:t>
          </a:r>
          <a:r>
            <a:rPr lang="fr-FR" dirty="0"/>
            <a:t> information</a:t>
          </a:r>
        </a:p>
      </dgm:t>
    </dgm:pt>
    <dgm:pt modelId="{5203E557-B25D-9D4C-8993-42E21CA73A19}" type="parTrans" cxnId="{2DF5EE21-5894-3746-8F70-BC21B632F75A}">
      <dgm:prSet/>
      <dgm:spPr/>
      <dgm:t>
        <a:bodyPr/>
        <a:lstStyle/>
        <a:p>
          <a:endParaRPr lang="fr-FR"/>
        </a:p>
      </dgm:t>
    </dgm:pt>
    <dgm:pt modelId="{1E73B52B-C8F3-854F-92D3-2EEA87247012}" type="sibTrans" cxnId="{2DF5EE21-5894-3746-8F70-BC21B632F75A}">
      <dgm:prSet/>
      <dgm:spPr/>
      <dgm:t>
        <a:bodyPr/>
        <a:lstStyle/>
        <a:p>
          <a:endParaRPr lang="fr-FR"/>
        </a:p>
      </dgm:t>
    </dgm:pt>
    <dgm:pt modelId="{7AAE7213-B1A5-114E-BD91-970784BD58C4}">
      <dgm:prSet phldrT="[Texte]"/>
      <dgm:spPr/>
      <dgm:t>
        <a:bodyPr/>
        <a:lstStyle/>
        <a:p>
          <a:r>
            <a:rPr lang="fr-FR" dirty="0"/>
            <a:t>Physical </a:t>
          </a:r>
          <a:r>
            <a:rPr lang="fr-FR" dirty="0" err="1"/>
            <a:t>structuring</a:t>
          </a:r>
          <a:r>
            <a:rPr lang="fr-FR" dirty="0"/>
            <a:t> of </a:t>
          </a:r>
          <a:r>
            <a:rPr lang="fr-FR" dirty="0" err="1"/>
            <a:t>environment</a:t>
          </a:r>
          <a:endParaRPr lang="fr-FR" dirty="0"/>
        </a:p>
      </dgm:t>
    </dgm:pt>
    <dgm:pt modelId="{1FF99626-FB06-CC42-A610-D13F99651F3E}" type="parTrans" cxnId="{81192D41-D8FB-A84D-9C91-AE423EDE659D}">
      <dgm:prSet/>
      <dgm:spPr/>
      <dgm:t>
        <a:bodyPr/>
        <a:lstStyle/>
        <a:p>
          <a:endParaRPr lang="fr-FR"/>
        </a:p>
      </dgm:t>
    </dgm:pt>
    <dgm:pt modelId="{D08D11E8-205F-6D47-AF52-674F119719EB}" type="sibTrans" cxnId="{81192D41-D8FB-A84D-9C91-AE423EDE659D}">
      <dgm:prSet/>
      <dgm:spPr/>
      <dgm:t>
        <a:bodyPr/>
        <a:lstStyle/>
        <a:p>
          <a:endParaRPr lang="fr-FR"/>
        </a:p>
      </dgm:t>
    </dgm:pt>
    <dgm:pt modelId="{8BEA74B8-8980-3D42-A8AF-B729C84569A6}">
      <dgm:prSet phldrT="[Texte]"/>
      <dgm:spPr/>
      <dgm:t>
        <a:bodyPr/>
        <a:lstStyle/>
        <a:p>
          <a:r>
            <a:rPr lang="fr-FR" dirty="0"/>
            <a:t>Expressive</a:t>
          </a:r>
        </a:p>
        <a:p>
          <a:r>
            <a:rPr lang="fr-FR" dirty="0"/>
            <a:t>→ </a:t>
          </a:r>
          <a:r>
            <a:rPr lang="fr-FR" dirty="0" err="1"/>
            <a:t>allows</a:t>
          </a:r>
          <a:r>
            <a:rPr lang="fr-FR" dirty="0"/>
            <a:t> </a:t>
          </a:r>
          <a:r>
            <a:rPr lang="fr-FR" dirty="0" err="1"/>
            <a:t>you</a:t>
          </a:r>
          <a:r>
            <a:rPr lang="fr-FR" dirty="0"/>
            <a:t> to express </a:t>
          </a:r>
          <a:r>
            <a:rPr lang="fr-FR" dirty="0" err="1"/>
            <a:t>yourself</a:t>
          </a:r>
          <a:endParaRPr lang="fr-FR" dirty="0"/>
        </a:p>
      </dgm:t>
    </dgm:pt>
    <dgm:pt modelId="{AD2985C2-3007-204B-BF9D-7B26C75EF310}" type="parTrans" cxnId="{9DA7059A-398C-FB44-A54E-681C4CDBF7E8}">
      <dgm:prSet/>
      <dgm:spPr/>
      <dgm:t>
        <a:bodyPr/>
        <a:lstStyle/>
        <a:p>
          <a:endParaRPr lang="fr-FR"/>
        </a:p>
      </dgm:t>
    </dgm:pt>
    <dgm:pt modelId="{037C8A5B-C111-A44C-8CD3-317B57B3F95A}" type="sibTrans" cxnId="{9DA7059A-398C-FB44-A54E-681C4CDBF7E8}">
      <dgm:prSet/>
      <dgm:spPr/>
      <dgm:t>
        <a:bodyPr/>
        <a:lstStyle/>
        <a:p>
          <a:endParaRPr lang="fr-FR"/>
        </a:p>
      </dgm:t>
    </dgm:pt>
    <dgm:pt modelId="{4F14D967-5811-5E4C-BC60-7B2BBEB11442}">
      <dgm:prSet phldrT="[Texte]"/>
      <dgm:spPr/>
      <dgm:t>
        <a:bodyPr/>
        <a:lstStyle/>
        <a:p>
          <a:r>
            <a:rPr lang="fr-FR" dirty="0"/>
            <a:t>AAC </a:t>
          </a:r>
          <a:r>
            <a:rPr lang="fr-FR" dirty="0" err="1"/>
            <a:t>devices</a:t>
          </a:r>
          <a:endParaRPr lang="fr-FR" dirty="0"/>
        </a:p>
      </dgm:t>
    </dgm:pt>
    <dgm:pt modelId="{685E1316-7C2F-4647-B4BC-76475034183C}" type="parTrans" cxnId="{FB14B7CF-623A-E04C-A06E-65007CC6F88F}">
      <dgm:prSet/>
      <dgm:spPr/>
      <dgm:t>
        <a:bodyPr/>
        <a:lstStyle/>
        <a:p>
          <a:endParaRPr lang="fr-FR"/>
        </a:p>
      </dgm:t>
    </dgm:pt>
    <dgm:pt modelId="{46ABF3DE-F15F-2548-8489-FB86416579A1}" type="sibTrans" cxnId="{FB14B7CF-623A-E04C-A06E-65007CC6F88F}">
      <dgm:prSet/>
      <dgm:spPr/>
      <dgm:t>
        <a:bodyPr/>
        <a:lstStyle/>
        <a:p>
          <a:endParaRPr lang="fr-FR"/>
        </a:p>
      </dgm:t>
    </dgm:pt>
    <dgm:pt modelId="{D8388598-DE66-F64A-AB3E-2AC243DE87C2}">
      <dgm:prSet phldrT="[Texte]"/>
      <dgm:spPr/>
      <dgm:t>
        <a:bodyPr/>
        <a:lstStyle/>
        <a:p>
          <a:r>
            <a:rPr lang="fr-FR" dirty="0"/>
            <a:t>All communication </a:t>
          </a:r>
          <a:r>
            <a:rPr lang="fr-FR" dirty="0" err="1"/>
            <a:t>including</a:t>
          </a:r>
          <a:r>
            <a:rPr lang="fr-FR" dirty="0"/>
            <a:t> </a:t>
          </a:r>
          <a:r>
            <a:rPr lang="fr-FR" dirty="0" err="1"/>
            <a:t>visual</a:t>
          </a:r>
          <a:r>
            <a:rPr lang="fr-FR" dirty="0"/>
            <a:t> </a:t>
          </a:r>
          <a:r>
            <a:rPr lang="fr-FR" dirty="0" err="1"/>
            <a:t>ones</a:t>
          </a:r>
          <a:endParaRPr lang="fr-FR" dirty="0"/>
        </a:p>
      </dgm:t>
    </dgm:pt>
    <dgm:pt modelId="{348FA139-664F-8F47-A8DA-12A02DFCD8D1}" type="parTrans" cxnId="{68D9CAF7-A667-444A-8E3C-AC505AF09D79}">
      <dgm:prSet/>
      <dgm:spPr/>
      <dgm:t>
        <a:bodyPr/>
        <a:lstStyle/>
        <a:p>
          <a:endParaRPr lang="fr-FR"/>
        </a:p>
      </dgm:t>
    </dgm:pt>
    <dgm:pt modelId="{DD422036-65A0-6049-9767-E0ADB8C9F6EE}" type="sibTrans" cxnId="{68D9CAF7-A667-444A-8E3C-AC505AF09D79}">
      <dgm:prSet/>
      <dgm:spPr/>
      <dgm:t>
        <a:bodyPr/>
        <a:lstStyle/>
        <a:p>
          <a:endParaRPr lang="fr-FR"/>
        </a:p>
      </dgm:t>
    </dgm:pt>
    <dgm:pt modelId="{0CC81CFA-D5E2-3A4B-98D8-55B8A9B0C4A6}">
      <dgm:prSet phldrT="[Texte]"/>
      <dgm:spPr/>
      <dgm:t>
        <a:bodyPr/>
        <a:lstStyle/>
        <a:p>
          <a:r>
            <a:rPr lang="fr-FR" dirty="0" err="1"/>
            <a:t>Which</a:t>
          </a:r>
          <a:r>
            <a:rPr lang="fr-FR" dirty="0"/>
            <a:t> are</a:t>
          </a:r>
        </a:p>
      </dgm:t>
    </dgm:pt>
    <dgm:pt modelId="{00F2122C-7856-D040-A76E-293238095F01}" type="parTrans" cxnId="{EB90E229-4EEE-7E4C-A537-39B22CEF612A}">
      <dgm:prSet/>
      <dgm:spPr/>
      <dgm:t>
        <a:bodyPr/>
        <a:lstStyle/>
        <a:p>
          <a:endParaRPr lang="fr-FR"/>
        </a:p>
      </dgm:t>
    </dgm:pt>
    <dgm:pt modelId="{4F700888-97F4-374B-A651-D35E6EB84679}" type="sibTrans" cxnId="{EB90E229-4EEE-7E4C-A537-39B22CEF612A}">
      <dgm:prSet/>
      <dgm:spPr/>
      <dgm:t>
        <a:bodyPr/>
        <a:lstStyle/>
        <a:p>
          <a:endParaRPr lang="fr-FR"/>
        </a:p>
      </dgm:t>
    </dgm:pt>
    <dgm:pt modelId="{DD447D90-2BD9-A847-A88A-9C7DE135019F}">
      <dgm:prSet phldrT="[Texte]"/>
      <dgm:spPr/>
      <dgm:t>
        <a:bodyPr/>
        <a:lstStyle/>
        <a:p>
          <a:r>
            <a:rPr lang="fr-FR" dirty="0"/>
            <a:t>In </a:t>
          </a:r>
          <a:r>
            <a:rPr lang="fr-FR" dirty="0" err="1"/>
            <a:t>concrete</a:t>
          </a:r>
          <a:r>
            <a:rPr lang="fr-FR" dirty="0"/>
            <a:t> </a:t>
          </a:r>
          <a:r>
            <a:rPr lang="fr-FR" dirty="0" err="1"/>
            <a:t>terms</a:t>
          </a:r>
          <a:endParaRPr lang="fr-FR" dirty="0"/>
        </a:p>
      </dgm:t>
    </dgm:pt>
    <dgm:pt modelId="{C2030877-6138-7D48-925C-35A7C563DFBC}" type="parTrans" cxnId="{9A7277E5-7A92-1F4D-B66E-741770B76E95}">
      <dgm:prSet/>
      <dgm:spPr/>
      <dgm:t>
        <a:bodyPr/>
        <a:lstStyle/>
        <a:p>
          <a:endParaRPr lang="fr-FR"/>
        </a:p>
      </dgm:t>
    </dgm:pt>
    <dgm:pt modelId="{01094738-4A3C-3644-8C27-4B0390BD34DC}" type="sibTrans" cxnId="{9A7277E5-7A92-1F4D-B66E-741770B76E95}">
      <dgm:prSet/>
      <dgm:spPr/>
      <dgm:t>
        <a:bodyPr/>
        <a:lstStyle/>
        <a:p>
          <a:endParaRPr lang="fr-FR"/>
        </a:p>
      </dgm:t>
    </dgm:pt>
    <dgm:pt modelId="{010232AF-4980-8C4B-A624-E3714B00CAD4}">
      <dgm:prSet phldrT="[Texte]"/>
      <dgm:spPr/>
      <dgm:t>
        <a:bodyPr/>
        <a:lstStyle/>
        <a:p>
          <a:r>
            <a:rPr lang="fr-FR" dirty="0"/>
            <a:t>AAC </a:t>
          </a:r>
          <a:r>
            <a:rPr lang="fr-FR" dirty="0" err="1"/>
            <a:t>devices</a:t>
          </a:r>
          <a:endParaRPr lang="fr-FR" dirty="0"/>
        </a:p>
      </dgm:t>
    </dgm:pt>
    <dgm:pt modelId="{A7518327-1B57-F740-890A-FD645E7F3D0C}" type="parTrans" cxnId="{34F4521E-7E2A-244D-B727-3BC7A5DE6A05}">
      <dgm:prSet/>
      <dgm:spPr/>
    </dgm:pt>
    <dgm:pt modelId="{AEAB3201-B22E-F54E-9AD6-5DCA97AA3CA1}" type="sibTrans" cxnId="{34F4521E-7E2A-244D-B727-3BC7A5DE6A05}">
      <dgm:prSet/>
      <dgm:spPr/>
    </dgm:pt>
    <dgm:pt modelId="{36716DD8-09E2-FE40-BC4F-7764767AD219}" type="pres">
      <dgm:prSet presAssocID="{B152F622-0DF5-4D46-B65F-A5E37BC4DFB4}" presName="mainComposite" presStyleCnt="0">
        <dgm:presLayoutVars>
          <dgm:chPref val="1"/>
          <dgm:dir/>
          <dgm:animOne val="branch"/>
          <dgm:animLvl val="lvl"/>
          <dgm:resizeHandles val="exact"/>
        </dgm:presLayoutVars>
      </dgm:prSet>
      <dgm:spPr/>
    </dgm:pt>
    <dgm:pt modelId="{6C66758F-3658-314E-B3CD-9B438EA2D7DA}" type="pres">
      <dgm:prSet presAssocID="{B152F622-0DF5-4D46-B65F-A5E37BC4DFB4}" presName="hierFlow" presStyleCnt="0"/>
      <dgm:spPr/>
    </dgm:pt>
    <dgm:pt modelId="{A6E5339F-44C9-B045-B906-A53DAF694A50}" type="pres">
      <dgm:prSet presAssocID="{B152F622-0DF5-4D46-B65F-A5E37BC4DFB4}" presName="firstBuf" presStyleCnt="0"/>
      <dgm:spPr/>
    </dgm:pt>
    <dgm:pt modelId="{9F799D7F-9B5D-2B4C-9564-B4048BE5E0DE}" type="pres">
      <dgm:prSet presAssocID="{B152F622-0DF5-4D46-B65F-A5E37BC4DFB4}" presName="hierChild1" presStyleCnt="0">
        <dgm:presLayoutVars>
          <dgm:chPref val="1"/>
          <dgm:animOne val="branch"/>
          <dgm:animLvl val="lvl"/>
        </dgm:presLayoutVars>
      </dgm:prSet>
      <dgm:spPr/>
    </dgm:pt>
    <dgm:pt modelId="{1EE9E55F-C043-9749-AACB-166071492823}" type="pres">
      <dgm:prSet presAssocID="{1BF14195-3D99-AC40-AAE7-337795D8745D}" presName="Name14" presStyleCnt="0"/>
      <dgm:spPr/>
    </dgm:pt>
    <dgm:pt modelId="{C5C6D221-B622-F743-9CA7-B04E70815296}" type="pres">
      <dgm:prSet presAssocID="{1BF14195-3D99-AC40-AAE7-337795D8745D}" presName="level1Shape" presStyleLbl="node0" presStyleIdx="0" presStyleCnt="1">
        <dgm:presLayoutVars>
          <dgm:chPref val="3"/>
        </dgm:presLayoutVars>
      </dgm:prSet>
      <dgm:spPr/>
    </dgm:pt>
    <dgm:pt modelId="{CCAC6497-1BD4-4245-8CF5-2A7B23CDFCB5}" type="pres">
      <dgm:prSet presAssocID="{1BF14195-3D99-AC40-AAE7-337795D8745D}" presName="hierChild2" presStyleCnt="0"/>
      <dgm:spPr/>
    </dgm:pt>
    <dgm:pt modelId="{978496D2-AA3D-BD4F-9DCC-6D5279407313}" type="pres">
      <dgm:prSet presAssocID="{5203E557-B25D-9D4C-8993-42E21CA73A19}" presName="Name19" presStyleLbl="parChTrans1D2" presStyleIdx="0" presStyleCnt="2"/>
      <dgm:spPr/>
    </dgm:pt>
    <dgm:pt modelId="{2C1D911D-8EA9-684F-90CE-2E78E48E8018}" type="pres">
      <dgm:prSet presAssocID="{1EC6A27A-6D11-E440-97AE-EC08958A0A3F}" presName="Name21" presStyleCnt="0"/>
      <dgm:spPr/>
    </dgm:pt>
    <dgm:pt modelId="{9CE0ACF0-3990-D648-ADD7-0FED1C8DD18F}" type="pres">
      <dgm:prSet presAssocID="{1EC6A27A-6D11-E440-97AE-EC08958A0A3F}" presName="level2Shape" presStyleLbl="node2" presStyleIdx="0" presStyleCnt="2"/>
      <dgm:spPr/>
    </dgm:pt>
    <dgm:pt modelId="{24B017B7-3EF8-3340-ABF6-745C5D804673}" type="pres">
      <dgm:prSet presAssocID="{1EC6A27A-6D11-E440-97AE-EC08958A0A3F}" presName="hierChild3" presStyleCnt="0"/>
      <dgm:spPr/>
    </dgm:pt>
    <dgm:pt modelId="{1CAFC520-54B3-7F49-A274-BA1451226082}" type="pres">
      <dgm:prSet presAssocID="{1FF99626-FB06-CC42-A610-D13F99651F3E}" presName="Name19" presStyleLbl="parChTrans1D3" presStyleIdx="0" presStyleCnt="3"/>
      <dgm:spPr/>
    </dgm:pt>
    <dgm:pt modelId="{BE5AB345-77CA-764A-B0C7-BB245E8170EA}" type="pres">
      <dgm:prSet presAssocID="{7AAE7213-B1A5-114E-BD91-970784BD58C4}" presName="Name21" presStyleCnt="0"/>
      <dgm:spPr/>
    </dgm:pt>
    <dgm:pt modelId="{7F9A71E0-5438-704A-B65F-CBCC4656DD31}" type="pres">
      <dgm:prSet presAssocID="{7AAE7213-B1A5-114E-BD91-970784BD58C4}" presName="level2Shape" presStyleLbl="node3" presStyleIdx="0" presStyleCnt="3"/>
      <dgm:spPr/>
    </dgm:pt>
    <dgm:pt modelId="{3D4BD70F-D13C-054F-99DD-BDAF92F32D81}" type="pres">
      <dgm:prSet presAssocID="{7AAE7213-B1A5-114E-BD91-970784BD58C4}" presName="hierChild3" presStyleCnt="0"/>
      <dgm:spPr/>
    </dgm:pt>
    <dgm:pt modelId="{678ACA63-B08C-2D4C-BF2E-5DA9181E110B}" type="pres">
      <dgm:prSet presAssocID="{A7518327-1B57-F740-890A-FD645E7F3D0C}" presName="Name19" presStyleLbl="parChTrans1D3" presStyleIdx="1" presStyleCnt="3"/>
      <dgm:spPr/>
    </dgm:pt>
    <dgm:pt modelId="{DD6367FD-4C35-494F-B988-FD5154E337C4}" type="pres">
      <dgm:prSet presAssocID="{010232AF-4980-8C4B-A624-E3714B00CAD4}" presName="Name21" presStyleCnt="0"/>
      <dgm:spPr/>
    </dgm:pt>
    <dgm:pt modelId="{19C6C4C9-3711-E44D-BD25-6C4D420F53CD}" type="pres">
      <dgm:prSet presAssocID="{010232AF-4980-8C4B-A624-E3714B00CAD4}" presName="level2Shape" presStyleLbl="node3" presStyleIdx="1" presStyleCnt="3"/>
      <dgm:spPr/>
    </dgm:pt>
    <dgm:pt modelId="{F89ACAFA-435C-6743-A2AF-2F2D0EF38FCB}" type="pres">
      <dgm:prSet presAssocID="{010232AF-4980-8C4B-A624-E3714B00CAD4}" presName="hierChild3" presStyleCnt="0"/>
      <dgm:spPr/>
    </dgm:pt>
    <dgm:pt modelId="{3A0129B8-6FCC-104C-8A72-E871841DD97D}" type="pres">
      <dgm:prSet presAssocID="{AD2985C2-3007-204B-BF9D-7B26C75EF310}" presName="Name19" presStyleLbl="parChTrans1D2" presStyleIdx="1" presStyleCnt="2"/>
      <dgm:spPr/>
    </dgm:pt>
    <dgm:pt modelId="{3746D18B-B963-F047-B2D6-BBA4B1CF232E}" type="pres">
      <dgm:prSet presAssocID="{8BEA74B8-8980-3D42-A8AF-B729C84569A6}" presName="Name21" presStyleCnt="0"/>
      <dgm:spPr/>
    </dgm:pt>
    <dgm:pt modelId="{81C703F7-3572-2440-8524-0C4108CF0D79}" type="pres">
      <dgm:prSet presAssocID="{8BEA74B8-8980-3D42-A8AF-B729C84569A6}" presName="level2Shape" presStyleLbl="node2" presStyleIdx="1" presStyleCnt="2"/>
      <dgm:spPr/>
    </dgm:pt>
    <dgm:pt modelId="{69345B28-B11F-FC49-8498-2CCC3C4F0955}" type="pres">
      <dgm:prSet presAssocID="{8BEA74B8-8980-3D42-A8AF-B729C84569A6}" presName="hierChild3" presStyleCnt="0"/>
      <dgm:spPr/>
    </dgm:pt>
    <dgm:pt modelId="{C4639177-F551-9B4B-86AF-0CE97A4100D8}" type="pres">
      <dgm:prSet presAssocID="{685E1316-7C2F-4647-B4BC-76475034183C}" presName="Name19" presStyleLbl="parChTrans1D3" presStyleIdx="2" presStyleCnt="3"/>
      <dgm:spPr/>
    </dgm:pt>
    <dgm:pt modelId="{51C3A104-9FAC-6047-B2C5-DAE0E4939BFA}" type="pres">
      <dgm:prSet presAssocID="{4F14D967-5811-5E4C-BC60-7B2BBEB11442}" presName="Name21" presStyleCnt="0"/>
      <dgm:spPr/>
    </dgm:pt>
    <dgm:pt modelId="{764C7023-E26A-8346-933F-C044A1F2EE6F}" type="pres">
      <dgm:prSet presAssocID="{4F14D967-5811-5E4C-BC60-7B2BBEB11442}" presName="level2Shape" presStyleLbl="node3" presStyleIdx="2" presStyleCnt="3"/>
      <dgm:spPr/>
    </dgm:pt>
    <dgm:pt modelId="{4585FA68-EF4D-E648-AA6A-0480EB8923B0}" type="pres">
      <dgm:prSet presAssocID="{4F14D967-5811-5E4C-BC60-7B2BBEB11442}" presName="hierChild3" presStyleCnt="0"/>
      <dgm:spPr/>
    </dgm:pt>
    <dgm:pt modelId="{0DD8C9E3-0C19-7B42-B2C7-76B2943460D2}" type="pres">
      <dgm:prSet presAssocID="{B152F622-0DF5-4D46-B65F-A5E37BC4DFB4}" presName="bgShapesFlow" presStyleCnt="0"/>
      <dgm:spPr/>
    </dgm:pt>
    <dgm:pt modelId="{DD8161A0-E95E-6F47-B6E0-5324C2C724D4}" type="pres">
      <dgm:prSet presAssocID="{D8388598-DE66-F64A-AB3E-2AC243DE87C2}" presName="rectComp" presStyleCnt="0"/>
      <dgm:spPr/>
    </dgm:pt>
    <dgm:pt modelId="{A49E20CC-13D1-D443-BD8F-B670D98DE4A4}" type="pres">
      <dgm:prSet presAssocID="{D8388598-DE66-F64A-AB3E-2AC243DE87C2}" presName="bgRect" presStyleLbl="bgShp" presStyleIdx="0" presStyleCnt="3"/>
      <dgm:spPr/>
    </dgm:pt>
    <dgm:pt modelId="{ADB49D5C-CB99-9E48-880A-C7842A69B9F1}" type="pres">
      <dgm:prSet presAssocID="{D8388598-DE66-F64A-AB3E-2AC243DE87C2}" presName="bgRectTx" presStyleLbl="bgShp" presStyleIdx="0" presStyleCnt="3">
        <dgm:presLayoutVars>
          <dgm:bulletEnabled val="1"/>
        </dgm:presLayoutVars>
      </dgm:prSet>
      <dgm:spPr/>
    </dgm:pt>
    <dgm:pt modelId="{F30108B7-5F70-E742-A2DA-8FC3793CDC0F}" type="pres">
      <dgm:prSet presAssocID="{D8388598-DE66-F64A-AB3E-2AC243DE87C2}" presName="spComp" presStyleCnt="0"/>
      <dgm:spPr/>
    </dgm:pt>
    <dgm:pt modelId="{5C8FA382-3EC4-124C-9C9E-6194FCC969DF}" type="pres">
      <dgm:prSet presAssocID="{D8388598-DE66-F64A-AB3E-2AC243DE87C2}" presName="vSp" presStyleCnt="0"/>
      <dgm:spPr/>
    </dgm:pt>
    <dgm:pt modelId="{3FF67B24-5AAF-0642-B2D2-A612BB9E2B40}" type="pres">
      <dgm:prSet presAssocID="{0CC81CFA-D5E2-3A4B-98D8-55B8A9B0C4A6}" presName="rectComp" presStyleCnt="0"/>
      <dgm:spPr/>
    </dgm:pt>
    <dgm:pt modelId="{70FF0D34-DE94-3D48-BA3A-EE6283451CB0}" type="pres">
      <dgm:prSet presAssocID="{0CC81CFA-D5E2-3A4B-98D8-55B8A9B0C4A6}" presName="bgRect" presStyleLbl="bgShp" presStyleIdx="1" presStyleCnt="3"/>
      <dgm:spPr/>
    </dgm:pt>
    <dgm:pt modelId="{241CF9BB-CF30-E845-90AD-AD6C89E077CB}" type="pres">
      <dgm:prSet presAssocID="{0CC81CFA-D5E2-3A4B-98D8-55B8A9B0C4A6}" presName="bgRectTx" presStyleLbl="bgShp" presStyleIdx="1" presStyleCnt="3">
        <dgm:presLayoutVars>
          <dgm:bulletEnabled val="1"/>
        </dgm:presLayoutVars>
      </dgm:prSet>
      <dgm:spPr/>
    </dgm:pt>
    <dgm:pt modelId="{3B89BB88-DB4A-C24A-9C10-F42E7AEF6076}" type="pres">
      <dgm:prSet presAssocID="{0CC81CFA-D5E2-3A4B-98D8-55B8A9B0C4A6}" presName="spComp" presStyleCnt="0"/>
      <dgm:spPr/>
    </dgm:pt>
    <dgm:pt modelId="{7D6DA150-6745-6E4A-96C8-725980C0A5EA}" type="pres">
      <dgm:prSet presAssocID="{0CC81CFA-D5E2-3A4B-98D8-55B8A9B0C4A6}" presName="vSp" presStyleCnt="0"/>
      <dgm:spPr/>
    </dgm:pt>
    <dgm:pt modelId="{4D057D2E-D90F-C541-ABBB-BA934B7D3EA0}" type="pres">
      <dgm:prSet presAssocID="{DD447D90-2BD9-A847-A88A-9C7DE135019F}" presName="rectComp" presStyleCnt="0"/>
      <dgm:spPr/>
    </dgm:pt>
    <dgm:pt modelId="{89953542-372B-214D-891E-3D63EFB29B41}" type="pres">
      <dgm:prSet presAssocID="{DD447D90-2BD9-A847-A88A-9C7DE135019F}" presName="bgRect" presStyleLbl="bgShp" presStyleIdx="2" presStyleCnt="3"/>
      <dgm:spPr/>
    </dgm:pt>
    <dgm:pt modelId="{EAED8FBB-F522-7249-9E87-015B81FA6AE9}" type="pres">
      <dgm:prSet presAssocID="{DD447D90-2BD9-A847-A88A-9C7DE135019F}" presName="bgRectTx" presStyleLbl="bgShp" presStyleIdx="2" presStyleCnt="3">
        <dgm:presLayoutVars>
          <dgm:bulletEnabled val="1"/>
        </dgm:presLayoutVars>
      </dgm:prSet>
      <dgm:spPr/>
    </dgm:pt>
  </dgm:ptLst>
  <dgm:cxnLst>
    <dgm:cxn modelId="{57C47108-694D-E44C-9CBC-ACD459B4C105}" type="presOf" srcId="{1FF99626-FB06-CC42-A610-D13F99651F3E}" destId="{1CAFC520-54B3-7F49-A274-BA1451226082}" srcOrd="0" destOrd="0" presId="urn:microsoft.com/office/officeart/2005/8/layout/hierarchy6"/>
    <dgm:cxn modelId="{49F1C612-F350-E143-AB27-556D543E25A3}" type="presOf" srcId="{0CC81CFA-D5E2-3A4B-98D8-55B8A9B0C4A6}" destId="{70FF0D34-DE94-3D48-BA3A-EE6283451CB0}" srcOrd="0" destOrd="0" presId="urn:microsoft.com/office/officeart/2005/8/layout/hierarchy6"/>
    <dgm:cxn modelId="{34F4521E-7E2A-244D-B727-3BC7A5DE6A05}" srcId="{1EC6A27A-6D11-E440-97AE-EC08958A0A3F}" destId="{010232AF-4980-8C4B-A624-E3714B00CAD4}" srcOrd="1" destOrd="0" parTransId="{A7518327-1B57-F740-890A-FD645E7F3D0C}" sibTransId="{AEAB3201-B22E-F54E-9AD6-5DCA97AA3CA1}"/>
    <dgm:cxn modelId="{2DF5EE21-5894-3746-8F70-BC21B632F75A}" srcId="{1BF14195-3D99-AC40-AAE7-337795D8745D}" destId="{1EC6A27A-6D11-E440-97AE-EC08958A0A3F}" srcOrd="0" destOrd="0" parTransId="{5203E557-B25D-9D4C-8993-42E21CA73A19}" sibTransId="{1E73B52B-C8F3-854F-92D3-2EEA87247012}"/>
    <dgm:cxn modelId="{EB90E229-4EEE-7E4C-A537-39B22CEF612A}" srcId="{B152F622-0DF5-4D46-B65F-A5E37BC4DFB4}" destId="{0CC81CFA-D5E2-3A4B-98D8-55B8A9B0C4A6}" srcOrd="2" destOrd="0" parTransId="{00F2122C-7856-D040-A76E-293238095F01}" sibTransId="{4F700888-97F4-374B-A651-D35E6EB84679}"/>
    <dgm:cxn modelId="{FD983C3F-A4F6-8745-A366-6496DAA3A510}" type="presOf" srcId="{7AAE7213-B1A5-114E-BD91-970784BD58C4}" destId="{7F9A71E0-5438-704A-B65F-CBCC4656DD31}" srcOrd="0" destOrd="0" presId="urn:microsoft.com/office/officeart/2005/8/layout/hierarchy6"/>
    <dgm:cxn modelId="{AFE6215D-4425-614C-8214-F97FBDA077EA}" type="presOf" srcId="{685E1316-7C2F-4647-B4BC-76475034183C}" destId="{C4639177-F551-9B4B-86AF-0CE97A4100D8}" srcOrd="0" destOrd="0" presId="urn:microsoft.com/office/officeart/2005/8/layout/hierarchy6"/>
    <dgm:cxn modelId="{81D58D5D-D5C9-3A4D-A2AE-FD6535876B89}" type="presOf" srcId="{1EC6A27A-6D11-E440-97AE-EC08958A0A3F}" destId="{9CE0ACF0-3990-D648-ADD7-0FED1C8DD18F}" srcOrd="0" destOrd="0" presId="urn:microsoft.com/office/officeart/2005/8/layout/hierarchy6"/>
    <dgm:cxn modelId="{81192D41-D8FB-A84D-9C91-AE423EDE659D}" srcId="{1EC6A27A-6D11-E440-97AE-EC08958A0A3F}" destId="{7AAE7213-B1A5-114E-BD91-970784BD58C4}" srcOrd="0" destOrd="0" parTransId="{1FF99626-FB06-CC42-A610-D13F99651F3E}" sibTransId="{D08D11E8-205F-6D47-AF52-674F119719EB}"/>
    <dgm:cxn modelId="{E8553B6B-BDA1-D44F-AC47-3B108D31E6EC}" type="presOf" srcId="{AD2985C2-3007-204B-BF9D-7B26C75EF310}" destId="{3A0129B8-6FCC-104C-8A72-E871841DD97D}" srcOrd="0" destOrd="0" presId="urn:microsoft.com/office/officeart/2005/8/layout/hierarchy6"/>
    <dgm:cxn modelId="{F94F4F6C-F384-5646-B950-3E8E73309C12}" type="presOf" srcId="{0CC81CFA-D5E2-3A4B-98D8-55B8A9B0C4A6}" destId="{241CF9BB-CF30-E845-90AD-AD6C89E077CB}" srcOrd="1" destOrd="0" presId="urn:microsoft.com/office/officeart/2005/8/layout/hierarchy6"/>
    <dgm:cxn modelId="{F9391B4E-9B34-634F-BF25-86A841E4180A}" type="presOf" srcId="{DD447D90-2BD9-A847-A88A-9C7DE135019F}" destId="{89953542-372B-214D-891E-3D63EFB29B41}" srcOrd="0" destOrd="0" presId="urn:microsoft.com/office/officeart/2005/8/layout/hierarchy6"/>
    <dgm:cxn modelId="{755DF270-86DC-F444-95BF-C33FBE0722DE}" srcId="{B152F622-0DF5-4D46-B65F-A5E37BC4DFB4}" destId="{1BF14195-3D99-AC40-AAE7-337795D8745D}" srcOrd="0" destOrd="0" parTransId="{DA6EAB1E-2E6C-A649-A19E-65038EB382A8}" sibTransId="{D9AB38F2-10C0-7842-A25B-264D220D5C4B}"/>
    <dgm:cxn modelId="{CBBEB775-2DA7-3B47-BFDA-F62EF1C0B815}" type="presOf" srcId="{1BF14195-3D99-AC40-AAE7-337795D8745D}" destId="{C5C6D221-B622-F743-9CA7-B04E70815296}" srcOrd="0" destOrd="0" presId="urn:microsoft.com/office/officeart/2005/8/layout/hierarchy6"/>
    <dgm:cxn modelId="{7008FF75-7CB3-1345-8D3D-532FC448735C}" type="presOf" srcId="{A7518327-1B57-F740-890A-FD645E7F3D0C}" destId="{678ACA63-B08C-2D4C-BF2E-5DA9181E110B}" srcOrd="0" destOrd="0" presId="urn:microsoft.com/office/officeart/2005/8/layout/hierarchy6"/>
    <dgm:cxn modelId="{9C28DA57-6241-0443-8C9B-CEF360F4896C}" type="presOf" srcId="{B152F622-0DF5-4D46-B65F-A5E37BC4DFB4}" destId="{36716DD8-09E2-FE40-BC4F-7764767AD219}" srcOrd="0" destOrd="0" presId="urn:microsoft.com/office/officeart/2005/8/layout/hierarchy6"/>
    <dgm:cxn modelId="{36DC238C-E404-C04B-AD9B-EAC2AF02BF3F}" type="presOf" srcId="{010232AF-4980-8C4B-A624-E3714B00CAD4}" destId="{19C6C4C9-3711-E44D-BD25-6C4D420F53CD}" srcOrd="0" destOrd="0" presId="urn:microsoft.com/office/officeart/2005/8/layout/hierarchy6"/>
    <dgm:cxn modelId="{4A2BEA94-542F-B046-B8F6-767078BBFD6D}" type="presOf" srcId="{DD447D90-2BD9-A847-A88A-9C7DE135019F}" destId="{EAED8FBB-F522-7249-9E87-015B81FA6AE9}" srcOrd="1" destOrd="0" presId="urn:microsoft.com/office/officeart/2005/8/layout/hierarchy6"/>
    <dgm:cxn modelId="{6B6E0B95-4FAF-9649-86F2-3CAE983A74EA}" type="presOf" srcId="{D8388598-DE66-F64A-AB3E-2AC243DE87C2}" destId="{ADB49D5C-CB99-9E48-880A-C7842A69B9F1}" srcOrd="1" destOrd="0" presId="urn:microsoft.com/office/officeart/2005/8/layout/hierarchy6"/>
    <dgm:cxn modelId="{9DA7059A-398C-FB44-A54E-681C4CDBF7E8}" srcId="{1BF14195-3D99-AC40-AAE7-337795D8745D}" destId="{8BEA74B8-8980-3D42-A8AF-B729C84569A6}" srcOrd="1" destOrd="0" parTransId="{AD2985C2-3007-204B-BF9D-7B26C75EF310}" sibTransId="{037C8A5B-C111-A44C-8CD3-317B57B3F95A}"/>
    <dgm:cxn modelId="{93D440B4-D358-9E46-8899-5452E7EE9987}" type="presOf" srcId="{8BEA74B8-8980-3D42-A8AF-B729C84569A6}" destId="{81C703F7-3572-2440-8524-0C4108CF0D79}" srcOrd="0" destOrd="0" presId="urn:microsoft.com/office/officeart/2005/8/layout/hierarchy6"/>
    <dgm:cxn modelId="{1826D1BF-4BB2-C947-8B64-84636FE28330}" type="presOf" srcId="{5203E557-B25D-9D4C-8993-42E21CA73A19}" destId="{978496D2-AA3D-BD4F-9DCC-6D5279407313}" srcOrd="0" destOrd="0" presId="urn:microsoft.com/office/officeart/2005/8/layout/hierarchy6"/>
    <dgm:cxn modelId="{FB14B7CF-623A-E04C-A06E-65007CC6F88F}" srcId="{8BEA74B8-8980-3D42-A8AF-B729C84569A6}" destId="{4F14D967-5811-5E4C-BC60-7B2BBEB11442}" srcOrd="0" destOrd="0" parTransId="{685E1316-7C2F-4647-B4BC-76475034183C}" sibTransId="{46ABF3DE-F15F-2548-8489-FB86416579A1}"/>
    <dgm:cxn modelId="{9A7277E5-7A92-1F4D-B66E-741770B76E95}" srcId="{B152F622-0DF5-4D46-B65F-A5E37BC4DFB4}" destId="{DD447D90-2BD9-A847-A88A-9C7DE135019F}" srcOrd="3" destOrd="0" parTransId="{C2030877-6138-7D48-925C-35A7C563DFBC}" sibTransId="{01094738-4A3C-3644-8C27-4B0390BD34DC}"/>
    <dgm:cxn modelId="{CF24EDE8-BB22-454A-97C7-F0D15CF879B7}" type="presOf" srcId="{4F14D967-5811-5E4C-BC60-7B2BBEB11442}" destId="{764C7023-E26A-8346-933F-C044A1F2EE6F}" srcOrd="0" destOrd="0" presId="urn:microsoft.com/office/officeart/2005/8/layout/hierarchy6"/>
    <dgm:cxn modelId="{1AF8E3EB-D9A6-9649-BF3A-B2CC39235237}" type="presOf" srcId="{D8388598-DE66-F64A-AB3E-2AC243DE87C2}" destId="{A49E20CC-13D1-D443-BD8F-B670D98DE4A4}" srcOrd="0" destOrd="0" presId="urn:microsoft.com/office/officeart/2005/8/layout/hierarchy6"/>
    <dgm:cxn modelId="{68D9CAF7-A667-444A-8E3C-AC505AF09D79}" srcId="{B152F622-0DF5-4D46-B65F-A5E37BC4DFB4}" destId="{D8388598-DE66-F64A-AB3E-2AC243DE87C2}" srcOrd="1" destOrd="0" parTransId="{348FA139-664F-8F47-A8DA-12A02DFCD8D1}" sibTransId="{DD422036-65A0-6049-9767-E0ADB8C9F6EE}"/>
    <dgm:cxn modelId="{39A55353-A013-0A47-9337-C19F5F294A5D}" type="presParOf" srcId="{36716DD8-09E2-FE40-BC4F-7764767AD219}" destId="{6C66758F-3658-314E-B3CD-9B438EA2D7DA}" srcOrd="0" destOrd="0" presId="urn:microsoft.com/office/officeart/2005/8/layout/hierarchy6"/>
    <dgm:cxn modelId="{4A3FCECC-A96A-394C-BD44-B74E1EFC9960}" type="presParOf" srcId="{6C66758F-3658-314E-B3CD-9B438EA2D7DA}" destId="{A6E5339F-44C9-B045-B906-A53DAF694A50}" srcOrd="0" destOrd="0" presId="urn:microsoft.com/office/officeart/2005/8/layout/hierarchy6"/>
    <dgm:cxn modelId="{94BF04F3-1E94-2143-B6F5-A73B18748E5D}" type="presParOf" srcId="{6C66758F-3658-314E-B3CD-9B438EA2D7DA}" destId="{9F799D7F-9B5D-2B4C-9564-B4048BE5E0DE}" srcOrd="1" destOrd="0" presId="urn:microsoft.com/office/officeart/2005/8/layout/hierarchy6"/>
    <dgm:cxn modelId="{F2ADBB10-8074-684A-87F8-98DB43149B74}" type="presParOf" srcId="{9F799D7F-9B5D-2B4C-9564-B4048BE5E0DE}" destId="{1EE9E55F-C043-9749-AACB-166071492823}" srcOrd="0" destOrd="0" presId="urn:microsoft.com/office/officeart/2005/8/layout/hierarchy6"/>
    <dgm:cxn modelId="{D5D9D429-AD1F-FF47-97C5-BA51317CD744}" type="presParOf" srcId="{1EE9E55F-C043-9749-AACB-166071492823}" destId="{C5C6D221-B622-F743-9CA7-B04E70815296}" srcOrd="0" destOrd="0" presId="urn:microsoft.com/office/officeart/2005/8/layout/hierarchy6"/>
    <dgm:cxn modelId="{8F0E05FC-AC17-B549-A35E-29FE01A34772}" type="presParOf" srcId="{1EE9E55F-C043-9749-AACB-166071492823}" destId="{CCAC6497-1BD4-4245-8CF5-2A7B23CDFCB5}" srcOrd="1" destOrd="0" presId="urn:microsoft.com/office/officeart/2005/8/layout/hierarchy6"/>
    <dgm:cxn modelId="{B1EA2023-8E1B-9E44-BC53-43A3B9CF2180}" type="presParOf" srcId="{CCAC6497-1BD4-4245-8CF5-2A7B23CDFCB5}" destId="{978496D2-AA3D-BD4F-9DCC-6D5279407313}" srcOrd="0" destOrd="0" presId="urn:microsoft.com/office/officeart/2005/8/layout/hierarchy6"/>
    <dgm:cxn modelId="{B77797E9-0739-D042-A92D-A918641F9304}" type="presParOf" srcId="{CCAC6497-1BD4-4245-8CF5-2A7B23CDFCB5}" destId="{2C1D911D-8EA9-684F-90CE-2E78E48E8018}" srcOrd="1" destOrd="0" presId="urn:microsoft.com/office/officeart/2005/8/layout/hierarchy6"/>
    <dgm:cxn modelId="{F2282F39-C0C7-3749-8473-C106F97A51E8}" type="presParOf" srcId="{2C1D911D-8EA9-684F-90CE-2E78E48E8018}" destId="{9CE0ACF0-3990-D648-ADD7-0FED1C8DD18F}" srcOrd="0" destOrd="0" presId="urn:microsoft.com/office/officeart/2005/8/layout/hierarchy6"/>
    <dgm:cxn modelId="{F4A16D8E-E814-CE45-B017-8034CC5A85CB}" type="presParOf" srcId="{2C1D911D-8EA9-684F-90CE-2E78E48E8018}" destId="{24B017B7-3EF8-3340-ABF6-745C5D804673}" srcOrd="1" destOrd="0" presId="urn:microsoft.com/office/officeart/2005/8/layout/hierarchy6"/>
    <dgm:cxn modelId="{F8A4D476-C0F9-5344-88CA-BC487E668DD5}" type="presParOf" srcId="{24B017B7-3EF8-3340-ABF6-745C5D804673}" destId="{1CAFC520-54B3-7F49-A274-BA1451226082}" srcOrd="0" destOrd="0" presId="urn:microsoft.com/office/officeart/2005/8/layout/hierarchy6"/>
    <dgm:cxn modelId="{C448C00D-D780-A34F-9108-51DE460E2053}" type="presParOf" srcId="{24B017B7-3EF8-3340-ABF6-745C5D804673}" destId="{BE5AB345-77CA-764A-B0C7-BB245E8170EA}" srcOrd="1" destOrd="0" presId="urn:microsoft.com/office/officeart/2005/8/layout/hierarchy6"/>
    <dgm:cxn modelId="{5E3DE8BA-7CC3-224C-B0C2-F991659D5DA4}" type="presParOf" srcId="{BE5AB345-77CA-764A-B0C7-BB245E8170EA}" destId="{7F9A71E0-5438-704A-B65F-CBCC4656DD31}" srcOrd="0" destOrd="0" presId="urn:microsoft.com/office/officeart/2005/8/layout/hierarchy6"/>
    <dgm:cxn modelId="{0A3202A3-B72A-FD4B-99A5-404E07FEDACB}" type="presParOf" srcId="{BE5AB345-77CA-764A-B0C7-BB245E8170EA}" destId="{3D4BD70F-D13C-054F-99DD-BDAF92F32D81}" srcOrd="1" destOrd="0" presId="urn:microsoft.com/office/officeart/2005/8/layout/hierarchy6"/>
    <dgm:cxn modelId="{1543FF4C-F151-C546-85A7-CD69E9A8C005}" type="presParOf" srcId="{24B017B7-3EF8-3340-ABF6-745C5D804673}" destId="{678ACA63-B08C-2D4C-BF2E-5DA9181E110B}" srcOrd="2" destOrd="0" presId="urn:microsoft.com/office/officeart/2005/8/layout/hierarchy6"/>
    <dgm:cxn modelId="{4642AB0F-A287-8C45-92CB-C0EA809B1B68}" type="presParOf" srcId="{24B017B7-3EF8-3340-ABF6-745C5D804673}" destId="{DD6367FD-4C35-494F-B988-FD5154E337C4}" srcOrd="3" destOrd="0" presId="urn:microsoft.com/office/officeart/2005/8/layout/hierarchy6"/>
    <dgm:cxn modelId="{B11AF44D-7EB3-1342-9A6F-E94AC5588E2D}" type="presParOf" srcId="{DD6367FD-4C35-494F-B988-FD5154E337C4}" destId="{19C6C4C9-3711-E44D-BD25-6C4D420F53CD}" srcOrd="0" destOrd="0" presId="urn:microsoft.com/office/officeart/2005/8/layout/hierarchy6"/>
    <dgm:cxn modelId="{AB95B11A-FBA3-9443-AD7D-E1291729ACD7}" type="presParOf" srcId="{DD6367FD-4C35-494F-B988-FD5154E337C4}" destId="{F89ACAFA-435C-6743-A2AF-2F2D0EF38FCB}" srcOrd="1" destOrd="0" presId="urn:microsoft.com/office/officeart/2005/8/layout/hierarchy6"/>
    <dgm:cxn modelId="{51110BCC-2097-D54B-8261-4335A94C75C0}" type="presParOf" srcId="{CCAC6497-1BD4-4245-8CF5-2A7B23CDFCB5}" destId="{3A0129B8-6FCC-104C-8A72-E871841DD97D}" srcOrd="2" destOrd="0" presId="urn:microsoft.com/office/officeart/2005/8/layout/hierarchy6"/>
    <dgm:cxn modelId="{E287BB8E-AFAD-2F4E-B318-73204B4427BD}" type="presParOf" srcId="{CCAC6497-1BD4-4245-8CF5-2A7B23CDFCB5}" destId="{3746D18B-B963-F047-B2D6-BBA4B1CF232E}" srcOrd="3" destOrd="0" presId="urn:microsoft.com/office/officeart/2005/8/layout/hierarchy6"/>
    <dgm:cxn modelId="{4B32E5CE-C0F6-EE4B-89A3-30D44D644D2A}" type="presParOf" srcId="{3746D18B-B963-F047-B2D6-BBA4B1CF232E}" destId="{81C703F7-3572-2440-8524-0C4108CF0D79}" srcOrd="0" destOrd="0" presId="urn:microsoft.com/office/officeart/2005/8/layout/hierarchy6"/>
    <dgm:cxn modelId="{B79CAE8E-E7B5-C348-BAE7-3FFAF4F7A463}" type="presParOf" srcId="{3746D18B-B963-F047-B2D6-BBA4B1CF232E}" destId="{69345B28-B11F-FC49-8498-2CCC3C4F0955}" srcOrd="1" destOrd="0" presId="urn:microsoft.com/office/officeart/2005/8/layout/hierarchy6"/>
    <dgm:cxn modelId="{691C7F5E-0E61-5440-9B95-EECF1400D618}" type="presParOf" srcId="{69345B28-B11F-FC49-8498-2CCC3C4F0955}" destId="{C4639177-F551-9B4B-86AF-0CE97A4100D8}" srcOrd="0" destOrd="0" presId="urn:microsoft.com/office/officeart/2005/8/layout/hierarchy6"/>
    <dgm:cxn modelId="{3541E442-9F84-4248-9E34-C46CA3AFD26A}" type="presParOf" srcId="{69345B28-B11F-FC49-8498-2CCC3C4F0955}" destId="{51C3A104-9FAC-6047-B2C5-DAE0E4939BFA}" srcOrd="1" destOrd="0" presId="urn:microsoft.com/office/officeart/2005/8/layout/hierarchy6"/>
    <dgm:cxn modelId="{90134ADE-C075-1A48-B484-6B0FDA6E000C}" type="presParOf" srcId="{51C3A104-9FAC-6047-B2C5-DAE0E4939BFA}" destId="{764C7023-E26A-8346-933F-C044A1F2EE6F}" srcOrd="0" destOrd="0" presId="urn:microsoft.com/office/officeart/2005/8/layout/hierarchy6"/>
    <dgm:cxn modelId="{719F2AED-B156-E54B-A89C-58F4039090A5}" type="presParOf" srcId="{51C3A104-9FAC-6047-B2C5-DAE0E4939BFA}" destId="{4585FA68-EF4D-E648-AA6A-0480EB8923B0}" srcOrd="1" destOrd="0" presId="urn:microsoft.com/office/officeart/2005/8/layout/hierarchy6"/>
    <dgm:cxn modelId="{FC6A7B28-962A-6E43-B017-51D0C3387B75}" type="presParOf" srcId="{36716DD8-09E2-FE40-BC4F-7764767AD219}" destId="{0DD8C9E3-0C19-7B42-B2C7-76B2943460D2}" srcOrd="1" destOrd="0" presId="urn:microsoft.com/office/officeart/2005/8/layout/hierarchy6"/>
    <dgm:cxn modelId="{3B707696-F856-0E44-AE3F-20BE4713AA1D}" type="presParOf" srcId="{0DD8C9E3-0C19-7B42-B2C7-76B2943460D2}" destId="{DD8161A0-E95E-6F47-B6E0-5324C2C724D4}" srcOrd="0" destOrd="0" presId="urn:microsoft.com/office/officeart/2005/8/layout/hierarchy6"/>
    <dgm:cxn modelId="{782A8A78-124B-3C4A-870E-529B4E2DC065}" type="presParOf" srcId="{DD8161A0-E95E-6F47-B6E0-5324C2C724D4}" destId="{A49E20CC-13D1-D443-BD8F-B670D98DE4A4}" srcOrd="0" destOrd="0" presId="urn:microsoft.com/office/officeart/2005/8/layout/hierarchy6"/>
    <dgm:cxn modelId="{AFCF9C8F-737B-4547-A9AF-75E3E532E669}" type="presParOf" srcId="{DD8161A0-E95E-6F47-B6E0-5324C2C724D4}" destId="{ADB49D5C-CB99-9E48-880A-C7842A69B9F1}" srcOrd="1" destOrd="0" presId="urn:microsoft.com/office/officeart/2005/8/layout/hierarchy6"/>
    <dgm:cxn modelId="{A633FE3E-ED9A-2F4F-9415-D531D723F53B}" type="presParOf" srcId="{0DD8C9E3-0C19-7B42-B2C7-76B2943460D2}" destId="{F30108B7-5F70-E742-A2DA-8FC3793CDC0F}" srcOrd="1" destOrd="0" presId="urn:microsoft.com/office/officeart/2005/8/layout/hierarchy6"/>
    <dgm:cxn modelId="{51CECB57-4E67-C840-9733-77510F5C6881}" type="presParOf" srcId="{F30108B7-5F70-E742-A2DA-8FC3793CDC0F}" destId="{5C8FA382-3EC4-124C-9C9E-6194FCC969DF}" srcOrd="0" destOrd="0" presId="urn:microsoft.com/office/officeart/2005/8/layout/hierarchy6"/>
    <dgm:cxn modelId="{3014FAF7-3A2D-2540-ACCA-C0D8D5F4E1EF}" type="presParOf" srcId="{0DD8C9E3-0C19-7B42-B2C7-76B2943460D2}" destId="{3FF67B24-5AAF-0642-B2D2-A612BB9E2B40}" srcOrd="2" destOrd="0" presId="urn:microsoft.com/office/officeart/2005/8/layout/hierarchy6"/>
    <dgm:cxn modelId="{CA6410A3-7F00-3842-9631-7313181E883E}" type="presParOf" srcId="{3FF67B24-5AAF-0642-B2D2-A612BB9E2B40}" destId="{70FF0D34-DE94-3D48-BA3A-EE6283451CB0}" srcOrd="0" destOrd="0" presId="urn:microsoft.com/office/officeart/2005/8/layout/hierarchy6"/>
    <dgm:cxn modelId="{5B6C1132-5C6F-3F4A-803D-77E86881A3FE}" type="presParOf" srcId="{3FF67B24-5AAF-0642-B2D2-A612BB9E2B40}" destId="{241CF9BB-CF30-E845-90AD-AD6C89E077CB}" srcOrd="1" destOrd="0" presId="urn:microsoft.com/office/officeart/2005/8/layout/hierarchy6"/>
    <dgm:cxn modelId="{0020C452-03B8-8742-902A-64F0EB6E2F54}" type="presParOf" srcId="{0DD8C9E3-0C19-7B42-B2C7-76B2943460D2}" destId="{3B89BB88-DB4A-C24A-9C10-F42E7AEF6076}" srcOrd="3" destOrd="0" presId="urn:microsoft.com/office/officeart/2005/8/layout/hierarchy6"/>
    <dgm:cxn modelId="{2EF4AC09-6821-5D45-A14B-B1F33C762E89}" type="presParOf" srcId="{3B89BB88-DB4A-C24A-9C10-F42E7AEF6076}" destId="{7D6DA150-6745-6E4A-96C8-725980C0A5EA}" srcOrd="0" destOrd="0" presId="urn:microsoft.com/office/officeart/2005/8/layout/hierarchy6"/>
    <dgm:cxn modelId="{BFE8060F-799B-C34D-87CE-1697F1DEFEA2}" type="presParOf" srcId="{0DD8C9E3-0C19-7B42-B2C7-76B2943460D2}" destId="{4D057D2E-D90F-C541-ABBB-BA934B7D3EA0}" srcOrd="4" destOrd="0" presId="urn:microsoft.com/office/officeart/2005/8/layout/hierarchy6"/>
    <dgm:cxn modelId="{C6EEE4A4-EEEA-134F-AD78-28FD2EF67B3B}" type="presParOf" srcId="{4D057D2E-D90F-C541-ABBB-BA934B7D3EA0}" destId="{89953542-372B-214D-891E-3D63EFB29B41}" srcOrd="0" destOrd="0" presId="urn:microsoft.com/office/officeart/2005/8/layout/hierarchy6"/>
    <dgm:cxn modelId="{2606FE0B-7EE0-4A43-BEA3-8E9FFFDA3521}" type="presParOf" srcId="{4D057D2E-D90F-C541-ABBB-BA934B7D3EA0}" destId="{EAED8FBB-F522-7249-9E87-015B81FA6AE9}" srcOrd="1" destOrd="0" presId="urn:microsoft.com/office/officeart/2005/8/layout/hierarchy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1B0556-8E9E-304D-B78D-A75BBBBE7FEB}" type="doc">
      <dgm:prSet loTypeId="urn:microsoft.com/office/officeart/2005/8/layout/radial5" loCatId="" qsTypeId="urn:microsoft.com/office/officeart/2005/8/quickstyle/simple1" qsCatId="simple" csTypeId="urn:microsoft.com/office/officeart/2005/8/colors/accent1_2" csCatId="accent1" phldr="1"/>
      <dgm:spPr/>
      <dgm:t>
        <a:bodyPr/>
        <a:lstStyle/>
        <a:p>
          <a:endParaRPr lang="fr-FR"/>
        </a:p>
      </dgm:t>
    </dgm:pt>
    <dgm:pt modelId="{37D27194-784D-EE4E-862A-278242FA2615}">
      <dgm:prSet phldrT="[Texte]"/>
      <dgm:spPr/>
      <dgm:t>
        <a:bodyPr/>
        <a:lstStyle/>
        <a:p>
          <a:r>
            <a:rPr lang="fr-FR" dirty="0"/>
            <a:t>?</a:t>
          </a:r>
        </a:p>
      </dgm:t>
    </dgm:pt>
    <dgm:pt modelId="{6C7CAE7D-43A6-1749-B017-3B67A0257171}" type="parTrans" cxnId="{8B3B8036-495B-604F-8BD3-92F13B5E1259}">
      <dgm:prSet/>
      <dgm:spPr/>
      <dgm:t>
        <a:bodyPr/>
        <a:lstStyle/>
        <a:p>
          <a:endParaRPr lang="fr-FR"/>
        </a:p>
      </dgm:t>
    </dgm:pt>
    <dgm:pt modelId="{EC5A059B-7672-4D43-9405-BF50B2BEA786}" type="sibTrans" cxnId="{8B3B8036-495B-604F-8BD3-92F13B5E1259}">
      <dgm:prSet/>
      <dgm:spPr/>
      <dgm:t>
        <a:bodyPr/>
        <a:lstStyle/>
        <a:p>
          <a:endParaRPr lang="fr-FR"/>
        </a:p>
      </dgm:t>
    </dgm:pt>
    <dgm:pt modelId="{C74A8C54-C71C-FE41-99E2-D75CBBFE03AE}">
      <dgm:prSet phldrT="[Texte]"/>
      <dgm:spPr/>
      <dgm:t>
        <a:bodyPr/>
        <a:lstStyle/>
        <a:p>
          <a:r>
            <a:rPr lang="fr-FR" dirty="0" err="1"/>
            <a:t>Pictograms</a:t>
          </a:r>
          <a:endParaRPr lang="fr-FR" dirty="0"/>
        </a:p>
      </dgm:t>
    </dgm:pt>
    <dgm:pt modelId="{95564723-B960-C946-91F1-7896AA8C4D6C}" type="parTrans" cxnId="{4ACB1DA8-C8D4-F542-86A9-FF9FE17A663D}">
      <dgm:prSet/>
      <dgm:spPr/>
      <dgm:t>
        <a:bodyPr/>
        <a:lstStyle/>
        <a:p>
          <a:endParaRPr lang="fr-FR"/>
        </a:p>
      </dgm:t>
    </dgm:pt>
    <dgm:pt modelId="{B59700ED-19E7-B94F-A111-1542050C44D5}" type="sibTrans" cxnId="{4ACB1DA8-C8D4-F542-86A9-FF9FE17A663D}">
      <dgm:prSet/>
      <dgm:spPr/>
      <dgm:t>
        <a:bodyPr/>
        <a:lstStyle/>
        <a:p>
          <a:endParaRPr lang="fr-FR"/>
        </a:p>
      </dgm:t>
    </dgm:pt>
    <dgm:pt modelId="{B9E5A2E9-71F5-E84C-8D91-066969D874AB}">
      <dgm:prSet phldrT="[Texte]"/>
      <dgm:spPr/>
      <dgm:t>
        <a:bodyPr/>
        <a:lstStyle/>
        <a:p>
          <a:r>
            <a:rPr lang="fr-FR" dirty="0"/>
            <a:t>Real </a:t>
          </a:r>
          <a:r>
            <a:rPr lang="fr-FR" dirty="0" err="1"/>
            <a:t>objects</a:t>
          </a:r>
          <a:endParaRPr lang="fr-FR" dirty="0"/>
        </a:p>
      </dgm:t>
    </dgm:pt>
    <dgm:pt modelId="{20B2BA0C-8BC7-5E48-8D93-AA6F31B8BD8B}" type="parTrans" cxnId="{B9952D34-CCED-4A43-977A-D518603349D8}">
      <dgm:prSet/>
      <dgm:spPr/>
      <dgm:t>
        <a:bodyPr/>
        <a:lstStyle/>
        <a:p>
          <a:endParaRPr lang="fr-FR"/>
        </a:p>
      </dgm:t>
    </dgm:pt>
    <dgm:pt modelId="{4D36A1D3-C3C9-8D44-B84D-74D600B0A287}" type="sibTrans" cxnId="{B9952D34-CCED-4A43-977A-D518603349D8}">
      <dgm:prSet/>
      <dgm:spPr/>
      <dgm:t>
        <a:bodyPr/>
        <a:lstStyle/>
        <a:p>
          <a:endParaRPr lang="fr-FR"/>
        </a:p>
      </dgm:t>
    </dgm:pt>
    <dgm:pt modelId="{D849C80B-D370-0447-887C-A63D98E73408}">
      <dgm:prSet phldrT="[Texte]"/>
      <dgm:spPr/>
      <dgm:t>
        <a:bodyPr/>
        <a:lstStyle/>
        <a:p>
          <a:r>
            <a:rPr lang="fr-FR" dirty="0"/>
            <a:t>Photos</a:t>
          </a:r>
        </a:p>
      </dgm:t>
    </dgm:pt>
    <dgm:pt modelId="{1CA3583D-A712-474A-94F3-AFA358A6457C}" type="parTrans" cxnId="{46E261ED-F3F2-7E45-B737-80A18C5DF3B0}">
      <dgm:prSet/>
      <dgm:spPr/>
      <dgm:t>
        <a:bodyPr/>
        <a:lstStyle/>
        <a:p>
          <a:endParaRPr lang="fr-FR"/>
        </a:p>
      </dgm:t>
    </dgm:pt>
    <dgm:pt modelId="{E5B69B6A-96C3-3742-8397-CC1A58E55CD3}" type="sibTrans" cxnId="{46E261ED-F3F2-7E45-B737-80A18C5DF3B0}">
      <dgm:prSet/>
      <dgm:spPr/>
      <dgm:t>
        <a:bodyPr/>
        <a:lstStyle/>
        <a:p>
          <a:endParaRPr lang="fr-FR"/>
        </a:p>
      </dgm:t>
    </dgm:pt>
    <dgm:pt modelId="{F3EA4B48-926A-344E-8085-EE0FC87CBAC9}" type="pres">
      <dgm:prSet presAssocID="{941B0556-8E9E-304D-B78D-A75BBBBE7FEB}" presName="Name0" presStyleCnt="0">
        <dgm:presLayoutVars>
          <dgm:chMax val="1"/>
          <dgm:dir/>
          <dgm:animLvl val="ctr"/>
          <dgm:resizeHandles val="exact"/>
        </dgm:presLayoutVars>
      </dgm:prSet>
      <dgm:spPr/>
    </dgm:pt>
    <dgm:pt modelId="{03A91048-B201-0C43-AAF4-03803F6C6AD7}" type="pres">
      <dgm:prSet presAssocID="{37D27194-784D-EE4E-862A-278242FA2615}" presName="centerShape" presStyleLbl="node0" presStyleIdx="0" presStyleCnt="1"/>
      <dgm:spPr/>
    </dgm:pt>
    <dgm:pt modelId="{BD8ABBE4-2842-2041-8467-2B7AAB4DB2D8}" type="pres">
      <dgm:prSet presAssocID="{95564723-B960-C946-91F1-7896AA8C4D6C}" presName="parTrans" presStyleLbl="sibTrans2D1" presStyleIdx="0" presStyleCnt="3"/>
      <dgm:spPr/>
    </dgm:pt>
    <dgm:pt modelId="{04614BA5-9B93-1A41-B450-19E8079D0A85}" type="pres">
      <dgm:prSet presAssocID="{95564723-B960-C946-91F1-7896AA8C4D6C}" presName="connectorText" presStyleLbl="sibTrans2D1" presStyleIdx="0" presStyleCnt="3"/>
      <dgm:spPr/>
    </dgm:pt>
    <dgm:pt modelId="{727153FA-1BAA-A845-BAE7-87B11D91F245}" type="pres">
      <dgm:prSet presAssocID="{C74A8C54-C71C-FE41-99E2-D75CBBFE03AE}" presName="node" presStyleLbl="node1" presStyleIdx="0" presStyleCnt="3">
        <dgm:presLayoutVars>
          <dgm:bulletEnabled val="1"/>
        </dgm:presLayoutVars>
      </dgm:prSet>
      <dgm:spPr/>
    </dgm:pt>
    <dgm:pt modelId="{B73FE433-D52C-A346-91D2-78E517198F47}" type="pres">
      <dgm:prSet presAssocID="{20B2BA0C-8BC7-5E48-8D93-AA6F31B8BD8B}" presName="parTrans" presStyleLbl="sibTrans2D1" presStyleIdx="1" presStyleCnt="3"/>
      <dgm:spPr/>
    </dgm:pt>
    <dgm:pt modelId="{FE3E884F-6588-5E4C-B3B7-5A18D83009E9}" type="pres">
      <dgm:prSet presAssocID="{20B2BA0C-8BC7-5E48-8D93-AA6F31B8BD8B}" presName="connectorText" presStyleLbl="sibTrans2D1" presStyleIdx="1" presStyleCnt="3"/>
      <dgm:spPr/>
    </dgm:pt>
    <dgm:pt modelId="{0C54DBD2-33EF-6444-B28C-524A274AB837}" type="pres">
      <dgm:prSet presAssocID="{B9E5A2E9-71F5-E84C-8D91-066969D874AB}" presName="node" presStyleLbl="node1" presStyleIdx="1" presStyleCnt="3">
        <dgm:presLayoutVars>
          <dgm:bulletEnabled val="1"/>
        </dgm:presLayoutVars>
      </dgm:prSet>
      <dgm:spPr/>
    </dgm:pt>
    <dgm:pt modelId="{5724B1BB-B7DC-4044-BBBB-EC41AA21506C}" type="pres">
      <dgm:prSet presAssocID="{1CA3583D-A712-474A-94F3-AFA358A6457C}" presName="parTrans" presStyleLbl="sibTrans2D1" presStyleIdx="2" presStyleCnt="3"/>
      <dgm:spPr/>
    </dgm:pt>
    <dgm:pt modelId="{77A57645-02FE-B145-9EFF-40496FC3C07C}" type="pres">
      <dgm:prSet presAssocID="{1CA3583D-A712-474A-94F3-AFA358A6457C}" presName="connectorText" presStyleLbl="sibTrans2D1" presStyleIdx="2" presStyleCnt="3"/>
      <dgm:spPr/>
    </dgm:pt>
    <dgm:pt modelId="{F46D5969-755A-0E45-836C-687CD1A8597A}" type="pres">
      <dgm:prSet presAssocID="{D849C80B-D370-0447-887C-A63D98E73408}" presName="node" presStyleLbl="node1" presStyleIdx="2" presStyleCnt="3">
        <dgm:presLayoutVars>
          <dgm:bulletEnabled val="1"/>
        </dgm:presLayoutVars>
      </dgm:prSet>
      <dgm:spPr/>
    </dgm:pt>
  </dgm:ptLst>
  <dgm:cxnLst>
    <dgm:cxn modelId="{6AEA510A-5640-0644-AECA-9EF0C00E910D}" type="presOf" srcId="{C74A8C54-C71C-FE41-99E2-D75CBBFE03AE}" destId="{727153FA-1BAA-A845-BAE7-87B11D91F245}" srcOrd="0" destOrd="0" presId="urn:microsoft.com/office/officeart/2005/8/layout/radial5"/>
    <dgm:cxn modelId="{E7863729-262A-BC41-BD21-3B23F1C8CC92}" type="presOf" srcId="{20B2BA0C-8BC7-5E48-8D93-AA6F31B8BD8B}" destId="{FE3E884F-6588-5E4C-B3B7-5A18D83009E9}" srcOrd="1" destOrd="0" presId="urn:microsoft.com/office/officeart/2005/8/layout/radial5"/>
    <dgm:cxn modelId="{B9952D34-CCED-4A43-977A-D518603349D8}" srcId="{37D27194-784D-EE4E-862A-278242FA2615}" destId="{B9E5A2E9-71F5-E84C-8D91-066969D874AB}" srcOrd="1" destOrd="0" parTransId="{20B2BA0C-8BC7-5E48-8D93-AA6F31B8BD8B}" sibTransId="{4D36A1D3-C3C9-8D44-B84D-74D600B0A287}"/>
    <dgm:cxn modelId="{E3334635-0ACF-D74F-96B2-B1253B247270}" type="presOf" srcId="{37D27194-784D-EE4E-862A-278242FA2615}" destId="{03A91048-B201-0C43-AAF4-03803F6C6AD7}" srcOrd="0" destOrd="0" presId="urn:microsoft.com/office/officeart/2005/8/layout/radial5"/>
    <dgm:cxn modelId="{8B3B8036-495B-604F-8BD3-92F13B5E1259}" srcId="{941B0556-8E9E-304D-B78D-A75BBBBE7FEB}" destId="{37D27194-784D-EE4E-862A-278242FA2615}" srcOrd="0" destOrd="0" parTransId="{6C7CAE7D-43A6-1749-B017-3B67A0257171}" sibTransId="{EC5A059B-7672-4D43-9405-BF50B2BEA786}"/>
    <dgm:cxn modelId="{9BF13C67-E5BE-C14B-91F0-33B1EDAD71DA}" type="presOf" srcId="{1CA3583D-A712-474A-94F3-AFA358A6457C}" destId="{77A57645-02FE-B145-9EFF-40496FC3C07C}" srcOrd="1" destOrd="0" presId="urn:microsoft.com/office/officeart/2005/8/layout/radial5"/>
    <dgm:cxn modelId="{A3E6B574-EA20-CE44-8BFC-C6951A7F9D30}" type="presOf" srcId="{95564723-B960-C946-91F1-7896AA8C4D6C}" destId="{BD8ABBE4-2842-2041-8467-2B7AAB4DB2D8}" srcOrd="0" destOrd="0" presId="urn:microsoft.com/office/officeart/2005/8/layout/radial5"/>
    <dgm:cxn modelId="{25DF637C-DB29-FB4A-B957-C8B6F2A79BB3}" type="presOf" srcId="{941B0556-8E9E-304D-B78D-A75BBBBE7FEB}" destId="{F3EA4B48-926A-344E-8085-EE0FC87CBAC9}" srcOrd="0" destOrd="0" presId="urn:microsoft.com/office/officeart/2005/8/layout/radial5"/>
    <dgm:cxn modelId="{5F983E86-6DCB-1F45-B168-0D14188F32F3}" type="presOf" srcId="{D849C80B-D370-0447-887C-A63D98E73408}" destId="{F46D5969-755A-0E45-836C-687CD1A8597A}" srcOrd="0" destOrd="0" presId="urn:microsoft.com/office/officeart/2005/8/layout/radial5"/>
    <dgm:cxn modelId="{4ACB1DA8-C8D4-F542-86A9-FF9FE17A663D}" srcId="{37D27194-784D-EE4E-862A-278242FA2615}" destId="{C74A8C54-C71C-FE41-99E2-D75CBBFE03AE}" srcOrd="0" destOrd="0" parTransId="{95564723-B960-C946-91F1-7896AA8C4D6C}" sibTransId="{B59700ED-19E7-B94F-A111-1542050C44D5}"/>
    <dgm:cxn modelId="{CAE233A9-E1DE-374A-BDCF-3604B5E19738}" type="presOf" srcId="{20B2BA0C-8BC7-5E48-8D93-AA6F31B8BD8B}" destId="{B73FE433-D52C-A346-91D2-78E517198F47}" srcOrd="0" destOrd="0" presId="urn:microsoft.com/office/officeart/2005/8/layout/radial5"/>
    <dgm:cxn modelId="{D11939AE-9D2C-D749-8FF2-9C9D3F03CBA7}" type="presOf" srcId="{1CA3583D-A712-474A-94F3-AFA358A6457C}" destId="{5724B1BB-B7DC-4044-BBBB-EC41AA21506C}" srcOrd="0" destOrd="0" presId="urn:microsoft.com/office/officeart/2005/8/layout/radial5"/>
    <dgm:cxn modelId="{164921B3-AB55-E94F-B9BA-CEC81894E57D}" type="presOf" srcId="{B9E5A2E9-71F5-E84C-8D91-066969D874AB}" destId="{0C54DBD2-33EF-6444-B28C-524A274AB837}" srcOrd="0" destOrd="0" presId="urn:microsoft.com/office/officeart/2005/8/layout/radial5"/>
    <dgm:cxn modelId="{46E261ED-F3F2-7E45-B737-80A18C5DF3B0}" srcId="{37D27194-784D-EE4E-862A-278242FA2615}" destId="{D849C80B-D370-0447-887C-A63D98E73408}" srcOrd="2" destOrd="0" parTransId="{1CA3583D-A712-474A-94F3-AFA358A6457C}" sibTransId="{E5B69B6A-96C3-3742-8397-CC1A58E55CD3}"/>
    <dgm:cxn modelId="{D19C03EF-DBAC-FC43-A7FC-8628F7B7AD9D}" type="presOf" srcId="{95564723-B960-C946-91F1-7896AA8C4D6C}" destId="{04614BA5-9B93-1A41-B450-19E8079D0A85}" srcOrd="1" destOrd="0" presId="urn:microsoft.com/office/officeart/2005/8/layout/radial5"/>
    <dgm:cxn modelId="{30857941-D2B6-9E49-8F59-4E466A2A042D}" type="presParOf" srcId="{F3EA4B48-926A-344E-8085-EE0FC87CBAC9}" destId="{03A91048-B201-0C43-AAF4-03803F6C6AD7}" srcOrd="0" destOrd="0" presId="urn:microsoft.com/office/officeart/2005/8/layout/radial5"/>
    <dgm:cxn modelId="{C4FA2636-65A9-3D49-90AD-A98C5601EB7C}" type="presParOf" srcId="{F3EA4B48-926A-344E-8085-EE0FC87CBAC9}" destId="{BD8ABBE4-2842-2041-8467-2B7AAB4DB2D8}" srcOrd="1" destOrd="0" presId="urn:microsoft.com/office/officeart/2005/8/layout/radial5"/>
    <dgm:cxn modelId="{15C7ECD9-A6D9-AF44-AEB3-249F05277374}" type="presParOf" srcId="{BD8ABBE4-2842-2041-8467-2B7AAB4DB2D8}" destId="{04614BA5-9B93-1A41-B450-19E8079D0A85}" srcOrd="0" destOrd="0" presId="urn:microsoft.com/office/officeart/2005/8/layout/radial5"/>
    <dgm:cxn modelId="{4EAC8FEB-6D55-1D45-A3FC-F2E29222E87A}" type="presParOf" srcId="{F3EA4B48-926A-344E-8085-EE0FC87CBAC9}" destId="{727153FA-1BAA-A845-BAE7-87B11D91F245}" srcOrd="2" destOrd="0" presId="urn:microsoft.com/office/officeart/2005/8/layout/radial5"/>
    <dgm:cxn modelId="{566B5A44-077D-1B4D-8581-8030A1ABEDE3}" type="presParOf" srcId="{F3EA4B48-926A-344E-8085-EE0FC87CBAC9}" destId="{B73FE433-D52C-A346-91D2-78E517198F47}" srcOrd="3" destOrd="0" presId="urn:microsoft.com/office/officeart/2005/8/layout/radial5"/>
    <dgm:cxn modelId="{774EDE73-8AE2-2C45-B450-0DFE8E6BBD95}" type="presParOf" srcId="{B73FE433-D52C-A346-91D2-78E517198F47}" destId="{FE3E884F-6588-5E4C-B3B7-5A18D83009E9}" srcOrd="0" destOrd="0" presId="urn:microsoft.com/office/officeart/2005/8/layout/radial5"/>
    <dgm:cxn modelId="{DC974B1A-CF18-BE4D-B168-F028452BF287}" type="presParOf" srcId="{F3EA4B48-926A-344E-8085-EE0FC87CBAC9}" destId="{0C54DBD2-33EF-6444-B28C-524A274AB837}" srcOrd="4" destOrd="0" presId="urn:microsoft.com/office/officeart/2005/8/layout/radial5"/>
    <dgm:cxn modelId="{885942B4-495A-BC4B-8000-78A6B5403AC5}" type="presParOf" srcId="{F3EA4B48-926A-344E-8085-EE0FC87CBAC9}" destId="{5724B1BB-B7DC-4044-BBBB-EC41AA21506C}" srcOrd="5" destOrd="0" presId="urn:microsoft.com/office/officeart/2005/8/layout/radial5"/>
    <dgm:cxn modelId="{25982F03-3320-6744-B57F-52ED286B7682}" type="presParOf" srcId="{5724B1BB-B7DC-4044-BBBB-EC41AA21506C}" destId="{77A57645-02FE-B145-9EFF-40496FC3C07C}" srcOrd="0" destOrd="0" presId="urn:microsoft.com/office/officeart/2005/8/layout/radial5"/>
    <dgm:cxn modelId="{C14A0855-88EF-C64F-BA64-2CCB9B5C5C47}" type="presParOf" srcId="{F3EA4B48-926A-344E-8085-EE0FC87CBAC9}" destId="{F46D5969-755A-0E45-836C-687CD1A8597A}" srcOrd="6"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394EE1B-AF5C-E247-9F17-F01C1F6FAB18}" type="doc">
      <dgm:prSet loTypeId="urn:microsoft.com/office/officeart/2005/8/layout/process1" loCatId="" qsTypeId="urn:microsoft.com/office/officeart/2005/8/quickstyle/simple2" qsCatId="simple" csTypeId="urn:microsoft.com/office/officeart/2005/8/colors/accent1_1" csCatId="accent1" phldr="1"/>
      <dgm:spPr/>
    </dgm:pt>
    <dgm:pt modelId="{7F514328-95E2-B84F-B615-B2280AD8F96B}">
      <dgm:prSet phldrT="[Texte]"/>
      <dgm:spPr/>
      <dgm:t>
        <a:bodyPr/>
        <a:lstStyle/>
        <a:p>
          <a:r>
            <a:rPr lang="en-GB" noProof="0" dirty="0"/>
            <a:t>Sensorial</a:t>
          </a:r>
        </a:p>
      </dgm:t>
    </dgm:pt>
    <dgm:pt modelId="{9355F855-FB9A-8740-99A3-EC8FA907C503}" type="parTrans" cxnId="{5FBF30C7-D83B-8B4E-AC8A-A86B8CB01834}">
      <dgm:prSet/>
      <dgm:spPr/>
      <dgm:t>
        <a:bodyPr/>
        <a:lstStyle/>
        <a:p>
          <a:endParaRPr lang="en-GB" noProof="0" dirty="0"/>
        </a:p>
      </dgm:t>
    </dgm:pt>
    <dgm:pt modelId="{D51F8852-C736-BF49-A534-84C7A78C1696}" type="sibTrans" cxnId="{5FBF30C7-D83B-8B4E-AC8A-A86B8CB01834}">
      <dgm:prSet/>
      <dgm:spPr/>
      <dgm:t>
        <a:bodyPr/>
        <a:lstStyle/>
        <a:p>
          <a:endParaRPr lang="en-GB" noProof="0" dirty="0"/>
        </a:p>
      </dgm:t>
    </dgm:pt>
    <dgm:pt modelId="{BACE873C-F06E-F844-83DB-B7AFAA67B4ED}">
      <dgm:prSet phldrT="[Texte]"/>
      <dgm:spPr/>
      <dgm:t>
        <a:bodyPr/>
        <a:lstStyle/>
        <a:p>
          <a:r>
            <a:rPr lang="en-GB" noProof="0" dirty="0"/>
            <a:t>Presentative</a:t>
          </a:r>
        </a:p>
      </dgm:t>
    </dgm:pt>
    <dgm:pt modelId="{3B996D2B-434B-794A-BD49-18A7908F9D60}" type="parTrans" cxnId="{D41A2818-BB72-3E4E-B458-B354E627FFFD}">
      <dgm:prSet/>
      <dgm:spPr/>
      <dgm:t>
        <a:bodyPr/>
        <a:lstStyle/>
        <a:p>
          <a:endParaRPr lang="en-GB" noProof="0" dirty="0"/>
        </a:p>
      </dgm:t>
    </dgm:pt>
    <dgm:pt modelId="{EDB54909-1C1A-2E40-8D12-AF2F27ACCFD7}" type="sibTrans" cxnId="{D41A2818-BB72-3E4E-B458-B354E627FFFD}">
      <dgm:prSet/>
      <dgm:spPr/>
      <dgm:t>
        <a:bodyPr/>
        <a:lstStyle/>
        <a:p>
          <a:endParaRPr lang="en-GB" noProof="0" dirty="0"/>
        </a:p>
      </dgm:t>
    </dgm:pt>
    <dgm:pt modelId="{D530A6C2-C4F9-1A45-9C1E-705FA979A85D}">
      <dgm:prSet phldrT="[Texte]"/>
      <dgm:spPr/>
      <dgm:t>
        <a:bodyPr/>
        <a:lstStyle/>
        <a:p>
          <a:r>
            <a:rPr lang="en-GB" noProof="0" dirty="0"/>
            <a:t>Representative</a:t>
          </a:r>
        </a:p>
      </dgm:t>
    </dgm:pt>
    <dgm:pt modelId="{B8710FFD-421E-334F-B8FB-35F7B461BAB4}" type="parTrans" cxnId="{11DEE326-34F4-CA4A-B156-BA5222ED6A3F}">
      <dgm:prSet/>
      <dgm:spPr/>
      <dgm:t>
        <a:bodyPr/>
        <a:lstStyle/>
        <a:p>
          <a:endParaRPr lang="en-GB" noProof="0" dirty="0"/>
        </a:p>
      </dgm:t>
    </dgm:pt>
    <dgm:pt modelId="{28E235B3-2063-E447-9EBC-A62E8C858832}" type="sibTrans" cxnId="{11DEE326-34F4-CA4A-B156-BA5222ED6A3F}">
      <dgm:prSet/>
      <dgm:spPr/>
      <dgm:t>
        <a:bodyPr/>
        <a:lstStyle/>
        <a:p>
          <a:endParaRPr lang="en-GB" noProof="0" dirty="0"/>
        </a:p>
      </dgm:t>
    </dgm:pt>
    <dgm:pt modelId="{BD41A929-FEAB-8145-A3D9-33412A13249F}">
      <dgm:prSet/>
      <dgm:spPr/>
      <dgm:t>
        <a:bodyPr/>
        <a:lstStyle/>
        <a:p>
          <a:r>
            <a:rPr lang="en-GB" noProof="0" dirty="0"/>
            <a:t>Meta</a:t>
          </a:r>
        </a:p>
        <a:p>
          <a:r>
            <a:rPr lang="en-GB" noProof="0" dirty="0"/>
            <a:t>representative</a:t>
          </a:r>
        </a:p>
      </dgm:t>
    </dgm:pt>
    <dgm:pt modelId="{CF12A7C6-5306-9940-9D1E-172CB87A6696}" type="parTrans" cxnId="{D55ECFBC-DAAB-C349-9095-5E191008F03F}">
      <dgm:prSet/>
      <dgm:spPr/>
      <dgm:t>
        <a:bodyPr/>
        <a:lstStyle/>
        <a:p>
          <a:endParaRPr lang="en-GB" noProof="0" dirty="0"/>
        </a:p>
      </dgm:t>
    </dgm:pt>
    <dgm:pt modelId="{92A2845A-2F89-E245-AAE7-A7B77EB09F37}" type="sibTrans" cxnId="{D55ECFBC-DAAB-C349-9095-5E191008F03F}">
      <dgm:prSet/>
      <dgm:spPr/>
      <dgm:t>
        <a:bodyPr/>
        <a:lstStyle/>
        <a:p>
          <a:endParaRPr lang="en-GB" noProof="0" dirty="0"/>
        </a:p>
      </dgm:t>
    </dgm:pt>
    <dgm:pt modelId="{B02B9DC2-2297-6A47-99A8-3C86E2D61140}" type="pres">
      <dgm:prSet presAssocID="{2394EE1B-AF5C-E247-9F17-F01C1F6FAB18}" presName="Name0" presStyleCnt="0">
        <dgm:presLayoutVars>
          <dgm:dir/>
          <dgm:resizeHandles val="exact"/>
        </dgm:presLayoutVars>
      </dgm:prSet>
      <dgm:spPr/>
    </dgm:pt>
    <dgm:pt modelId="{0BF8F7A8-28D2-3D4C-A874-43999B032C4D}" type="pres">
      <dgm:prSet presAssocID="{7F514328-95E2-B84F-B615-B2280AD8F96B}" presName="node" presStyleLbl="node1" presStyleIdx="0" presStyleCnt="4">
        <dgm:presLayoutVars>
          <dgm:bulletEnabled val="1"/>
        </dgm:presLayoutVars>
      </dgm:prSet>
      <dgm:spPr/>
    </dgm:pt>
    <dgm:pt modelId="{3D3A4CF5-C3B3-3B4B-BC48-9F017DFE5702}" type="pres">
      <dgm:prSet presAssocID="{D51F8852-C736-BF49-A534-84C7A78C1696}" presName="sibTrans" presStyleLbl="sibTrans2D1" presStyleIdx="0" presStyleCnt="3"/>
      <dgm:spPr/>
    </dgm:pt>
    <dgm:pt modelId="{871A4C23-2A86-FC45-A824-02455798F63C}" type="pres">
      <dgm:prSet presAssocID="{D51F8852-C736-BF49-A534-84C7A78C1696}" presName="connectorText" presStyleLbl="sibTrans2D1" presStyleIdx="0" presStyleCnt="3"/>
      <dgm:spPr/>
    </dgm:pt>
    <dgm:pt modelId="{A6CA787F-B66D-E640-974E-C21C3CB47704}" type="pres">
      <dgm:prSet presAssocID="{BACE873C-F06E-F844-83DB-B7AFAA67B4ED}" presName="node" presStyleLbl="node1" presStyleIdx="1" presStyleCnt="4">
        <dgm:presLayoutVars>
          <dgm:bulletEnabled val="1"/>
        </dgm:presLayoutVars>
      </dgm:prSet>
      <dgm:spPr/>
    </dgm:pt>
    <dgm:pt modelId="{0CBAC9DA-CDE4-B746-ABE6-D611B54D9532}" type="pres">
      <dgm:prSet presAssocID="{EDB54909-1C1A-2E40-8D12-AF2F27ACCFD7}" presName="sibTrans" presStyleLbl="sibTrans2D1" presStyleIdx="1" presStyleCnt="3"/>
      <dgm:spPr/>
    </dgm:pt>
    <dgm:pt modelId="{3DC5840D-B0AB-464F-9FCE-BFE44622BD5D}" type="pres">
      <dgm:prSet presAssocID="{EDB54909-1C1A-2E40-8D12-AF2F27ACCFD7}" presName="connectorText" presStyleLbl="sibTrans2D1" presStyleIdx="1" presStyleCnt="3"/>
      <dgm:spPr/>
    </dgm:pt>
    <dgm:pt modelId="{0FA0391C-9EF5-BB4A-8850-FBA48A044F83}" type="pres">
      <dgm:prSet presAssocID="{D530A6C2-C4F9-1A45-9C1E-705FA979A85D}" presName="node" presStyleLbl="node1" presStyleIdx="2" presStyleCnt="4">
        <dgm:presLayoutVars>
          <dgm:bulletEnabled val="1"/>
        </dgm:presLayoutVars>
      </dgm:prSet>
      <dgm:spPr/>
    </dgm:pt>
    <dgm:pt modelId="{33071E10-5BDD-CE43-A495-E7DE40460704}" type="pres">
      <dgm:prSet presAssocID="{28E235B3-2063-E447-9EBC-A62E8C858832}" presName="sibTrans" presStyleLbl="sibTrans2D1" presStyleIdx="2" presStyleCnt="3"/>
      <dgm:spPr/>
    </dgm:pt>
    <dgm:pt modelId="{00ADB1FF-2C57-3F45-BD73-FF4257548097}" type="pres">
      <dgm:prSet presAssocID="{28E235B3-2063-E447-9EBC-A62E8C858832}" presName="connectorText" presStyleLbl="sibTrans2D1" presStyleIdx="2" presStyleCnt="3"/>
      <dgm:spPr/>
    </dgm:pt>
    <dgm:pt modelId="{CE638BF0-ADDF-F444-977B-BB7B94D6ADE2}" type="pres">
      <dgm:prSet presAssocID="{BD41A929-FEAB-8145-A3D9-33412A13249F}" presName="node" presStyleLbl="node1" presStyleIdx="3" presStyleCnt="4">
        <dgm:presLayoutVars>
          <dgm:bulletEnabled val="1"/>
        </dgm:presLayoutVars>
      </dgm:prSet>
      <dgm:spPr/>
    </dgm:pt>
  </dgm:ptLst>
  <dgm:cxnLst>
    <dgm:cxn modelId="{5DB2240B-061A-6542-A067-8EC894B38953}" type="presOf" srcId="{EDB54909-1C1A-2E40-8D12-AF2F27ACCFD7}" destId="{0CBAC9DA-CDE4-B746-ABE6-D611B54D9532}" srcOrd="0" destOrd="0" presId="urn:microsoft.com/office/officeart/2005/8/layout/process1"/>
    <dgm:cxn modelId="{A28F850C-3D26-4046-BC2D-AC380B7375A9}" type="presOf" srcId="{D51F8852-C736-BF49-A534-84C7A78C1696}" destId="{3D3A4CF5-C3B3-3B4B-BC48-9F017DFE5702}" srcOrd="0" destOrd="0" presId="urn:microsoft.com/office/officeart/2005/8/layout/process1"/>
    <dgm:cxn modelId="{D41A2818-BB72-3E4E-B458-B354E627FFFD}" srcId="{2394EE1B-AF5C-E247-9F17-F01C1F6FAB18}" destId="{BACE873C-F06E-F844-83DB-B7AFAA67B4ED}" srcOrd="1" destOrd="0" parTransId="{3B996D2B-434B-794A-BD49-18A7908F9D60}" sibTransId="{EDB54909-1C1A-2E40-8D12-AF2F27ACCFD7}"/>
    <dgm:cxn modelId="{11DEE326-34F4-CA4A-B156-BA5222ED6A3F}" srcId="{2394EE1B-AF5C-E247-9F17-F01C1F6FAB18}" destId="{D530A6C2-C4F9-1A45-9C1E-705FA979A85D}" srcOrd="2" destOrd="0" parTransId="{B8710FFD-421E-334F-B8FB-35F7B461BAB4}" sibTransId="{28E235B3-2063-E447-9EBC-A62E8C858832}"/>
    <dgm:cxn modelId="{0D80CD2C-FE74-A54D-8534-F8AB6CA7C26F}" type="presOf" srcId="{D51F8852-C736-BF49-A534-84C7A78C1696}" destId="{871A4C23-2A86-FC45-A824-02455798F63C}" srcOrd="1" destOrd="0" presId="urn:microsoft.com/office/officeart/2005/8/layout/process1"/>
    <dgm:cxn modelId="{81F9444B-234C-6F43-828A-49186BBC7FE2}" type="presOf" srcId="{7F514328-95E2-B84F-B615-B2280AD8F96B}" destId="{0BF8F7A8-28D2-3D4C-A874-43999B032C4D}" srcOrd="0" destOrd="0" presId="urn:microsoft.com/office/officeart/2005/8/layout/process1"/>
    <dgm:cxn modelId="{27C77673-1231-224E-A2CE-C74A0949B2E5}" type="presOf" srcId="{28E235B3-2063-E447-9EBC-A62E8C858832}" destId="{00ADB1FF-2C57-3F45-BD73-FF4257548097}" srcOrd="1" destOrd="0" presId="urn:microsoft.com/office/officeart/2005/8/layout/process1"/>
    <dgm:cxn modelId="{22046879-797C-2A45-A844-DEF2CC232538}" type="presOf" srcId="{28E235B3-2063-E447-9EBC-A62E8C858832}" destId="{33071E10-5BDD-CE43-A495-E7DE40460704}" srcOrd="0" destOrd="0" presId="urn:microsoft.com/office/officeart/2005/8/layout/process1"/>
    <dgm:cxn modelId="{D133F87D-1C0A-0749-987A-A809B839274E}" type="presOf" srcId="{EDB54909-1C1A-2E40-8D12-AF2F27ACCFD7}" destId="{3DC5840D-B0AB-464F-9FCE-BFE44622BD5D}" srcOrd="1" destOrd="0" presId="urn:microsoft.com/office/officeart/2005/8/layout/process1"/>
    <dgm:cxn modelId="{F4B7F98E-9986-A646-87E3-800C9950DA80}" type="presOf" srcId="{2394EE1B-AF5C-E247-9F17-F01C1F6FAB18}" destId="{B02B9DC2-2297-6A47-99A8-3C86E2D61140}" srcOrd="0" destOrd="0" presId="urn:microsoft.com/office/officeart/2005/8/layout/process1"/>
    <dgm:cxn modelId="{932E1A98-A0B8-5445-9699-C71FC9D004E1}" type="presOf" srcId="{BACE873C-F06E-F844-83DB-B7AFAA67B4ED}" destId="{A6CA787F-B66D-E640-974E-C21C3CB47704}" srcOrd="0" destOrd="0" presId="urn:microsoft.com/office/officeart/2005/8/layout/process1"/>
    <dgm:cxn modelId="{D55ECFBC-DAAB-C349-9095-5E191008F03F}" srcId="{2394EE1B-AF5C-E247-9F17-F01C1F6FAB18}" destId="{BD41A929-FEAB-8145-A3D9-33412A13249F}" srcOrd="3" destOrd="0" parTransId="{CF12A7C6-5306-9940-9D1E-172CB87A6696}" sibTransId="{92A2845A-2F89-E245-AAE7-A7B77EB09F37}"/>
    <dgm:cxn modelId="{BB5904C2-E0C1-8C4D-B044-695137C6FB66}" type="presOf" srcId="{BD41A929-FEAB-8145-A3D9-33412A13249F}" destId="{CE638BF0-ADDF-F444-977B-BB7B94D6ADE2}" srcOrd="0" destOrd="0" presId="urn:microsoft.com/office/officeart/2005/8/layout/process1"/>
    <dgm:cxn modelId="{5FBF30C7-D83B-8B4E-AC8A-A86B8CB01834}" srcId="{2394EE1B-AF5C-E247-9F17-F01C1F6FAB18}" destId="{7F514328-95E2-B84F-B615-B2280AD8F96B}" srcOrd="0" destOrd="0" parTransId="{9355F855-FB9A-8740-99A3-EC8FA907C503}" sibTransId="{D51F8852-C736-BF49-A534-84C7A78C1696}"/>
    <dgm:cxn modelId="{26A8C0EC-45CF-9F4D-B935-EC2922F48C3A}" type="presOf" srcId="{D530A6C2-C4F9-1A45-9C1E-705FA979A85D}" destId="{0FA0391C-9EF5-BB4A-8850-FBA48A044F83}" srcOrd="0" destOrd="0" presId="urn:microsoft.com/office/officeart/2005/8/layout/process1"/>
    <dgm:cxn modelId="{5E74661B-016E-074C-896D-B18F9B2C0769}" type="presParOf" srcId="{B02B9DC2-2297-6A47-99A8-3C86E2D61140}" destId="{0BF8F7A8-28D2-3D4C-A874-43999B032C4D}" srcOrd="0" destOrd="0" presId="urn:microsoft.com/office/officeart/2005/8/layout/process1"/>
    <dgm:cxn modelId="{2FBE5B1A-6BDF-6B44-B946-4A6003328492}" type="presParOf" srcId="{B02B9DC2-2297-6A47-99A8-3C86E2D61140}" destId="{3D3A4CF5-C3B3-3B4B-BC48-9F017DFE5702}" srcOrd="1" destOrd="0" presId="urn:microsoft.com/office/officeart/2005/8/layout/process1"/>
    <dgm:cxn modelId="{23E42E31-5DB9-0446-B229-2BF79BD60135}" type="presParOf" srcId="{3D3A4CF5-C3B3-3B4B-BC48-9F017DFE5702}" destId="{871A4C23-2A86-FC45-A824-02455798F63C}" srcOrd="0" destOrd="0" presId="urn:microsoft.com/office/officeart/2005/8/layout/process1"/>
    <dgm:cxn modelId="{6C7A6D79-7C88-444C-AF16-AD2F562CF15D}" type="presParOf" srcId="{B02B9DC2-2297-6A47-99A8-3C86E2D61140}" destId="{A6CA787F-B66D-E640-974E-C21C3CB47704}" srcOrd="2" destOrd="0" presId="urn:microsoft.com/office/officeart/2005/8/layout/process1"/>
    <dgm:cxn modelId="{8D1AEF49-690D-924E-92F5-5E9028459309}" type="presParOf" srcId="{B02B9DC2-2297-6A47-99A8-3C86E2D61140}" destId="{0CBAC9DA-CDE4-B746-ABE6-D611B54D9532}" srcOrd="3" destOrd="0" presId="urn:microsoft.com/office/officeart/2005/8/layout/process1"/>
    <dgm:cxn modelId="{2B46BE0E-0C15-6047-A418-19FCEDF2E861}" type="presParOf" srcId="{0CBAC9DA-CDE4-B746-ABE6-D611B54D9532}" destId="{3DC5840D-B0AB-464F-9FCE-BFE44622BD5D}" srcOrd="0" destOrd="0" presId="urn:microsoft.com/office/officeart/2005/8/layout/process1"/>
    <dgm:cxn modelId="{42E0FD82-EE1C-4D45-ABED-8EBDF4F42A50}" type="presParOf" srcId="{B02B9DC2-2297-6A47-99A8-3C86E2D61140}" destId="{0FA0391C-9EF5-BB4A-8850-FBA48A044F83}" srcOrd="4" destOrd="0" presId="urn:microsoft.com/office/officeart/2005/8/layout/process1"/>
    <dgm:cxn modelId="{CE42A75E-CEBA-1143-9A60-C74EF9B9CEF9}" type="presParOf" srcId="{B02B9DC2-2297-6A47-99A8-3C86E2D61140}" destId="{33071E10-5BDD-CE43-A495-E7DE40460704}" srcOrd="5" destOrd="0" presId="urn:microsoft.com/office/officeart/2005/8/layout/process1"/>
    <dgm:cxn modelId="{C32BC26A-5105-0348-9F2C-22B84EA90074}" type="presParOf" srcId="{33071E10-5BDD-CE43-A495-E7DE40460704}" destId="{00ADB1FF-2C57-3F45-BD73-FF4257548097}" srcOrd="0" destOrd="0" presId="urn:microsoft.com/office/officeart/2005/8/layout/process1"/>
    <dgm:cxn modelId="{BB44D8C6-6153-EB46-BC27-45CC50A562E8}" type="presParOf" srcId="{B02B9DC2-2297-6A47-99A8-3C86E2D61140}" destId="{CE638BF0-ADDF-F444-977B-BB7B94D6ADE2}"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err="1">
              <a:solidFill>
                <a:schemeClr val="tx2">
                  <a:lumMod val="50000"/>
                </a:schemeClr>
              </a:solidFill>
            </a:rPr>
            <a:t>Coghamo</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FR" sz="1800" dirty="0" err="1"/>
            <a:t>Sign</a:t>
          </a:r>
          <a:r>
            <a:rPr lang="fr-FR" sz="1800" dirty="0"/>
            <a:t> </a:t>
          </a:r>
          <a:r>
            <a:rPr lang="fr-FR" sz="1800" dirty="0" err="1"/>
            <a:t>language</a:t>
          </a:r>
          <a:r>
            <a:rPr lang="fr-FR" sz="1800" dirty="0"/>
            <a:t> </a:t>
          </a:r>
          <a:r>
            <a:rPr lang="fr-FR" sz="1800" dirty="0" err="1"/>
            <a:t>based</a:t>
          </a:r>
          <a:r>
            <a:rPr lang="fr-FR" sz="1800" dirty="0"/>
            <a:t> on French and </a:t>
          </a:r>
          <a:r>
            <a:rPr lang="fr-FR" sz="1800" dirty="0" err="1"/>
            <a:t>everyday</a:t>
          </a:r>
          <a:r>
            <a:rPr lang="fr-FR" sz="1800" dirty="0"/>
            <a:t> </a:t>
          </a:r>
          <a:r>
            <a:rPr lang="fr-FR" sz="1800" dirty="0" err="1"/>
            <a:t>gestures</a:t>
          </a:r>
          <a:r>
            <a:rPr lang="fr-FR" sz="1800" dirty="0"/>
            <a:t> (</a:t>
          </a:r>
          <a:r>
            <a:rPr lang="fr-FR" sz="1800" dirty="0" err="1"/>
            <a:t>simplified</a:t>
          </a:r>
          <a:r>
            <a:rPr lang="fr-FR" sz="1800" dirty="0"/>
            <a:t> </a:t>
          </a:r>
          <a:r>
            <a:rPr lang="fr-FR" sz="1800" dirty="0" err="1"/>
            <a:t>compared</a:t>
          </a:r>
          <a:r>
            <a:rPr lang="fr-FR" sz="1800" dirty="0"/>
            <a:t> to the original </a:t>
          </a:r>
          <a:r>
            <a:rPr lang="fr-FR" sz="1800" dirty="0" err="1"/>
            <a:t>ones</a:t>
          </a:r>
          <a:r>
            <a:rPr lang="fr-FR" sz="1800" dirty="0"/>
            <a:t>).</a:t>
          </a:r>
        </a:p>
        <a:p>
          <a:r>
            <a:rPr lang="fr-FR" sz="1800" dirty="0"/>
            <a:t>System </a:t>
          </a:r>
          <a:r>
            <a:rPr lang="fr-FR" sz="1800" dirty="0" err="1"/>
            <a:t>initially</a:t>
          </a:r>
          <a:r>
            <a:rPr lang="fr-FR" sz="1800" dirty="0"/>
            <a:t> </a:t>
          </a:r>
          <a:r>
            <a:rPr lang="fr-FR" sz="1800" dirty="0" err="1"/>
            <a:t>designed</a:t>
          </a:r>
          <a:r>
            <a:rPr lang="fr-FR" sz="1800" dirty="0"/>
            <a:t> for people </a:t>
          </a:r>
          <a:r>
            <a:rPr lang="fr-FR" sz="1800" dirty="0" err="1"/>
            <a:t>with</a:t>
          </a:r>
          <a:r>
            <a:rPr lang="fr-FR" sz="1800" dirty="0"/>
            <a:t> </a:t>
          </a:r>
          <a:r>
            <a:rPr lang="fr-FR" sz="1800" dirty="0" err="1"/>
            <a:t>motor</a:t>
          </a:r>
          <a:r>
            <a:rPr lang="fr-FR" sz="1800" dirty="0"/>
            <a:t> </a:t>
          </a:r>
          <a:r>
            <a:rPr lang="fr-FR" sz="1800" dirty="0" err="1"/>
            <a:t>disabilities</a:t>
          </a:r>
          <a:r>
            <a:rPr lang="fr-FR" sz="1800" dirty="0"/>
            <a:t>.</a:t>
          </a:r>
        </a:p>
        <a:p>
          <a:r>
            <a:rPr lang="fr-FR" sz="1800" dirty="0"/>
            <a:t>440 basic </a:t>
          </a:r>
          <a:r>
            <a:rPr lang="fr-FR" sz="1800" dirty="0" err="1"/>
            <a:t>words</a:t>
          </a:r>
          <a:r>
            <a:rPr lang="fr-FR" sz="1800" dirty="0"/>
            <a:t> </a:t>
          </a:r>
          <a:r>
            <a:rPr lang="fr-FR" sz="1800" dirty="0" err="1"/>
            <a:t>designed</a:t>
          </a:r>
          <a:r>
            <a:rPr lang="fr-FR" sz="1800" dirty="0"/>
            <a:t> to </a:t>
          </a:r>
          <a:r>
            <a:rPr lang="fr-FR" sz="1800" dirty="0" err="1"/>
            <a:t>meet</a:t>
          </a:r>
          <a:r>
            <a:rPr lang="fr-FR" sz="1800" dirty="0"/>
            <a:t> the essential </a:t>
          </a:r>
          <a:r>
            <a:rPr lang="fr-FR" sz="1800" dirty="0" err="1"/>
            <a:t>needs</a:t>
          </a:r>
          <a:r>
            <a:rPr lang="fr-FR" sz="1800" dirty="0"/>
            <a:t> of people </a:t>
          </a:r>
          <a:r>
            <a:rPr lang="fr-FR" sz="1800" dirty="0" err="1"/>
            <a:t>with</a:t>
          </a:r>
          <a:r>
            <a:rPr lang="fr-FR" sz="1800" dirty="0"/>
            <a:t> </a:t>
          </a:r>
          <a:r>
            <a:rPr lang="fr-FR" sz="1800" dirty="0" err="1"/>
            <a:t>motor</a:t>
          </a:r>
          <a:r>
            <a:rPr lang="fr-FR" sz="1800" dirty="0"/>
            <a:t> limitations</a:t>
          </a:r>
        </a:p>
        <a:p>
          <a:r>
            <a:rPr lang="fr-FR" sz="1800" dirty="0" err="1"/>
            <a:t>Each</a:t>
          </a:r>
          <a:r>
            <a:rPr lang="fr-FR" sz="1800" dirty="0"/>
            <a:t> </a:t>
          </a:r>
          <a:r>
            <a:rPr lang="fr-FR" sz="1800" dirty="0" err="1"/>
            <a:t>gesture</a:t>
          </a:r>
          <a:r>
            <a:rPr lang="fr-FR" sz="1800" dirty="0"/>
            <a:t> </a:t>
          </a:r>
          <a:r>
            <a:rPr lang="fr-FR" sz="1800" dirty="0" err="1"/>
            <a:t>is</a:t>
          </a:r>
          <a:r>
            <a:rPr lang="fr-FR" sz="1800" dirty="0"/>
            <a:t> </a:t>
          </a:r>
          <a:r>
            <a:rPr lang="fr-FR" sz="1800" dirty="0" err="1"/>
            <a:t>represented</a:t>
          </a:r>
          <a:r>
            <a:rPr lang="fr-FR" sz="1800" dirty="0"/>
            <a:t> by a </a:t>
          </a:r>
          <a:r>
            <a:rPr lang="fr-FR" sz="1800" dirty="0" err="1"/>
            <a:t>drawing</a:t>
          </a:r>
          <a:r>
            <a:rPr lang="fr-FR" sz="1800" dirty="0"/>
            <a:t> or a </a:t>
          </a:r>
          <a:r>
            <a:rPr lang="fr-FR" sz="1800" dirty="0" err="1"/>
            <a:t>video</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a:solidFill>
                <a:schemeClr val="tx2">
                  <a:lumMod val="50000"/>
                </a:schemeClr>
              </a:solidFill>
            </a:rPr>
            <a:t>Makaton</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FR" sz="1800" dirty="0"/>
            <a:t>Communication and </a:t>
          </a:r>
          <a:r>
            <a:rPr lang="fr-FR" sz="1800" dirty="0" err="1"/>
            <a:t>language</a:t>
          </a:r>
          <a:r>
            <a:rPr lang="fr-FR" sz="1800" dirty="0"/>
            <a:t> support </a:t>
          </a:r>
          <a:r>
            <a:rPr lang="fr-FR" sz="1800" dirty="0" err="1"/>
            <a:t>using</a:t>
          </a:r>
          <a:r>
            <a:rPr lang="fr-FR" sz="1800" dirty="0"/>
            <a:t> </a:t>
          </a:r>
          <a:r>
            <a:rPr lang="fr-FR" sz="1800" dirty="0" err="1"/>
            <a:t>functional</a:t>
          </a:r>
          <a:r>
            <a:rPr lang="fr-FR" sz="1800" dirty="0"/>
            <a:t> </a:t>
          </a:r>
          <a:r>
            <a:rPr lang="fr-FR" sz="1800" dirty="0" err="1"/>
            <a:t>vocabulary</a:t>
          </a:r>
          <a:r>
            <a:rPr lang="fr-FR" sz="1800" dirty="0"/>
            <a:t> (speech) + </a:t>
          </a:r>
          <a:r>
            <a:rPr lang="fr-FR" sz="1800" dirty="0" err="1"/>
            <a:t>signs</a:t>
          </a:r>
          <a:r>
            <a:rPr lang="fr-FR" sz="1800" dirty="0"/>
            <a:t> and/or </a:t>
          </a:r>
          <a:r>
            <a:rPr lang="fr-FR" sz="1800" dirty="0" err="1"/>
            <a:t>pictograms</a:t>
          </a:r>
          <a:endParaRPr lang="fr-FR" sz="1800" dirty="0"/>
        </a:p>
        <a:p>
          <a:r>
            <a:rPr lang="fr-FR" sz="1800" dirty="0"/>
            <a:t>8 progressives </a:t>
          </a:r>
          <a:r>
            <a:rPr lang="fr-FR" sz="1800" dirty="0" err="1"/>
            <a:t>levels</a:t>
          </a:r>
          <a:r>
            <a:rPr lang="fr-FR" sz="1800" dirty="0"/>
            <a:t> </a:t>
          </a:r>
          <a:r>
            <a:rPr lang="fr-FR" sz="1800" dirty="0" err="1"/>
            <a:t>that</a:t>
          </a:r>
          <a:r>
            <a:rPr lang="fr-FR" sz="1800" dirty="0"/>
            <a:t> can </a:t>
          </a:r>
          <a:r>
            <a:rPr lang="fr-FR" sz="1800" dirty="0" err="1"/>
            <a:t>be</a:t>
          </a:r>
          <a:r>
            <a:rPr lang="fr-FR" sz="1800" dirty="0"/>
            <a:t> </a:t>
          </a:r>
          <a:r>
            <a:rPr lang="fr-FR" sz="1800" dirty="0" err="1"/>
            <a:t>enriched</a:t>
          </a:r>
          <a:r>
            <a:rPr lang="fr-FR" sz="1800" dirty="0"/>
            <a:t> as the </a:t>
          </a:r>
          <a:r>
            <a:rPr lang="fr-FR" sz="1800" dirty="0" err="1"/>
            <a:t>person</a:t>
          </a:r>
          <a:r>
            <a:rPr lang="fr-FR" sz="1800" dirty="0"/>
            <a:t> progresses</a:t>
          </a:r>
        </a:p>
        <a:p>
          <a:r>
            <a:rPr lang="fr-FR" sz="1800" dirty="0" err="1"/>
            <a:t>Generally</a:t>
          </a:r>
          <a:r>
            <a:rPr lang="fr-FR" sz="1800" dirty="0"/>
            <a:t> </a:t>
          </a:r>
          <a:r>
            <a:rPr lang="fr-FR" sz="1800" dirty="0" err="1"/>
            <a:t>used</a:t>
          </a:r>
          <a:r>
            <a:rPr lang="fr-FR" sz="1800" dirty="0"/>
            <a:t> </a:t>
          </a:r>
          <a:r>
            <a:rPr lang="fr-FR" sz="1800" dirty="0" err="1"/>
            <a:t>with</a:t>
          </a:r>
          <a:r>
            <a:rPr lang="fr-FR" sz="1800" dirty="0"/>
            <a:t> people </a:t>
          </a:r>
          <a:r>
            <a:rPr lang="fr-FR" sz="1800" dirty="0" err="1"/>
            <a:t>whose</a:t>
          </a:r>
          <a:r>
            <a:rPr lang="fr-FR" sz="1800" dirty="0"/>
            <a:t> articulation </a:t>
          </a:r>
          <a:r>
            <a:rPr lang="fr-FR" sz="1800" dirty="0" err="1"/>
            <a:t>problems</a:t>
          </a:r>
          <a:r>
            <a:rPr lang="fr-FR" sz="1800" dirty="0"/>
            <a:t> </a:t>
          </a:r>
          <a:r>
            <a:rPr lang="fr-FR" sz="1800" dirty="0" err="1"/>
            <a:t>make</a:t>
          </a:r>
          <a:r>
            <a:rPr lang="fr-FR" sz="1800" dirty="0"/>
            <a:t> </a:t>
          </a:r>
          <a:r>
            <a:rPr lang="fr-FR" sz="1800" dirty="0" err="1"/>
            <a:t>them</a:t>
          </a:r>
          <a:r>
            <a:rPr lang="fr-FR" sz="1800" dirty="0"/>
            <a:t> </a:t>
          </a:r>
          <a:r>
            <a:rPr lang="fr-FR" sz="1800" dirty="0" err="1"/>
            <a:t>difficult</a:t>
          </a:r>
          <a:r>
            <a:rPr lang="fr-FR" sz="1800" dirty="0"/>
            <a:t> to </a:t>
          </a:r>
          <a:r>
            <a:rPr lang="fr-FR" sz="1800" dirty="0" err="1"/>
            <a:t>undestand</a:t>
          </a:r>
          <a:r>
            <a:rPr lang="fr-FR" sz="1800" dirty="0"/>
            <a:t> or </a:t>
          </a:r>
          <a:r>
            <a:rPr lang="fr-FR" sz="1800" dirty="0" err="1"/>
            <a:t>with</a:t>
          </a:r>
          <a:r>
            <a:rPr lang="fr-FR" sz="1800" dirty="0"/>
            <a:t> non-verbal </a:t>
          </a:r>
          <a:r>
            <a:rPr lang="fr-FR" sz="1800" dirty="0" err="1"/>
            <a:t>autistic</a:t>
          </a:r>
          <a:r>
            <a:rPr lang="fr-FR" sz="1800" dirty="0"/>
            <a:t> people</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dirty="0">
              <a:solidFill>
                <a:schemeClr val="tx2">
                  <a:lumMod val="50000"/>
                </a:schemeClr>
              </a:solidFill>
            </a:rPr>
            <a:t>Picture Exchange Communication System (PECS)</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r-FR" dirty="0" err="1"/>
            <a:t>initially</a:t>
          </a:r>
          <a:r>
            <a:rPr lang="fr-FR" dirty="0"/>
            <a:t> </a:t>
          </a:r>
          <a:r>
            <a:rPr lang="fr-FR" dirty="0" err="1"/>
            <a:t>created</a:t>
          </a:r>
          <a:r>
            <a:rPr lang="fr-FR" dirty="0"/>
            <a:t> to </a:t>
          </a:r>
          <a:r>
            <a:rPr lang="fr-FR" dirty="0" err="1"/>
            <a:t>stimulate</a:t>
          </a:r>
          <a:r>
            <a:rPr lang="fr-FR" dirty="0"/>
            <a:t> communication in </a:t>
          </a:r>
          <a:r>
            <a:rPr lang="fr-FR" dirty="0" err="1"/>
            <a:t>children</a:t>
          </a:r>
          <a:r>
            <a:rPr lang="fr-FR" dirty="0"/>
            <a:t> </a:t>
          </a:r>
          <a:r>
            <a:rPr lang="fr-FR" dirty="0" err="1"/>
            <a:t>with</a:t>
          </a:r>
          <a:r>
            <a:rPr lang="fr-FR" dirty="0"/>
            <a:t> </a:t>
          </a:r>
          <a:r>
            <a:rPr lang="fr-FR" dirty="0" err="1"/>
            <a:t>autism</a:t>
          </a:r>
          <a:r>
            <a:rPr lang="fr-FR" dirty="0"/>
            <a:t> </a:t>
          </a:r>
          <a:r>
            <a:rPr lang="fr-FR" dirty="0" err="1"/>
            <a:t>spectrum</a:t>
          </a:r>
          <a:r>
            <a:rPr lang="fr-FR" dirty="0"/>
            <a:t> </a:t>
          </a:r>
          <a:r>
            <a:rPr lang="fr-FR" dirty="0" err="1"/>
            <a:t>disorders</a:t>
          </a:r>
          <a:endParaRPr lang="fr-FR" dirty="0"/>
        </a:p>
        <a:p>
          <a:r>
            <a:rPr lang="fr-FR" dirty="0"/>
            <a:t>Objective : to encourage a </a:t>
          </a:r>
          <a:r>
            <a:rPr lang="fr-FR" dirty="0" err="1"/>
            <a:t>child</a:t>
          </a:r>
          <a:r>
            <a:rPr lang="fr-FR" dirty="0"/>
            <a:t> to </a:t>
          </a:r>
          <a:r>
            <a:rPr lang="fr-FR" dirty="0" err="1"/>
            <a:t>communicate</a:t>
          </a:r>
          <a:endParaRPr lang="fr-FR" dirty="0"/>
        </a:p>
        <a:p>
          <a:r>
            <a:rPr lang="fr-FR" dirty="0"/>
            <a:t>6-step </a:t>
          </a:r>
          <a:r>
            <a:rPr lang="fr-FR" dirty="0" err="1"/>
            <a:t>procedure</a:t>
          </a:r>
          <a:r>
            <a:rPr lang="fr-FR" dirty="0"/>
            <a:t>: </a:t>
          </a:r>
          <a:r>
            <a:rPr lang="fr-FR" dirty="0" err="1"/>
            <a:t>from</a:t>
          </a:r>
          <a:r>
            <a:rPr lang="fr-FR" dirty="0"/>
            <a:t> </a:t>
          </a:r>
          <a:r>
            <a:rPr lang="fr-FR" dirty="0" err="1"/>
            <a:t>giving</a:t>
          </a:r>
          <a:r>
            <a:rPr lang="fr-FR" dirty="0"/>
            <a:t> an image to </a:t>
          </a:r>
          <a:r>
            <a:rPr lang="fr-FR" dirty="0" err="1"/>
            <a:t>obtain</a:t>
          </a:r>
          <a:r>
            <a:rPr lang="fr-FR" dirty="0"/>
            <a:t> an </a:t>
          </a:r>
          <a:r>
            <a:rPr lang="fr-FR" dirty="0" err="1"/>
            <a:t>object</a:t>
          </a:r>
          <a:r>
            <a:rPr lang="fr-FR" dirty="0"/>
            <a:t> to </a:t>
          </a:r>
          <a:r>
            <a:rPr lang="fr-FR" dirty="0" err="1"/>
            <a:t>independent</a:t>
          </a:r>
          <a:r>
            <a:rPr lang="fr-FR" dirty="0"/>
            <a:t> communication</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err="1">
              <a:solidFill>
                <a:schemeClr val="tx2">
                  <a:lumMod val="50000"/>
                </a:schemeClr>
              </a:solidFill>
            </a:rPr>
            <a:t>Pragmatic</a:t>
          </a:r>
          <a:r>
            <a:rPr lang="fr-FR" b="1" i="1" dirty="0">
              <a:solidFill>
                <a:schemeClr val="tx2">
                  <a:lumMod val="50000"/>
                </a:schemeClr>
              </a:solidFill>
            </a:rPr>
            <a:t> </a:t>
          </a:r>
          <a:r>
            <a:rPr lang="fr-FR" b="1" i="1" dirty="0" err="1">
              <a:solidFill>
                <a:schemeClr val="tx2">
                  <a:lumMod val="50000"/>
                </a:schemeClr>
              </a:solidFill>
            </a:rPr>
            <a:t>Organization</a:t>
          </a:r>
          <a:r>
            <a:rPr lang="fr-FR" b="1" i="1" dirty="0">
              <a:solidFill>
                <a:schemeClr val="tx2">
                  <a:lumMod val="50000"/>
                </a:schemeClr>
              </a:solidFill>
            </a:rPr>
            <a:t> Dynamic </a:t>
          </a:r>
          <a:r>
            <a:rPr lang="fr-FR" b="1" i="1" dirty="0" err="1">
              <a:solidFill>
                <a:schemeClr val="tx2">
                  <a:lumMod val="50000"/>
                </a:schemeClr>
              </a:solidFill>
            </a:rPr>
            <a:t>Dysplay</a:t>
          </a:r>
          <a:r>
            <a:rPr lang="fr-FR" b="1" i="1" dirty="0">
              <a:solidFill>
                <a:schemeClr val="tx2">
                  <a:lumMod val="50000"/>
                </a:schemeClr>
              </a:solidFill>
            </a:rPr>
            <a:t> : Communication book (PODD)</a:t>
          </a:r>
          <a:endParaRPr lang="fr-FR" b="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FR" sz="1800" dirty="0"/>
            <a:t>AAC system </a:t>
          </a:r>
          <a:r>
            <a:rPr lang="fr-FR" sz="1800" dirty="0" err="1"/>
            <a:t>using</a:t>
          </a:r>
          <a:r>
            <a:rPr lang="fr-FR" sz="1800" dirty="0"/>
            <a:t> </a:t>
          </a:r>
          <a:r>
            <a:rPr lang="fr-FR" sz="1800" dirty="0" err="1"/>
            <a:t>pictograms</a:t>
          </a:r>
          <a:r>
            <a:rPr lang="fr-FR" sz="1800" dirty="0"/>
            <a:t> and communication folders</a:t>
          </a:r>
        </a:p>
        <a:p>
          <a:r>
            <a:rPr lang="fr-FR" sz="1800" dirty="0"/>
            <a:t>Enable people to </a:t>
          </a:r>
          <a:r>
            <a:rPr lang="fr-FR" sz="1800" dirty="0" err="1"/>
            <a:t>develop</a:t>
          </a:r>
          <a:r>
            <a:rPr lang="fr-FR" sz="1800" dirty="0"/>
            <a:t> </a:t>
          </a:r>
          <a:r>
            <a:rPr lang="fr-FR" sz="1800" dirty="0" err="1"/>
            <a:t>autonomous</a:t>
          </a:r>
          <a:r>
            <a:rPr lang="fr-FR" sz="1800" dirty="0"/>
            <a:t> communication</a:t>
          </a:r>
        </a:p>
        <a:p>
          <a:r>
            <a:rPr lang="fr-FR" sz="1800" dirty="0" err="1"/>
            <a:t>Vocabulary</a:t>
          </a:r>
          <a:r>
            <a:rPr lang="fr-FR" sz="1800" dirty="0"/>
            <a:t> </a:t>
          </a:r>
          <a:r>
            <a:rPr lang="fr-FR" sz="1800" dirty="0" err="1"/>
            <a:t>organised</a:t>
          </a:r>
          <a:r>
            <a:rPr lang="fr-FR" sz="1800" dirty="0"/>
            <a:t> </a:t>
          </a:r>
          <a:r>
            <a:rPr lang="fr-FR" sz="1800" dirty="0" err="1"/>
            <a:t>pragmatically</a:t>
          </a:r>
          <a:r>
            <a:rPr lang="fr-FR" sz="1800" dirty="0"/>
            <a:t> </a:t>
          </a:r>
          <a:r>
            <a:rPr lang="fr-FR" sz="1800" dirty="0" err="1"/>
            <a:t>according</a:t>
          </a:r>
          <a:r>
            <a:rPr lang="fr-FR" sz="1800" dirty="0"/>
            <a:t> to the </a:t>
          </a:r>
          <a:r>
            <a:rPr lang="fr-FR" sz="1800" dirty="0" err="1"/>
            <a:t>person’s</a:t>
          </a:r>
          <a:r>
            <a:rPr lang="fr-FR" sz="1800" dirty="0"/>
            <a:t> </a:t>
          </a:r>
          <a:r>
            <a:rPr lang="fr-FR" sz="1800" dirty="0" err="1"/>
            <a:t>needs</a:t>
          </a:r>
          <a:endParaRPr lang="fr-FR" sz="1800" dirty="0"/>
        </a:p>
        <a:p>
          <a:r>
            <a:rPr lang="fr-FR" sz="1800" dirty="0"/>
            <a:t>Rapid </a:t>
          </a:r>
          <a:r>
            <a:rPr lang="fr-FR" sz="1800" dirty="0" err="1"/>
            <a:t>access</a:t>
          </a:r>
          <a:r>
            <a:rPr lang="fr-FR" sz="1800" dirty="0"/>
            <a:t> to </a:t>
          </a:r>
          <a:r>
            <a:rPr lang="fr-FR" sz="1800" dirty="0" err="1"/>
            <a:t>pictograms</a:t>
          </a:r>
          <a:endParaRPr lang="fr-FR" sz="1800" dirty="0"/>
        </a:p>
        <a:p>
          <a:r>
            <a:rPr lang="fr-FR" sz="1800" dirty="0"/>
            <a:t>Can </a:t>
          </a:r>
          <a:r>
            <a:rPr lang="fr-FR" sz="1800" dirty="0" err="1"/>
            <a:t>also</a:t>
          </a:r>
          <a:r>
            <a:rPr lang="fr-FR" sz="1800" dirty="0"/>
            <a:t> </a:t>
          </a:r>
          <a:r>
            <a:rPr lang="fr-FR" sz="1800" dirty="0" err="1"/>
            <a:t>be</a:t>
          </a:r>
          <a:r>
            <a:rPr lang="fr-FR" sz="1800" dirty="0"/>
            <a:t> </a:t>
          </a:r>
          <a:r>
            <a:rPr lang="fr-FR" sz="1800" dirty="0" err="1"/>
            <a:t>used</a:t>
          </a:r>
          <a:r>
            <a:rPr lang="fr-FR" sz="1800" dirty="0"/>
            <a:t> on </a:t>
          </a:r>
          <a:r>
            <a:rPr lang="fr-FR" sz="1800" dirty="0" err="1"/>
            <a:t>electronic</a:t>
          </a:r>
          <a:r>
            <a:rPr lang="fr-FR" sz="1800" dirty="0"/>
            <a:t> </a:t>
          </a:r>
          <a:r>
            <a:rPr lang="fr-FR" sz="1800" dirty="0" err="1"/>
            <a:t>device</a:t>
          </a:r>
          <a:r>
            <a:rPr lang="fr-FR" sz="1800" dirty="0"/>
            <a:t> as a high-tech assistance system</a:t>
          </a:r>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dirty="0">
              <a:solidFill>
                <a:schemeClr val="tx2">
                  <a:lumMod val="50000"/>
                </a:schemeClr>
              </a:solidFill>
            </a:rPr>
            <a:t>TIWOUH</a:t>
          </a: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dgm:spPr/>
      <dgm:t>
        <a:bodyPr/>
        <a:lstStyle/>
        <a:p>
          <a:r>
            <a:rPr lang="fr-FR" dirty="0" err="1">
              <a:latin typeface="Arial"/>
            </a:rPr>
            <a:t>Initially</a:t>
          </a:r>
          <a:r>
            <a:rPr lang="fr-FR" dirty="0"/>
            <a:t> </a:t>
          </a:r>
          <a:r>
            <a:rPr lang="fr-FR" dirty="0" err="1"/>
            <a:t>created</a:t>
          </a:r>
          <a:r>
            <a:rPr lang="fr-FR" dirty="0"/>
            <a:t> to </a:t>
          </a:r>
          <a:r>
            <a:rPr lang="fr-FR" dirty="0" err="1"/>
            <a:t>stimulate</a:t>
          </a:r>
          <a:r>
            <a:rPr lang="fr-FR" dirty="0"/>
            <a:t> communication in </a:t>
          </a:r>
          <a:r>
            <a:rPr lang="fr-FR" dirty="0" err="1"/>
            <a:t>children</a:t>
          </a:r>
          <a:r>
            <a:rPr lang="fr-FR" dirty="0"/>
            <a:t> </a:t>
          </a:r>
          <a:r>
            <a:rPr lang="fr-FR" dirty="0" err="1"/>
            <a:t>with</a:t>
          </a:r>
          <a:r>
            <a:rPr lang="fr-FR" dirty="0"/>
            <a:t> </a:t>
          </a:r>
          <a:r>
            <a:rPr lang="fr-FR" dirty="0" err="1"/>
            <a:t>autism</a:t>
          </a:r>
          <a:r>
            <a:rPr lang="fr-FR" dirty="0"/>
            <a:t> </a:t>
          </a:r>
          <a:r>
            <a:rPr lang="fr-FR" dirty="0" err="1"/>
            <a:t>spectrum</a:t>
          </a:r>
          <a:r>
            <a:rPr lang="fr-FR" dirty="0"/>
            <a:t> </a:t>
          </a:r>
          <a:r>
            <a:rPr lang="fr-FR" dirty="0" err="1"/>
            <a:t>disorders</a:t>
          </a:r>
          <a:endParaRPr lang="fr-FR" dirty="0"/>
        </a:p>
        <a:p>
          <a:r>
            <a:rPr lang="fr-FR" dirty="0"/>
            <a:t>Objective: to encourage a </a:t>
          </a:r>
          <a:r>
            <a:rPr lang="fr-FR" dirty="0" err="1"/>
            <a:t>child</a:t>
          </a:r>
          <a:r>
            <a:rPr lang="fr-FR" dirty="0"/>
            <a:t> to </a:t>
          </a:r>
          <a:r>
            <a:rPr lang="fr-FR" dirty="0" err="1"/>
            <a:t>communicate</a:t>
          </a:r>
          <a:endParaRPr lang="fr-FR" dirty="0"/>
        </a:p>
        <a:p>
          <a:r>
            <a:rPr lang="fr-FR" dirty="0"/>
            <a:t>6-step </a:t>
          </a:r>
          <a:r>
            <a:rPr lang="fr-FR" dirty="0" err="1"/>
            <a:t>procedure</a:t>
          </a:r>
          <a:r>
            <a:rPr lang="fr-FR" dirty="0"/>
            <a:t>: </a:t>
          </a:r>
          <a:r>
            <a:rPr lang="fr-FR" dirty="0" err="1"/>
            <a:t>from</a:t>
          </a:r>
          <a:r>
            <a:rPr lang="fr-FR" dirty="0"/>
            <a:t> </a:t>
          </a:r>
          <a:r>
            <a:rPr lang="fr-FR" dirty="0" err="1"/>
            <a:t>giving</a:t>
          </a:r>
          <a:r>
            <a:rPr lang="fr-FR" dirty="0"/>
            <a:t> an image to </a:t>
          </a:r>
          <a:r>
            <a:rPr lang="fr-FR" dirty="0" err="1"/>
            <a:t>obtain</a:t>
          </a:r>
          <a:r>
            <a:rPr lang="fr-FR" dirty="0"/>
            <a:t> an </a:t>
          </a:r>
          <a:r>
            <a:rPr lang="fr-FR" dirty="0" err="1"/>
            <a:t>object</a:t>
          </a:r>
          <a:r>
            <a:rPr lang="fr-FR" dirty="0"/>
            <a:t> to </a:t>
          </a:r>
          <a:r>
            <a:rPr lang="fr-FR" dirty="0" err="1"/>
            <a:t>independent</a:t>
          </a:r>
          <a:r>
            <a:rPr lang="fr-FR" dirty="0"/>
            <a:t> communication</a:t>
          </a:r>
        </a:p>
        <a:p>
          <a:endParaRPr lang="fr-FR"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21000" b="-21000"/>
          </a:stretch>
        </a:blipFill>
      </dgm:spPr>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4A152FB-F9D0-F944-A0B4-DB979E406C84}" type="doc">
      <dgm:prSet loTypeId="urn:microsoft.com/office/officeart/2009/3/layout/SnapshotPictureList" loCatId="" qsTypeId="urn:microsoft.com/office/officeart/2005/8/quickstyle/simple1" qsCatId="simple" csTypeId="urn:microsoft.com/office/officeart/2005/8/colors/accent1_2" csCatId="accent1" phldr="1"/>
      <dgm:spPr/>
      <dgm:t>
        <a:bodyPr/>
        <a:lstStyle/>
        <a:p>
          <a:endParaRPr lang="fr-FR"/>
        </a:p>
      </dgm:t>
    </dgm:pt>
    <dgm:pt modelId="{01ACA313-1694-8A48-8756-14A26D83FA26}">
      <dgm:prSet phldrT="[Texte]"/>
      <dgm:spPr/>
      <dgm:t>
        <a:bodyPr/>
        <a:lstStyle/>
        <a:p>
          <a:r>
            <a:rPr lang="fr-FR" b="1" i="1" dirty="0">
              <a:solidFill>
                <a:schemeClr val="tx2">
                  <a:lumMod val="50000"/>
                </a:schemeClr>
              </a:solidFill>
            </a:rPr>
            <a:t>Go Talk </a:t>
          </a:r>
          <a:r>
            <a:rPr lang="fr-FR" b="1" i="1" dirty="0" err="1">
              <a:solidFill>
                <a:schemeClr val="tx2">
                  <a:lumMod val="50000"/>
                </a:schemeClr>
              </a:solidFill>
            </a:rPr>
            <a:t>Now</a:t>
          </a:r>
          <a:endParaRPr lang="fr-FR" b="1" i="1" dirty="0">
            <a:solidFill>
              <a:schemeClr val="tx2">
                <a:lumMod val="50000"/>
              </a:schemeClr>
            </a:solidFill>
          </a:endParaRPr>
        </a:p>
      </dgm:t>
    </dgm:pt>
    <dgm:pt modelId="{599AE21C-3788-8745-8B67-2A2E2B99B499}" type="parTrans" cxnId="{00214FDD-A97D-9A43-92B8-3AD56E9296D2}">
      <dgm:prSet/>
      <dgm:spPr/>
      <dgm:t>
        <a:bodyPr/>
        <a:lstStyle/>
        <a:p>
          <a:endParaRPr lang="fr-FR"/>
        </a:p>
      </dgm:t>
    </dgm:pt>
    <dgm:pt modelId="{84F07E13-C745-F94C-BC93-979F1F81DEE2}" type="sibTrans" cxnId="{00214FDD-A97D-9A43-92B8-3AD56E9296D2}">
      <dgm:prSet/>
      <dgm:spPr/>
      <dgm:t>
        <a:bodyPr/>
        <a:lstStyle/>
        <a:p>
          <a:endParaRPr lang="fr-FR"/>
        </a:p>
      </dgm:t>
    </dgm:pt>
    <dgm:pt modelId="{6DBEA485-C4A5-6D41-837A-70A361AE046B}">
      <dgm:prSet phldrT="[Texte]" custT="1"/>
      <dgm:spPr/>
      <dgm:t>
        <a:bodyPr/>
        <a:lstStyle/>
        <a:p>
          <a:r>
            <a:rPr lang="fr-FR" sz="1800" dirty="0"/>
            <a:t>AAC application </a:t>
          </a:r>
          <a:r>
            <a:rPr lang="fr-FR" sz="1800" dirty="0" err="1"/>
            <a:t>that</a:t>
          </a:r>
          <a:r>
            <a:rPr lang="fr-FR" sz="1800" dirty="0"/>
            <a:t> </a:t>
          </a:r>
          <a:r>
            <a:rPr lang="fr-FR" sz="1800" dirty="0" err="1"/>
            <a:t>allows</a:t>
          </a:r>
          <a:r>
            <a:rPr lang="fr-FR" sz="1800" dirty="0"/>
            <a:t> a computer to </a:t>
          </a:r>
          <a:r>
            <a:rPr lang="fr-FR" sz="1800" dirty="0" err="1"/>
            <a:t>speak</a:t>
          </a:r>
          <a:r>
            <a:rPr lang="fr-FR" sz="1800" dirty="0"/>
            <a:t> for the user</a:t>
          </a:r>
        </a:p>
        <a:p>
          <a:r>
            <a:rPr lang="fr-FR" sz="1800" dirty="0"/>
            <a:t>The software uses </a:t>
          </a:r>
          <a:r>
            <a:rPr lang="fr-FR" sz="1800" dirty="0" err="1"/>
            <a:t>pictograms</a:t>
          </a:r>
          <a:r>
            <a:rPr lang="fr-FR" sz="1800" dirty="0"/>
            <a:t> </a:t>
          </a:r>
          <a:r>
            <a:rPr lang="fr-FR" sz="1800" dirty="0" err="1"/>
            <a:t>organised</a:t>
          </a:r>
          <a:r>
            <a:rPr lang="fr-FR" sz="1800" dirty="0"/>
            <a:t> by </a:t>
          </a:r>
          <a:r>
            <a:rPr lang="fr-FR" sz="1800" dirty="0" err="1"/>
            <a:t>theme</a:t>
          </a:r>
          <a:endParaRPr lang="fr-FR" sz="1800" dirty="0"/>
        </a:p>
        <a:p>
          <a:endParaRPr lang="fr-FR" sz="1700" dirty="0"/>
        </a:p>
        <a:p>
          <a:endParaRPr lang="fr-FR" sz="1700" dirty="0"/>
        </a:p>
      </dgm:t>
    </dgm:pt>
    <dgm:pt modelId="{E2579C8D-88EA-BD4F-A0FC-1C1A25B30D1B}" type="parTrans" cxnId="{24E73311-7949-6148-A816-BA0FA1DC98AB}">
      <dgm:prSet/>
      <dgm:spPr/>
      <dgm:t>
        <a:bodyPr/>
        <a:lstStyle/>
        <a:p>
          <a:endParaRPr lang="fr-FR"/>
        </a:p>
      </dgm:t>
    </dgm:pt>
    <dgm:pt modelId="{104DFFBC-262C-6342-B269-AE38D429B578}" type="sibTrans" cxnId="{24E73311-7949-6148-A816-BA0FA1DC98AB}">
      <dgm:prSet/>
      <dgm:spPr/>
      <dgm:t>
        <a:bodyPr/>
        <a:lstStyle/>
        <a:p>
          <a:endParaRPr lang="fr-FR"/>
        </a:p>
      </dgm:t>
    </dgm:pt>
    <dgm:pt modelId="{E577DFFF-BB9A-9D4E-96F3-538E740AB0E5}" type="pres">
      <dgm:prSet presAssocID="{44A152FB-F9D0-F944-A0B4-DB979E406C84}" presName="Name0" presStyleCnt="0">
        <dgm:presLayoutVars>
          <dgm:chMax/>
          <dgm:chPref/>
          <dgm:dir/>
          <dgm:animLvl val="lvl"/>
        </dgm:presLayoutVars>
      </dgm:prSet>
      <dgm:spPr/>
    </dgm:pt>
    <dgm:pt modelId="{3D86C9CB-D598-1149-A3F8-453EB42C0D83}" type="pres">
      <dgm:prSet presAssocID="{01ACA313-1694-8A48-8756-14A26D83FA26}" presName="composite" presStyleCnt="0"/>
      <dgm:spPr/>
    </dgm:pt>
    <dgm:pt modelId="{8D7B8B3C-0288-7A43-A340-ACF493363FB6}" type="pres">
      <dgm:prSet presAssocID="{01ACA313-1694-8A48-8756-14A26D83FA26}" presName="ParentAccentShape" presStyleLbl="trBgShp" presStyleIdx="0" presStyleCnt="2"/>
      <dgm:spPr/>
    </dgm:pt>
    <dgm:pt modelId="{AD924EEB-A7A5-7643-8B70-651C40A10C99}" type="pres">
      <dgm:prSet presAssocID="{01ACA313-1694-8A48-8756-14A26D83FA26}" presName="ParentText" presStyleLbl="revTx" presStyleIdx="0" presStyleCnt="2">
        <dgm:presLayoutVars>
          <dgm:chMax val="1"/>
          <dgm:chPref val="1"/>
          <dgm:bulletEnabled val="1"/>
        </dgm:presLayoutVars>
      </dgm:prSet>
      <dgm:spPr/>
    </dgm:pt>
    <dgm:pt modelId="{B0BE4176-8199-5643-AB49-3DA460017C02}" type="pres">
      <dgm:prSet presAssocID="{01ACA313-1694-8A48-8756-14A26D83FA26}" presName="ChildText" presStyleLbl="revTx" presStyleIdx="1" presStyleCnt="2">
        <dgm:presLayoutVars>
          <dgm:chMax val="0"/>
          <dgm:chPref val="0"/>
        </dgm:presLayoutVars>
      </dgm:prSet>
      <dgm:spPr/>
    </dgm:pt>
    <dgm:pt modelId="{E9DB8BDB-E227-ED42-87F6-B8890358F169}" type="pres">
      <dgm:prSet presAssocID="{01ACA313-1694-8A48-8756-14A26D83FA26}" presName="ChildAccentShape" presStyleLbl="trBgShp" presStyleIdx="1" presStyleCnt="2"/>
      <dgm:spPr/>
    </dgm:pt>
    <dgm:pt modelId="{133B8FB0-81B0-4D41-AA90-A7ED948F52A1}" type="pres">
      <dgm:prSet presAssocID="{01ACA313-1694-8A48-8756-14A26D83FA26}" presName="Image" presStyleLbl="alignImgPlace1" presStyleIdx="0" presStyleCnt="1"/>
      <dgm:spPr>
        <a:blipFill>
          <a:blip xmlns:r="http://schemas.openxmlformats.org/officeDocument/2006/relationships" r:embed="rId1"/>
          <a:srcRect/>
          <a:stretch>
            <a:fillRect t="-1000" b="-1000"/>
          </a:stretch>
        </a:blipFill>
      </dgm:spPr>
      <dgm:extLst>
        <a:ext uri="{E40237B7-FDA0-4F09-8148-C483321AD2D9}">
          <dgm14:cNvPr xmlns:dgm14="http://schemas.microsoft.com/office/drawing/2010/diagram" id="0" name="" descr="Mégaphone bleu avec rubans d’ondes sonores"/>
        </a:ext>
      </dgm:extLst>
    </dgm:pt>
  </dgm:ptLst>
  <dgm:cxnLst>
    <dgm:cxn modelId="{24E73311-7949-6148-A816-BA0FA1DC98AB}" srcId="{01ACA313-1694-8A48-8756-14A26D83FA26}" destId="{6DBEA485-C4A5-6D41-837A-70A361AE046B}" srcOrd="0" destOrd="0" parTransId="{E2579C8D-88EA-BD4F-A0FC-1C1A25B30D1B}" sibTransId="{104DFFBC-262C-6342-B269-AE38D429B578}"/>
    <dgm:cxn modelId="{1B034C22-893A-104E-8CB4-A61A9545C00E}" type="presOf" srcId="{44A152FB-F9D0-F944-A0B4-DB979E406C84}" destId="{E577DFFF-BB9A-9D4E-96F3-538E740AB0E5}" srcOrd="0" destOrd="0" presId="urn:microsoft.com/office/officeart/2009/3/layout/SnapshotPictureList"/>
    <dgm:cxn modelId="{93464679-81F3-6C45-93C7-0558EF04916C}" type="presOf" srcId="{6DBEA485-C4A5-6D41-837A-70A361AE046B}" destId="{B0BE4176-8199-5643-AB49-3DA460017C02}" srcOrd="0" destOrd="0" presId="urn:microsoft.com/office/officeart/2009/3/layout/SnapshotPictureList"/>
    <dgm:cxn modelId="{00214FDD-A97D-9A43-92B8-3AD56E9296D2}" srcId="{44A152FB-F9D0-F944-A0B4-DB979E406C84}" destId="{01ACA313-1694-8A48-8756-14A26D83FA26}" srcOrd="0" destOrd="0" parTransId="{599AE21C-3788-8745-8B67-2A2E2B99B499}" sibTransId="{84F07E13-C745-F94C-BC93-979F1F81DEE2}"/>
    <dgm:cxn modelId="{AF9113E2-D458-8543-9737-7A204423E7BE}" type="presOf" srcId="{01ACA313-1694-8A48-8756-14A26D83FA26}" destId="{AD924EEB-A7A5-7643-8B70-651C40A10C99}" srcOrd="0" destOrd="0" presId="urn:microsoft.com/office/officeart/2009/3/layout/SnapshotPictureList"/>
    <dgm:cxn modelId="{7494188E-3ADE-0048-B6A8-F9FAA1552CE3}" type="presParOf" srcId="{E577DFFF-BB9A-9D4E-96F3-538E740AB0E5}" destId="{3D86C9CB-D598-1149-A3F8-453EB42C0D83}" srcOrd="0" destOrd="0" presId="urn:microsoft.com/office/officeart/2009/3/layout/SnapshotPictureList"/>
    <dgm:cxn modelId="{4259468E-9A5A-8E4D-9F8D-D729B7928953}" type="presParOf" srcId="{3D86C9CB-D598-1149-A3F8-453EB42C0D83}" destId="{8D7B8B3C-0288-7A43-A340-ACF493363FB6}" srcOrd="0" destOrd="0" presId="urn:microsoft.com/office/officeart/2009/3/layout/SnapshotPictureList"/>
    <dgm:cxn modelId="{3C2355BC-89E7-3A4E-9FF1-3F5C817C0996}" type="presParOf" srcId="{3D86C9CB-D598-1149-A3F8-453EB42C0D83}" destId="{AD924EEB-A7A5-7643-8B70-651C40A10C99}" srcOrd="1" destOrd="0" presId="urn:microsoft.com/office/officeart/2009/3/layout/SnapshotPictureList"/>
    <dgm:cxn modelId="{1BAE843F-B835-4F45-896D-B18E0D532AED}" type="presParOf" srcId="{3D86C9CB-D598-1149-A3F8-453EB42C0D83}" destId="{B0BE4176-8199-5643-AB49-3DA460017C02}" srcOrd="2" destOrd="0" presId="urn:microsoft.com/office/officeart/2009/3/layout/SnapshotPictureList"/>
    <dgm:cxn modelId="{2C76A359-9F02-C148-9DFB-17D7AC05B7A0}" type="presParOf" srcId="{3D86C9CB-D598-1149-A3F8-453EB42C0D83}" destId="{E9DB8BDB-E227-ED42-87F6-B8890358F169}" srcOrd="3" destOrd="0" presId="urn:microsoft.com/office/officeart/2009/3/layout/SnapshotPictureList"/>
    <dgm:cxn modelId="{1807A1B5-ECF6-E944-96B1-0C1DC5DCB7E0}" type="presParOf" srcId="{3D86C9CB-D598-1149-A3F8-453EB42C0D83}" destId="{133B8FB0-81B0-4D41-AA90-A7ED948F52A1}" srcOrd="4" destOrd="0" presId="urn:microsoft.com/office/officeart/2009/3/layout/SnapshotPicture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09D6E6-F877-434F-BEF1-BAAACD6BCAAA}" type="doc">
      <dgm:prSet loTypeId="urn:microsoft.com/office/officeart/2005/8/layout/hierarchy1" loCatId="" qsTypeId="urn:microsoft.com/office/officeart/2005/8/quickstyle/simple1" qsCatId="simple" csTypeId="urn:microsoft.com/office/officeart/2005/8/colors/accent1_2" csCatId="accent1" phldr="1"/>
      <dgm:spPr/>
      <dgm:t>
        <a:bodyPr/>
        <a:lstStyle/>
        <a:p>
          <a:endParaRPr lang="fr-FR"/>
        </a:p>
      </dgm:t>
    </dgm:pt>
    <dgm:pt modelId="{21BA94B6-D77B-6540-9423-A2185C766093}">
      <dgm:prSet phldrT="[Texte]"/>
      <dgm:spPr/>
      <dgm:t>
        <a:bodyPr/>
        <a:lstStyle/>
        <a:p>
          <a:r>
            <a:rPr lang="fr-FR" dirty="0" err="1"/>
            <a:t>Vocabulary</a:t>
          </a:r>
          <a:endParaRPr lang="fr-FR" dirty="0"/>
        </a:p>
      </dgm:t>
    </dgm:pt>
    <dgm:pt modelId="{1C9EF104-3F1C-E74B-AED8-2ED7487A086C}" type="parTrans" cxnId="{7E3C8E50-32FD-A643-88C9-34C72F09376C}">
      <dgm:prSet/>
      <dgm:spPr/>
      <dgm:t>
        <a:bodyPr/>
        <a:lstStyle/>
        <a:p>
          <a:endParaRPr lang="fr-FR"/>
        </a:p>
      </dgm:t>
    </dgm:pt>
    <dgm:pt modelId="{B74A52ED-FD33-5242-BCEF-D83981379482}" type="sibTrans" cxnId="{7E3C8E50-32FD-A643-88C9-34C72F09376C}">
      <dgm:prSet/>
      <dgm:spPr/>
      <dgm:t>
        <a:bodyPr/>
        <a:lstStyle/>
        <a:p>
          <a:endParaRPr lang="fr-FR"/>
        </a:p>
      </dgm:t>
    </dgm:pt>
    <dgm:pt modelId="{9CD4AAB1-6E24-B043-AD30-E22FE2AA38C5}">
      <dgm:prSet phldrT="[Texte]"/>
      <dgm:spPr/>
      <dgm:t>
        <a:bodyPr/>
        <a:lstStyle/>
        <a:p>
          <a:r>
            <a:rPr lang="fr-FR" dirty="0" err="1"/>
            <a:t>Core</a:t>
          </a:r>
          <a:r>
            <a:rPr lang="fr-FR" dirty="0"/>
            <a:t> </a:t>
          </a:r>
          <a:r>
            <a:rPr lang="fr-FR" dirty="0" err="1"/>
            <a:t>vocabulary</a:t>
          </a:r>
          <a:endParaRPr lang="fr-FR" dirty="0"/>
        </a:p>
      </dgm:t>
    </dgm:pt>
    <dgm:pt modelId="{48550641-D334-454A-8293-D9E694B6672E}" type="parTrans" cxnId="{C36321FC-23C9-B141-BDCD-B08BB8BF4468}">
      <dgm:prSet/>
      <dgm:spPr/>
      <dgm:t>
        <a:bodyPr/>
        <a:lstStyle/>
        <a:p>
          <a:endParaRPr lang="fr-FR"/>
        </a:p>
      </dgm:t>
    </dgm:pt>
    <dgm:pt modelId="{7C932FFE-8DA9-E043-8C5E-C5206FBCCEE6}" type="sibTrans" cxnId="{C36321FC-23C9-B141-BDCD-B08BB8BF4468}">
      <dgm:prSet/>
      <dgm:spPr/>
      <dgm:t>
        <a:bodyPr/>
        <a:lstStyle/>
        <a:p>
          <a:endParaRPr lang="fr-FR"/>
        </a:p>
      </dgm:t>
    </dgm:pt>
    <dgm:pt modelId="{4B1E0D8E-A5A3-CC42-A0FD-674A12EFDE26}">
      <dgm:prSet phldrT="[Texte]"/>
      <dgm:spPr/>
      <dgm:t>
        <a:bodyPr/>
        <a:lstStyle/>
        <a:p>
          <a:r>
            <a:rPr lang="fr-FR" dirty="0"/>
            <a:t>To </a:t>
          </a:r>
          <a:r>
            <a:rPr lang="fr-FR" dirty="0" err="1"/>
            <a:t>communicate</a:t>
          </a:r>
          <a:endParaRPr lang="fr-FR" dirty="0"/>
        </a:p>
      </dgm:t>
    </dgm:pt>
    <dgm:pt modelId="{56710A79-44AA-904B-988B-5BF6163229BD}" type="parTrans" cxnId="{1B221F8F-3703-DC41-AA34-B34C199B8DF8}">
      <dgm:prSet/>
      <dgm:spPr/>
      <dgm:t>
        <a:bodyPr/>
        <a:lstStyle/>
        <a:p>
          <a:endParaRPr lang="fr-FR"/>
        </a:p>
      </dgm:t>
    </dgm:pt>
    <dgm:pt modelId="{353D4E84-2C7C-E54F-87BB-A79C90A741B6}" type="sibTrans" cxnId="{1B221F8F-3703-DC41-AA34-B34C199B8DF8}">
      <dgm:prSet/>
      <dgm:spPr/>
      <dgm:t>
        <a:bodyPr/>
        <a:lstStyle/>
        <a:p>
          <a:endParaRPr lang="fr-FR"/>
        </a:p>
      </dgm:t>
    </dgm:pt>
    <dgm:pt modelId="{97849880-CEBE-3541-8C78-A64A4120DEBC}">
      <dgm:prSet phldrT="[Texte]"/>
      <dgm:spPr/>
      <dgm:t>
        <a:bodyPr/>
        <a:lstStyle/>
        <a:p>
          <a:r>
            <a:rPr lang="fr-FR" dirty="0"/>
            <a:t>Fringe </a:t>
          </a:r>
          <a:r>
            <a:rPr lang="fr-FR" dirty="0" err="1"/>
            <a:t>vocabulary</a:t>
          </a:r>
          <a:endParaRPr lang="fr-FR" dirty="0"/>
        </a:p>
      </dgm:t>
    </dgm:pt>
    <dgm:pt modelId="{DCC5B613-0021-354F-B3E3-2C22CE294615}" type="parTrans" cxnId="{DB2E7BF0-0B45-1840-8B30-E42AFE7ACFF9}">
      <dgm:prSet/>
      <dgm:spPr/>
      <dgm:t>
        <a:bodyPr/>
        <a:lstStyle/>
        <a:p>
          <a:endParaRPr lang="fr-FR"/>
        </a:p>
      </dgm:t>
    </dgm:pt>
    <dgm:pt modelId="{7485C9EE-EBA7-0647-9338-C88FFFE20B4F}" type="sibTrans" cxnId="{DB2E7BF0-0B45-1840-8B30-E42AFE7ACFF9}">
      <dgm:prSet/>
      <dgm:spPr/>
      <dgm:t>
        <a:bodyPr/>
        <a:lstStyle/>
        <a:p>
          <a:endParaRPr lang="fr-FR"/>
        </a:p>
      </dgm:t>
    </dgm:pt>
    <dgm:pt modelId="{64E6356B-992A-F248-AF55-A1C7042B8BB6}">
      <dgm:prSet phldrT="[Texte]"/>
      <dgm:spPr/>
      <dgm:t>
        <a:bodyPr/>
        <a:lstStyle/>
        <a:p>
          <a:r>
            <a:rPr lang="fr-FR" dirty="0"/>
            <a:t>To </a:t>
          </a:r>
          <a:r>
            <a:rPr lang="fr-FR" dirty="0" err="1"/>
            <a:t>develop</a:t>
          </a:r>
          <a:r>
            <a:rPr lang="fr-FR" dirty="0"/>
            <a:t> </a:t>
          </a:r>
          <a:r>
            <a:rPr lang="fr-FR" dirty="0" err="1"/>
            <a:t>linguistic</a:t>
          </a:r>
          <a:r>
            <a:rPr lang="fr-FR" dirty="0"/>
            <a:t> </a:t>
          </a:r>
          <a:r>
            <a:rPr lang="fr-FR" dirty="0" err="1"/>
            <a:t>competencies</a:t>
          </a:r>
          <a:endParaRPr lang="fr-FR" dirty="0"/>
        </a:p>
      </dgm:t>
    </dgm:pt>
    <dgm:pt modelId="{6EEC2509-7AB2-C74D-84D0-377442FCDBB0}" type="parTrans" cxnId="{458F3156-B4DB-7F4D-BE99-B5DC2C22D6C0}">
      <dgm:prSet/>
      <dgm:spPr/>
      <dgm:t>
        <a:bodyPr/>
        <a:lstStyle/>
        <a:p>
          <a:endParaRPr lang="fr-FR"/>
        </a:p>
      </dgm:t>
    </dgm:pt>
    <dgm:pt modelId="{4815A042-EA64-FF47-BF45-44481F41C882}" type="sibTrans" cxnId="{458F3156-B4DB-7F4D-BE99-B5DC2C22D6C0}">
      <dgm:prSet/>
      <dgm:spPr/>
      <dgm:t>
        <a:bodyPr/>
        <a:lstStyle/>
        <a:p>
          <a:endParaRPr lang="fr-FR"/>
        </a:p>
      </dgm:t>
    </dgm:pt>
    <dgm:pt modelId="{FD610E47-B60B-CB4A-AC15-1A5E0288F482}" type="pres">
      <dgm:prSet presAssocID="{5009D6E6-F877-434F-BEF1-BAAACD6BCAAA}" presName="hierChild1" presStyleCnt="0">
        <dgm:presLayoutVars>
          <dgm:chPref val="1"/>
          <dgm:dir/>
          <dgm:animOne val="branch"/>
          <dgm:animLvl val="lvl"/>
          <dgm:resizeHandles/>
        </dgm:presLayoutVars>
      </dgm:prSet>
      <dgm:spPr/>
    </dgm:pt>
    <dgm:pt modelId="{60230DC5-491A-FB40-927D-EC64DE663F0B}" type="pres">
      <dgm:prSet presAssocID="{21BA94B6-D77B-6540-9423-A2185C766093}" presName="hierRoot1" presStyleCnt="0"/>
      <dgm:spPr/>
    </dgm:pt>
    <dgm:pt modelId="{69701901-6E5B-F049-B7F7-C565719D7F97}" type="pres">
      <dgm:prSet presAssocID="{21BA94B6-D77B-6540-9423-A2185C766093}" presName="composite" presStyleCnt="0"/>
      <dgm:spPr/>
    </dgm:pt>
    <dgm:pt modelId="{F0105278-A77A-AA42-9BF5-3DCA1030504D}" type="pres">
      <dgm:prSet presAssocID="{21BA94B6-D77B-6540-9423-A2185C766093}" presName="background" presStyleLbl="node0" presStyleIdx="0" presStyleCnt="1"/>
      <dgm:spPr/>
    </dgm:pt>
    <dgm:pt modelId="{5102639F-8B90-734F-80DA-5951B8EB8598}" type="pres">
      <dgm:prSet presAssocID="{21BA94B6-D77B-6540-9423-A2185C766093}" presName="text" presStyleLbl="fgAcc0" presStyleIdx="0" presStyleCnt="1">
        <dgm:presLayoutVars>
          <dgm:chPref val="3"/>
        </dgm:presLayoutVars>
      </dgm:prSet>
      <dgm:spPr/>
    </dgm:pt>
    <dgm:pt modelId="{87CB4035-79B7-654C-A0B7-84C68E8B5750}" type="pres">
      <dgm:prSet presAssocID="{21BA94B6-D77B-6540-9423-A2185C766093}" presName="hierChild2" presStyleCnt="0"/>
      <dgm:spPr/>
    </dgm:pt>
    <dgm:pt modelId="{E176DEF8-337C-D94D-8B2F-EF95E7261703}" type="pres">
      <dgm:prSet presAssocID="{48550641-D334-454A-8293-D9E694B6672E}" presName="Name10" presStyleLbl="parChTrans1D2" presStyleIdx="0" presStyleCnt="2"/>
      <dgm:spPr/>
    </dgm:pt>
    <dgm:pt modelId="{6EE3EE97-03CA-BD4E-9873-306B39667FA2}" type="pres">
      <dgm:prSet presAssocID="{9CD4AAB1-6E24-B043-AD30-E22FE2AA38C5}" presName="hierRoot2" presStyleCnt="0"/>
      <dgm:spPr/>
    </dgm:pt>
    <dgm:pt modelId="{4F7BA120-BB9D-3D42-BB59-AF3AC879E4F3}" type="pres">
      <dgm:prSet presAssocID="{9CD4AAB1-6E24-B043-AD30-E22FE2AA38C5}" presName="composite2" presStyleCnt="0"/>
      <dgm:spPr/>
    </dgm:pt>
    <dgm:pt modelId="{1EE13764-02DA-EF4F-AB1E-E852F37AB539}" type="pres">
      <dgm:prSet presAssocID="{9CD4AAB1-6E24-B043-AD30-E22FE2AA38C5}" presName="background2" presStyleLbl="node2" presStyleIdx="0" presStyleCnt="2"/>
      <dgm:spPr/>
    </dgm:pt>
    <dgm:pt modelId="{F58EB743-D64D-6C4F-BFCA-5DE052C13DDA}" type="pres">
      <dgm:prSet presAssocID="{9CD4AAB1-6E24-B043-AD30-E22FE2AA38C5}" presName="text2" presStyleLbl="fgAcc2" presStyleIdx="0" presStyleCnt="2">
        <dgm:presLayoutVars>
          <dgm:chPref val="3"/>
        </dgm:presLayoutVars>
      </dgm:prSet>
      <dgm:spPr/>
    </dgm:pt>
    <dgm:pt modelId="{F88AED84-A037-5849-A34C-9C1A66A1763F}" type="pres">
      <dgm:prSet presAssocID="{9CD4AAB1-6E24-B043-AD30-E22FE2AA38C5}" presName="hierChild3" presStyleCnt="0"/>
      <dgm:spPr/>
    </dgm:pt>
    <dgm:pt modelId="{6D4277BC-104B-1F43-9A74-E41A90AF9883}" type="pres">
      <dgm:prSet presAssocID="{56710A79-44AA-904B-988B-5BF6163229BD}" presName="Name17" presStyleLbl="parChTrans1D3" presStyleIdx="0" presStyleCnt="2"/>
      <dgm:spPr/>
    </dgm:pt>
    <dgm:pt modelId="{76F76BF9-F5DE-F449-8A00-F79F3BA67514}" type="pres">
      <dgm:prSet presAssocID="{4B1E0D8E-A5A3-CC42-A0FD-674A12EFDE26}" presName="hierRoot3" presStyleCnt="0"/>
      <dgm:spPr/>
    </dgm:pt>
    <dgm:pt modelId="{ED12A0A3-74CC-3444-AED8-C70F6DF7139D}" type="pres">
      <dgm:prSet presAssocID="{4B1E0D8E-A5A3-CC42-A0FD-674A12EFDE26}" presName="composite3" presStyleCnt="0"/>
      <dgm:spPr/>
    </dgm:pt>
    <dgm:pt modelId="{E092EF2E-5E16-E643-9F5D-3F6F3D6E87EE}" type="pres">
      <dgm:prSet presAssocID="{4B1E0D8E-A5A3-CC42-A0FD-674A12EFDE26}" presName="background3" presStyleLbl="node3" presStyleIdx="0" presStyleCnt="2"/>
      <dgm:spPr/>
    </dgm:pt>
    <dgm:pt modelId="{2A84A6A6-3B0E-6A4C-99FE-591760CE459D}" type="pres">
      <dgm:prSet presAssocID="{4B1E0D8E-A5A3-CC42-A0FD-674A12EFDE26}" presName="text3" presStyleLbl="fgAcc3" presStyleIdx="0" presStyleCnt="2">
        <dgm:presLayoutVars>
          <dgm:chPref val="3"/>
        </dgm:presLayoutVars>
      </dgm:prSet>
      <dgm:spPr/>
    </dgm:pt>
    <dgm:pt modelId="{FEB39E61-58A6-F94E-A312-B0D3C4314827}" type="pres">
      <dgm:prSet presAssocID="{4B1E0D8E-A5A3-CC42-A0FD-674A12EFDE26}" presName="hierChild4" presStyleCnt="0"/>
      <dgm:spPr/>
    </dgm:pt>
    <dgm:pt modelId="{E5189342-FCAA-2A47-9EDA-C1B015145A66}" type="pres">
      <dgm:prSet presAssocID="{DCC5B613-0021-354F-B3E3-2C22CE294615}" presName="Name10" presStyleLbl="parChTrans1D2" presStyleIdx="1" presStyleCnt="2"/>
      <dgm:spPr/>
    </dgm:pt>
    <dgm:pt modelId="{FD2BFABE-6C05-F640-A86D-04B1C8100701}" type="pres">
      <dgm:prSet presAssocID="{97849880-CEBE-3541-8C78-A64A4120DEBC}" presName="hierRoot2" presStyleCnt="0"/>
      <dgm:spPr/>
    </dgm:pt>
    <dgm:pt modelId="{354B6830-9926-8849-A44A-4C8F87D2D838}" type="pres">
      <dgm:prSet presAssocID="{97849880-CEBE-3541-8C78-A64A4120DEBC}" presName="composite2" presStyleCnt="0"/>
      <dgm:spPr/>
    </dgm:pt>
    <dgm:pt modelId="{20210079-4D7F-F746-891B-44C6193E1276}" type="pres">
      <dgm:prSet presAssocID="{97849880-CEBE-3541-8C78-A64A4120DEBC}" presName="background2" presStyleLbl="node2" presStyleIdx="1" presStyleCnt="2"/>
      <dgm:spPr/>
    </dgm:pt>
    <dgm:pt modelId="{E5B925EA-CC43-474A-90BB-A3585D003778}" type="pres">
      <dgm:prSet presAssocID="{97849880-CEBE-3541-8C78-A64A4120DEBC}" presName="text2" presStyleLbl="fgAcc2" presStyleIdx="1" presStyleCnt="2">
        <dgm:presLayoutVars>
          <dgm:chPref val="3"/>
        </dgm:presLayoutVars>
      </dgm:prSet>
      <dgm:spPr/>
    </dgm:pt>
    <dgm:pt modelId="{0D417573-66AF-0949-95C7-FA915E221D53}" type="pres">
      <dgm:prSet presAssocID="{97849880-CEBE-3541-8C78-A64A4120DEBC}" presName="hierChild3" presStyleCnt="0"/>
      <dgm:spPr/>
    </dgm:pt>
    <dgm:pt modelId="{7AC5869E-B8B2-8244-8B0A-C826B8740695}" type="pres">
      <dgm:prSet presAssocID="{6EEC2509-7AB2-C74D-84D0-377442FCDBB0}" presName="Name17" presStyleLbl="parChTrans1D3" presStyleIdx="1" presStyleCnt="2"/>
      <dgm:spPr/>
    </dgm:pt>
    <dgm:pt modelId="{F6B44F3D-6497-E643-BE5D-1C52A75E07CF}" type="pres">
      <dgm:prSet presAssocID="{64E6356B-992A-F248-AF55-A1C7042B8BB6}" presName="hierRoot3" presStyleCnt="0"/>
      <dgm:spPr/>
    </dgm:pt>
    <dgm:pt modelId="{3BB0962E-23F7-1D45-AD85-8B2E6DF2BC0C}" type="pres">
      <dgm:prSet presAssocID="{64E6356B-992A-F248-AF55-A1C7042B8BB6}" presName="composite3" presStyleCnt="0"/>
      <dgm:spPr/>
    </dgm:pt>
    <dgm:pt modelId="{219F7B3F-0ED2-284C-BC50-21C679839150}" type="pres">
      <dgm:prSet presAssocID="{64E6356B-992A-F248-AF55-A1C7042B8BB6}" presName="background3" presStyleLbl="node3" presStyleIdx="1" presStyleCnt="2"/>
      <dgm:spPr/>
    </dgm:pt>
    <dgm:pt modelId="{151CB934-8EC0-3E45-985D-4BAAE576D19A}" type="pres">
      <dgm:prSet presAssocID="{64E6356B-992A-F248-AF55-A1C7042B8BB6}" presName="text3" presStyleLbl="fgAcc3" presStyleIdx="1" presStyleCnt="2">
        <dgm:presLayoutVars>
          <dgm:chPref val="3"/>
        </dgm:presLayoutVars>
      </dgm:prSet>
      <dgm:spPr/>
    </dgm:pt>
    <dgm:pt modelId="{0406A6EE-8AA7-DD46-BDDE-544DC08132D4}" type="pres">
      <dgm:prSet presAssocID="{64E6356B-992A-F248-AF55-A1C7042B8BB6}" presName="hierChild4" presStyleCnt="0"/>
      <dgm:spPr/>
    </dgm:pt>
  </dgm:ptLst>
  <dgm:cxnLst>
    <dgm:cxn modelId="{C79BE403-2629-F64B-B8E4-23BCCD746D80}" type="presOf" srcId="{DCC5B613-0021-354F-B3E3-2C22CE294615}" destId="{E5189342-FCAA-2A47-9EDA-C1B015145A66}" srcOrd="0" destOrd="0" presId="urn:microsoft.com/office/officeart/2005/8/layout/hierarchy1"/>
    <dgm:cxn modelId="{993C6209-3270-2247-B3E1-3889499315F6}" type="presOf" srcId="{6EEC2509-7AB2-C74D-84D0-377442FCDBB0}" destId="{7AC5869E-B8B2-8244-8B0A-C826B8740695}" srcOrd="0" destOrd="0" presId="urn:microsoft.com/office/officeart/2005/8/layout/hierarchy1"/>
    <dgm:cxn modelId="{B5CF031C-8B1D-164A-AAB6-D62B469ECD2A}" type="presOf" srcId="{5009D6E6-F877-434F-BEF1-BAAACD6BCAAA}" destId="{FD610E47-B60B-CB4A-AC15-1A5E0288F482}" srcOrd="0" destOrd="0" presId="urn:microsoft.com/office/officeart/2005/8/layout/hierarchy1"/>
    <dgm:cxn modelId="{A9BE7E3A-1C66-B94A-B642-01D8C251FBB3}" type="presOf" srcId="{56710A79-44AA-904B-988B-5BF6163229BD}" destId="{6D4277BC-104B-1F43-9A74-E41A90AF9883}" srcOrd="0" destOrd="0" presId="urn:microsoft.com/office/officeart/2005/8/layout/hierarchy1"/>
    <dgm:cxn modelId="{81FCE95E-694B-694B-9264-05C0C2EC6DBD}" type="presOf" srcId="{21BA94B6-D77B-6540-9423-A2185C766093}" destId="{5102639F-8B90-734F-80DA-5951B8EB8598}" srcOrd="0" destOrd="0" presId="urn:microsoft.com/office/officeart/2005/8/layout/hierarchy1"/>
    <dgm:cxn modelId="{7E3C8E50-32FD-A643-88C9-34C72F09376C}" srcId="{5009D6E6-F877-434F-BEF1-BAAACD6BCAAA}" destId="{21BA94B6-D77B-6540-9423-A2185C766093}" srcOrd="0" destOrd="0" parTransId="{1C9EF104-3F1C-E74B-AED8-2ED7487A086C}" sibTransId="{B74A52ED-FD33-5242-BCEF-D83981379482}"/>
    <dgm:cxn modelId="{458F3156-B4DB-7F4D-BE99-B5DC2C22D6C0}" srcId="{97849880-CEBE-3541-8C78-A64A4120DEBC}" destId="{64E6356B-992A-F248-AF55-A1C7042B8BB6}" srcOrd="0" destOrd="0" parTransId="{6EEC2509-7AB2-C74D-84D0-377442FCDBB0}" sibTransId="{4815A042-EA64-FF47-BF45-44481F41C882}"/>
    <dgm:cxn modelId="{2522C87A-06CB-CA40-971F-82E86D7BCA5C}" type="presOf" srcId="{97849880-CEBE-3541-8C78-A64A4120DEBC}" destId="{E5B925EA-CC43-474A-90BB-A3585D003778}" srcOrd="0" destOrd="0" presId="urn:microsoft.com/office/officeart/2005/8/layout/hierarchy1"/>
    <dgm:cxn modelId="{1B221F8F-3703-DC41-AA34-B34C199B8DF8}" srcId="{9CD4AAB1-6E24-B043-AD30-E22FE2AA38C5}" destId="{4B1E0D8E-A5A3-CC42-A0FD-674A12EFDE26}" srcOrd="0" destOrd="0" parTransId="{56710A79-44AA-904B-988B-5BF6163229BD}" sibTransId="{353D4E84-2C7C-E54F-87BB-A79C90A741B6}"/>
    <dgm:cxn modelId="{FAF46A96-DBBD-4642-948B-47D2BEB761D9}" type="presOf" srcId="{4B1E0D8E-A5A3-CC42-A0FD-674A12EFDE26}" destId="{2A84A6A6-3B0E-6A4C-99FE-591760CE459D}" srcOrd="0" destOrd="0" presId="urn:microsoft.com/office/officeart/2005/8/layout/hierarchy1"/>
    <dgm:cxn modelId="{95590EB7-1389-3E4D-BFF8-941CFB418A83}" type="presOf" srcId="{64E6356B-992A-F248-AF55-A1C7042B8BB6}" destId="{151CB934-8EC0-3E45-985D-4BAAE576D19A}" srcOrd="0" destOrd="0" presId="urn:microsoft.com/office/officeart/2005/8/layout/hierarchy1"/>
    <dgm:cxn modelId="{C0021ABB-59CB-4D43-8666-116946F9E5A5}" type="presOf" srcId="{48550641-D334-454A-8293-D9E694B6672E}" destId="{E176DEF8-337C-D94D-8B2F-EF95E7261703}" srcOrd="0" destOrd="0" presId="urn:microsoft.com/office/officeart/2005/8/layout/hierarchy1"/>
    <dgm:cxn modelId="{26CB39CE-D314-D342-AB16-F41CF56E180A}" type="presOf" srcId="{9CD4AAB1-6E24-B043-AD30-E22FE2AA38C5}" destId="{F58EB743-D64D-6C4F-BFCA-5DE052C13DDA}" srcOrd="0" destOrd="0" presId="urn:microsoft.com/office/officeart/2005/8/layout/hierarchy1"/>
    <dgm:cxn modelId="{DB2E7BF0-0B45-1840-8B30-E42AFE7ACFF9}" srcId="{21BA94B6-D77B-6540-9423-A2185C766093}" destId="{97849880-CEBE-3541-8C78-A64A4120DEBC}" srcOrd="1" destOrd="0" parTransId="{DCC5B613-0021-354F-B3E3-2C22CE294615}" sibTransId="{7485C9EE-EBA7-0647-9338-C88FFFE20B4F}"/>
    <dgm:cxn modelId="{C36321FC-23C9-B141-BDCD-B08BB8BF4468}" srcId="{21BA94B6-D77B-6540-9423-A2185C766093}" destId="{9CD4AAB1-6E24-B043-AD30-E22FE2AA38C5}" srcOrd="0" destOrd="0" parTransId="{48550641-D334-454A-8293-D9E694B6672E}" sibTransId="{7C932FFE-8DA9-E043-8C5E-C5206FBCCEE6}"/>
    <dgm:cxn modelId="{A972C385-FD0A-9745-8A36-239CCBC69673}" type="presParOf" srcId="{FD610E47-B60B-CB4A-AC15-1A5E0288F482}" destId="{60230DC5-491A-FB40-927D-EC64DE663F0B}" srcOrd="0" destOrd="0" presId="urn:microsoft.com/office/officeart/2005/8/layout/hierarchy1"/>
    <dgm:cxn modelId="{F03A409A-FC79-7D4A-97AF-29B811E3F50F}" type="presParOf" srcId="{60230DC5-491A-FB40-927D-EC64DE663F0B}" destId="{69701901-6E5B-F049-B7F7-C565719D7F97}" srcOrd="0" destOrd="0" presId="urn:microsoft.com/office/officeart/2005/8/layout/hierarchy1"/>
    <dgm:cxn modelId="{8C4CF427-5953-AF4B-BCCF-A81C2615A5D3}" type="presParOf" srcId="{69701901-6E5B-F049-B7F7-C565719D7F97}" destId="{F0105278-A77A-AA42-9BF5-3DCA1030504D}" srcOrd="0" destOrd="0" presId="urn:microsoft.com/office/officeart/2005/8/layout/hierarchy1"/>
    <dgm:cxn modelId="{0DF16F58-5D95-7846-A263-F993BC841171}" type="presParOf" srcId="{69701901-6E5B-F049-B7F7-C565719D7F97}" destId="{5102639F-8B90-734F-80DA-5951B8EB8598}" srcOrd="1" destOrd="0" presId="urn:microsoft.com/office/officeart/2005/8/layout/hierarchy1"/>
    <dgm:cxn modelId="{37AFA406-4E2C-BC4C-8119-CB900EEE4A02}" type="presParOf" srcId="{60230DC5-491A-FB40-927D-EC64DE663F0B}" destId="{87CB4035-79B7-654C-A0B7-84C68E8B5750}" srcOrd="1" destOrd="0" presId="urn:microsoft.com/office/officeart/2005/8/layout/hierarchy1"/>
    <dgm:cxn modelId="{0B201222-6E9C-4344-84A7-0F14E80AA060}" type="presParOf" srcId="{87CB4035-79B7-654C-A0B7-84C68E8B5750}" destId="{E176DEF8-337C-D94D-8B2F-EF95E7261703}" srcOrd="0" destOrd="0" presId="urn:microsoft.com/office/officeart/2005/8/layout/hierarchy1"/>
    <dgm:cxn modelId="{95E6AFE9-B7CD-9242-8618-4715997FE8BE}" type="presParOf" srcId="{87CB4035-79B7-654C-A0B7-84C68E8B5750}" destId="{6EE3EE97-03CA-BD4E-9873-306B39667FA2}" srcOrd="1" destOrd="0" presId="urn:microsoft.com/office/officeart/2005/8/layout/hierarchy1"/>
    <dgm:cxn modelId="{8A2E18F3-1136-9B49-9DAC-65DB59FD5E7E}" type="presParOf" srcId="{6EE3EE97-03CA-BD4E-9873-306B39667FA2}" destId="{4F7BA120-BB9D-3D42-BB59-AF3AC879E4F3}" srcOrd="0" destOrd="0" presId="urn:microsoft.com/office/officeart/2005/8/layout/hierarchy1"/>
    <dgm:cxn modelId="{10E06214-F8F8-424F-9600-181E98A756C2}" type="presParOf" srcId="{4F7BA120-BB9D-3D42-BB59-AF3AC879E4F3}" destId="{1EE13764-02DA-EF4F-AB1E-E852F37AB539}" srcOrd="0" destOrd="0" presId="urn:microsoft.com/office/officeart/2005/8/layout/hierarchy1"/>
    <dgm:cxn modelId="{4B65821E-C382-CA47-B5FA-F5165EBD16F7}" type="presParOf" srcId="{4F7BA120-BB9D-3D42-BB59-AF3AC879E4F3}" destId="{F58EB743-D64D-6C4F-BFCA-5DE052C13DDA}" srcOrd="1" destOrd="0" presId="urn:microsoft.com/office/officeart/2005/8/layout/hierarchy1"/>
    <dgm:cxn modelId="{62B68541-2027-0044-AEB1-0980EC906B8D}" type="presParOf" srcId="{6EE3EE97-03CA-BD4E-9873-306B39667FA2}" destId="{F88AED84-A037-5849-A34C-9C1A66A1763F}" srcOrd="1" destOrd="0" presId="urn:microsoft.com/office/officeart/2005/8/layout/hierarchy1"/>
    <dgm:cxn modelId="{CA1BE626-3F23-8549-A29E-AA0EFFA803AA}" type="presParOf" srcId="{F88AED84-A037-5849-A34C-9C1A66A1763F}" destId="{6D4277BC-104B-1F43-9A74-E41A90AF9883}" srcOrd="0" destOrd="0" presId="urn:microsoft.com/office/officeart/2005/8/layout/hierarchy1"/>
    <dgm:cxn modelId="{B057FD4D-A456-7F49-BC28-CCE8844C1E72}" type="presParOf" srcId="{F88AED84-A037-5849-A34C-9C1A66A1763F}" destId="{76F76BF9-F5DE-F449-8A00-F79F3BA67514}" srcOrd="1" destOrd="0" presId="urn:microsoft.com/office/officeart/2005/8/layout/hierarchy1"/>
    <dgm:cxn modelId="{92854DE7-BCE9-1E48-897A-FD1069C394E9}" type="presParOf" srcId="{76F76BF9-F5DE-F449-8A00-F79F3BA67514}" destId="{ED12A0A3-74CC-3444-AED8-C70F6DF7139D}" srcOrd="0" destOrd="0" presId="urn:microsoft.com/office/officeart/2005/8/layout/hierarchy1"/>
    <dgm:cxn modelId="{0C783A8D-9275-0F4F-9AEF-6C402638D026}" type="presParOf" srcId="{ED12A0A3-74CC-3444-AED8-C70F6DF7139D}" destId="{E092EF2E-5E16-E643-9F5D-3F6F3D6E87EE}" srcOrd="0" destOrd="0" presId="urn:microsoft.com/office/officeart/2005/8/layout/hierarchy1"/>
    <dgm:cxn modelId="{18EB4F77-C56E-9048-B19D-CC1502918E9F}" type="presParOf" srcId="{ED12A0A3-74CC-3444-AED8-C70F6DF7139D}" destId="{2A84A6A6-3B0E-6A4C-99FE-591760CE459D}" srcOrd="1" destOrd="0" presId="urn:microsoft.com/office/officeart/2005/8/layout/hierarchy1"/>
    <dgm:cxn modelId="{8297DDB0-FD4A-F842-934C-3BCEC79A14F3}" type="presParOf" srcId="{76F76BF9-F5DE-F449-8A00-F79F3BA67514}" destId="{FEB39E61-58A6-F94E-A312-B0D3C4314827}" srcOrd="1" destOrd="0" presId="urn:microsoft.com/office/officeart/2005/8/layout/hierarchy1"/>
    <dgm:cxn modelId="{2AA7E151-C9F3-D349-958E-0A8E937FA288}" type="presParOf" srcId="{87CB4035-79B7-654C-A0B7-84C68E8B5750}" destId="{E5189342-FCAA-2A47-9EDA-C1B015145A66}" srcOrd="2" destOrd="0" presId="urn:microsoft.com/office/officeart/2005/8/layout/hierarchy1"/>
    <dgm:cxn modelId="{C8052CAC-8666-A148-A4D0-FF3DD5069F67}" type="presParOf" srcId="{87CB4035-79B7-654C-A0B7-84C68E8B5750}" destId="{FD2BFABE-6C05-F640-A86D-04B1C8100701}" srcOrd="3" destOrd="0" presId="urn:microsoft.com/office/officeart/2005/8/layout/hierarchy1"/>
    <dgm:cxn modelId="{97ABCEE3-866E-DB45-8FBC-C91B55E4A16D}" type="presParOf" srcId="{FD2BFABE-6C05-F640-A86D-04B1C8100701}" destId="{354B6830-9926-8849-A44A-4C8F87D2D838}" srcOrd="0" destOrd="0" presId="urn:microsoft.com/office/officeart/2005/8/layout/hierarchy1"/>
    <dgm:cxn modelId="{A41E3140-CBE9-1846-9C53-C92483AF1FAA}" type="presParOf" srcId="{354B6830-9926-8849-A44A-4C8F87D2D838}" destId="{20210079-4D7F-F746-891B-44C6193E1276}" srcOrd="0" destOrd="0" presId="urn:microsoft.com/office/officeart/2005/8/layout/hierarchy1"/>
    <dgm:cxn modelId="{03664875-8E0C-174B-B78F-FCD4345C668A}" type="presParOf" srcId="{354B6830-9926-8849-A44A-4C8F87D2D838}" destId="{E5B925EA-CC43-474A-90BB-A3585D003778}" srcOrd="1" destOrd="0" presId="urn:microsoft.com/office/officeart/2005/8/layout/hierarchy1"/>
    <dgm:cxn modelId="{4AED0F5A-1971-2944-84A3-3BACADE4E584}" type="presParOf" srcId="{FD2BFABE-6C05-F640-A86D-04B1C8100701}" destId="{0D417573-66AF-0949-95C7-FA915E221D53}" srcOrd="1" destOrd="0" presId="urn:microsoft.com/office/officeart/2005/8/layout/hierarchy1"/>
    <dgm:cxn modelId="{A14ED288-7795-5341-8BAF-48BA8689F7F3}" type="presParOf" srcId="{0D417573-66AF-0949-95C7-FA915E221D53}" destId="{7AC5869E-B8B2-8244-8B0A-C826B8740695}" srcOrd="0" destOrd="0" presId="urn:microsoft.com/office/officeart/2005/8/layout/hierarchy1"/>
    <dgm:cxn modelId="{6A3D42E0-0E54-0C4D-9B79-BD7029EB6028}" type="presParOf" srcId="{0D417573-66AF-0949-95C7-FA915E221D53}" destId="{F6B44F3D-6497-E643-BE5D-1C52A75E07CF}" srcOrd="1" destOrd="0" presId="urn:microsoft.com/office/officeart/2005/8/layout/hierarchy1"/>
    <dgm:cxn modelId="{11CFE6A4-7CCF-6A49-944D-CB748A211937}" type="presParOf" srcId="{F6B44F3D-6497-E643-BE5D-1C52A75E07CF}" destId="{3BB0962E-23F7-1D45-AD85-8B2E6DF2BC0C}" srcOrd="0" destOrd="0" presId="urn:microsoft.com/office/officeart/2005/8/layout/hierarchy1"/>
    <dgm:cxn modelId="{2FA777F1-76FE-6547-AD0E-E7DDBD65333F}" type="presParOf" srcId="{3BB0962E-23F7-1D45-AD85-8B2E6DF2BC0C}" destId="{219F7B3F-0ED2-284C-BC50-21C679839150}" srcOrd="0" destOrd="0" presId="urn:microsoft.com/office/officeart/2005/8/layout/hierarchy1"/>
    <dgm:cxn modelId="{FAC2370C-4E23-304B-B678-1E72A51025D9}" type="presParOf" srcId="{3BB0962E-23F7-1D45-AD85-8B2E6DF2BC0C}" destId="{151CB934-8EC0-3E45-985D-4BAAE576D19A}" srcOrd="1" destOrd="0" presId="urn:microsoft.com/office/officeart/2005/8/layout/hierarchy1"/>
    <dgm:cxn modelId="{BBF50441-B420-304A-A4B3-8C2C850E7ADE}" type="presParOf" srcId="{F6B44F3D-6497-E643-BE5D-1C52A75E07CF}" destId="{0406A6EE-8AA7-DD46-BDDE-544DC08132D4}"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508377-6909-4844-AF35-1B0A542684B2}" type="doc">
      <dgm:prSet loTypeId="urn:microsoft.com/office/officeart/2005/8/layout/lProcess2" loCatId="" qsTypeId="urn:microsoft.com/office/officeart/2005/8/quickstyle/simple1" qsCatId="simple" csTypeId="urn:microsoft.com/office/officeart/2005/8/colors/accent1_2" csCatId="accent1" phldr="1"/>
      <dgm:spPr/>
      <dgm:t>
        <a:bodyPr/>
        <a:lstStyle/>
        <a:p>
          <a:endParaRPr lang="fr-FR"/>
        </a:p>
      </dgm:t>
    </dgm:pt>
    <dgm:pt modelId="{B1DEE5AA-49C8-154C-A1C1-6B9501E411C9}">
      <dgm:prSet phldrT="[Texte]" custT="1"/>
      <dgm:spPr/>
      <dgm:t>
        <a:bodyPr/>
        <a:lstStyle/>
        <a:p>
          <a:r>
            <a:rPr lang="fr-FR" sz="2400" b="1" dirty="0" err="1">
              <a:solidFill>
                <a:schemeClr val="tx2">
                  <a:lumMod val="50000"/>
                </a:schemeClr>
              </a:solidFill>
            </a:rPr>
            <a:t>Core</a:t>
          </a:r>
          <a:r>
            <a:rPr lang="fr-FR" sz="2400" b="1" dirty="0">
              <a:solidFill>
                <a:schemeClr val="tx2">
                  <a:lumMod val="50000"/>
                </a:schemeClr>
              </a:solidFill>
            </a:rPr>
            <a:t> </a:t>
          </a:r>
          <a:r>
            <a:rPr lang="fr-FR" sz="2400" b="1" dirty="0" err="1">
              <a:solidFill>
                <a:schemeClr val="tx2">
                  <a:lumMod val="50000"/>
                </a:schemeClr>
              </a:solidFill>
            </a:rPr>
            <a:t>vocabulary</a:t>
          </a:r>
          <a:endParaRPr lang="fr-FR" sz="2400" b="1" dirty="0">
            <a:solidFill>
              <a:schemeClr val="tx2">
                <a:lumMod val="50000"/>
              </a:schemeClr>
            </a:solidFill>
          </a:endParaRPr>
        </a:p>
      </dgm:t>
    </dgm:pt>
    <dgm:pt modelId="{F1A7A309-D8B2-3D4D-AA90-0EEEC4281D9E}" type="parTrans" cxnId="{B203BF81-49A6-C746-BC57-E20A9F72A4EB}">
      <dgm:prSet/>
      <dgm:spPr/>
      <dgm:t>
        <a:bodyPr/>
        <a:lstStyle/>
        <a:p>
          <a:endParaRPr lang="fr-FR"/>
        </a:p>
      </dgm:t>
    </dgm:pt>
    <dgm:pt modelId="{D0FEA09B-E9F2-6A45-9550-89FC0347378E}" type="sibTrans" cxnId="{B203BF81-49A6-C746-BC57-E20A9F72A4EB}">
      <dgm:prSet/>
      <dgm:spPr/>
      <dgm:t>
        <a:bodyPr/>
        <a:lstStyle/>
        <a:p>
          <a:endParaRPr lang="fr-FR"/>
        </a:p>
      </dgm:t>
    </dgm:pt>
    <dgm:pt modelId="{B99937BE-E47D-B849-BC0D-B85E60656802}">
      <dgm:prSet phldrT="[Texte]"/>
      <dgm:spPr/>
      <dgm:t>
        <a:bodyPr/>
        <a:lstStyle/>
        <a:p>
          <a:r>
            <a:rPr lang="fr-FR" dirty="0" err="1"/>
            <a:t>Pronouns</a:t>
          </a:r>
          <a:endParaRPr lang="fr-FR" dirty="0"/>
        </a:p>
      </dgm:t>
    </dgm:pt>
    <dgm:pt modelId="{7B40B622-7A5A-1D49-96B8-B2A5E1C84A7F}" type="parTrans" cxnId="{E46FE953-15ED-AE4B-BF42-63D937C6B810}">
      <dgm:prSet/>
      <dgm:spPr/>
      <dgm:t>
        <a:bodyPr/>
        <a:lstStyle/>
        <a:p>
          <a:endParaRPr lang="fr-FR"/>
        </a:p>
      </dgm:t>
    </dgm:pt>
    <dgm:pt modelId="{CE07B69B-9611-E443-830C-B48FB6D968E8}" type="sibTrans" cxnId="{E46FE953-15ED-AE4B-BF42-63D937C6B810}">
      <dgm:prSet/>
      <dgm:spPr/>
      <dgm:t>
        <a:bodyPr/>
        <a:lstStyle/>
        <a:p>
          <a:endParaRPr lang="fr-FR"/>
        </a:p>
      </dgm:t>
    </dgm:pt>
    <dgm:pt modelId="{A7EC0D37-1A70-E54D-8F2F-C7887E5BBE7D}">
      <dgm:prSet phldrT="[Texte]"/>
      <dgm:spPr/>
      <dgm:t>
        <a:bodyPr/>
        <a:lstStyle/>
        <a:p>
          <a:r>
            <a:rPr lang="fr-FR" dirty="0" err="1"/>
            <a:t>Verbs</a:t>
          </a:r>
          <a:endParaRPr lang="fr-FR" dirty="0"/>
        </a:p>
      </dgm:t>
    </dgm:pt>
    <dgm:pt modelId="{D6623810-BE1E-3542-9496-E8BFFA5375E5}" type="parTrans" cxnId="{1C11B37E-0810-6B4A-A30B-3A3EDD246CB1}">
      <dgm:prSet/>
      <dgm:spPr/>
      <dgm:t>
        <a:bodyPr/>
        <a:lstStyle/>
        <a:p>
          <a:endParaRPr lang="fr-FR"/>
        </a:p>
      </dgm:t>
    </dgm:pt>
    <dgm:pt modelId="{4A0774E7-F23C-FE4F-93B0-CEE56A4A402B}" type="sibTrans" cxnId="{1C11B37E-0810-6B4A-A30B-3A3EDD246CB1}">
      <dgm:prSet/>
      <dgm:spPr/>
      <dgm:t>
        <a:bodyPr/>
        <a:lstStyle/>
        <a:p>
          <a:endParaRPr lang="fr-FR"/>
        </a:p>
      </dgm:t>
    </dgm:pt>
    <dgm:pt modelId="{4F57E7AD-8047-5642-A2B4-859161A9BAE6}">
      <dgm:prSet phldrT="[Texte]" custT="1"/>
      <dgm:spPr/>
      <dgm:t>
        <a:bodyPr/>
        <a:lstStyle/>
        <a:p>
          <a:r>
            <a:rPr lang="fr-FR" sz="2400" b="1" dirty="0">
              <a:solidFill>
                <a:schemeClr val="tx2">
                  <a:lumMod val="50000"/>
                </a:schemeClr>
              </a:solidFill>
            </a:rPr>
            <a:t>Fringe </a:t>
          </a:r>
          <a:r>
            <a:rPr lang="fr-FR" sz="2400" b="1" dirty="0" err="1">
              <a:solidFill>
                <a:schemeClr val="tx2">
                  <a:lumMod val="50000"/>
                </a:schemeClr>
              </a:solidFill>
            </a:rPr>
            <a:t>vocabulary</a:t>
          </a:r>
          <a:endParaRPr lang="fr-FR" sz="2400" b="1" dirty="0">
            <a:solidFill>
              <a:schemeClr val="tx2">
                <a:lumMod val="50000"/>
              </a:schemeClr>
            </a:solidFill>
          </a:endParaRPr>
        </a:p>
      </dgm:t>
    </dgm:pt>
    <dgm:pt modelId="{CCF93F8A-7FA3-0B41-9AC5-362C200EEB98}" type="parTrans" cxnId="{05533B2C-FAC5-A649-A00E-5D1E069C356E}">
      <dgm:prSet/>
      <dgm:spPr/>
      <dgm:t>
        <a:bodyPr/>
        <a:lstStyle/>
        <a:p>
          <a:endParaRPr lang="fr-FR"/>
        </a:p>
      </dgm:t>
    </dgm:pt>
    <dgm:pt modelId="{974AC803-D05B-9F4A-B197-3B5738FA9996}" type="sibTrans" cxnId="{05533B2C-FAC5-A649-A00E-5D1E069C356E}">
      <dgm:prSet/>
      <dgm:spPr/>
      <dgm:t>
        <a:bodyPr/>
        <a:lstStyle/>
        <a:p>
          <a:endParaRPr lang="fr-FR"/>
        </a:p>
      </dgm:t>
    </dgm:pt>
    <dgm:pt modelId="{DF94955E-2F4C-8E49-9ABB-E80E79B8E7F8}">
      <dgm:prSet phldrT="[Texte]"/>
      <dgm:spPr/>
      <dgm:t>
        <a:bodyPr/>
        <a:lstStyle/>
        <a:p>
          <a:r>
            <a:rPr lang="fr-FR" dirty="0" err="1"/>
            <a:t>Nouns</a:t>
          </a:r>
          <a:r>
            <a:rPr lang="fr-FR" dirty="0"/>
            <a:t> and </a:t>
          </a:r>
          <a:r>
            <a:rPr lang="fr-FR" dirty="0" err="1"/>
            <a:t>proper</a:t>
          </a:r>
          <a:r>
            <a:rPr lang="fr-FR" dirty="0"/>
            <a:t> </a:t>
          </a:r>
          <a:r>
            <a:rPr lang="fr-FR" dirty="0" err="1"/>
            <a:t>names</a:t>
          </a:r>
          <a:endParaRPr lang="fr-FR" dirty="0"/>
        </a:p>
      </dgm:t>
    </dgm:pt>
    <dgm:pt modelId="{35770D18-0453-6E4A-BBE0-94C924502C8A}" type="parTrans" cxnId="{692B9913-F686-1549-A5BF-DC4FC9E90E41}">
      <dgm:prSet/>
      <dgm:spPr/>
      <dgm:t>
        <a:bodyPr/>
        <a:lstStyle/>
        <a:p>
          <a:endParaRPr lang="fr-FR"/>
        </a:p>
      </dgm:t>
    </dgm:pt>
    <dgm:pt modelId="{80E48EA0-DAF3-AA4B-A261-57131DD306F7}" type="sibTrans" cxnId="{692B9913-F686-1549-A5BF-DC4FC9E90E41}">
      <dgm:prSet/>
      <dgm:spPr/>
      <dgm:t>
        <a:bodyPr/>
        <a:lstStyle/>
        <a:p>
          <a:endParaRPr lang="fr-FR"/>
        </a:p>
      </dgm:t>
    </dgm:pt>
    <dgm:pt modelId="{659C1977-FBA3-AC4B-9D4A-7874EC0DE006}">
      <dgm:prSet phldrT="[Texte]"/>
      <dgm:spPr/>
      <dgm:t>
        <a:bodyPr/>
        <a:lstStyle/>
        <a:p>
          <a:r>
            <a:rPr lang="fr-FR" dirty="0" err="1"/>
            <a:t>Generic</a:t>
          </a:r>
          <a:r>
            <a:rPr lang="fr-FR" dirty="0"/>
            <a:t> </a:t>
          </a:r>
          <a:r>
            <a:rPr lang="fr-FR" dirty="0" err="1"/>
            <a:t>verbs</a:t>
          </a:r>
          <a:endParaRPr lang="fr-FR" dirty="0"/>
        </a:p>
      </dgm:t>
    </dgm:pt>
    <dgm:pt modelId="{7DE21796-CF36-F543-8500-67E8DC37DD22}" type="parTrans" cxnId="{93D1F4AF-6017-DF4C-A91A-BBB13C65040B}">
      <dgm:prSet/>
      <dgm:spPr/>
      <dgm:t>
        <a:bodyPr/>
        <a:lstStyle/>
        <a:p>
          <a:endParaRPr lang="fr-FR"/>
        </a:p>
      </dgm:t>
    </dgm:pt>
    <dgm:pt modelId="{56E74ECD-5086-A645-8396-3543B38FD634}" type="sibTrans" cxnId="{93D1F4AF-6017-DF4C-A91A-BBB13C65040B}">
      <dgm:prSet/>
      <dgm:spPr/>
      <dgm:t>
        <a:bodyPr/>
        <a:lstStyle/>
        <a:p>
          <a:endParaRPr lang="fr-FR"/>
        </a:p>
      </dgm:t>
    </dgm:pt>
    <dgm:pt modelId="{1460C1EC-6A4E-6148-B893-6FDBB2E703A2}">
      <dgm:prSet/>
      <dgm:spPr/>
      <dgm:t>
        <a:bodyPr/>
        <a:lstStyle/>
        <a:p>
          <a:r>
            <a:rPr lang="fr-FR" dirty="0" err="1"/>
            <a:t>Descriptors</a:t>
          </a:r>
          <a:endParaRPr lang="fr-FR" dirty="0"/>
        </a:p>
      </dgm:t>
    </dgm:pt>
    <dgm:pt modelId="{52E644EB-D26A-264D-8C4B-E5144956D09C}" type="parTrans" cxnId="{64B014A1-BBE2-2940-98B7-44B965880F9A}">
      <dgm:prSet/>
      <dgm:spPr/>
      <dgm:t>
        <a:bodyPr/>
        <a:lstStyle/>
        <a:p>
          <a:endParaRPr lang="fr-FR"/>
        </a:p>
      </dgm:t>
    </dgm:pt>
    <dgm:pt modelId="{AF7B6025-126F-1545-9AF0-59EF1B16E582}" type="sibTrans" cxnId="{64B014A1-BBE2-2940-98B7-44B965880F9A}">
      <dgm:prSet/>
      <dgm:spPr/>
      <dgm:t>
        <a:bodyPr/>
        <a:lstStyle/>
        <a:p>
          <a:endParaRPr lang="fr-FR"/>
        </a:p>
      </dgm:t>
    </dgm:pt>
    <dgm:pt modelId="{A0AFD6E1-E822-DA46-BC72-8914DA2FE710}">
      <dgm:prSet/>
      <dgm:spPr/>
      <dgm:t>
        <a:bodyPr/>
        <a:lstStyle/>
        <a:p>
          <a:r>
            <a:rPr lang="fr-FR" dirty="0" err="1"/>
            <a:t>Prepositions</a:t>
          </a:r>
          <a:endParaRPr lang="fr-FR" dirty="0"/>
        </a:p>
      </dgm:t>
    </dgm:pt>
    <dgm:pt modelId="{9EE35562-AC3D-7747-8CA5-D044AAA93093}" type="parTrans" cxnId="{DE4138E9-9F06-9C42-A82C-7ADD7E0D66BC}">
      <dgm:prSet/>
      <dgm:spPr/>
      <dgm:t>
        <a:bodyPr/>
        <a:lstStyle/>
        <a:p>
          <a:endParaRPr lang="fr-FR"/>
        </a:p>
      </dgm:t>
    </dgm:pt>
    <dgm:pt modelId="{2986A9D2-681E-C642-9567-EDF7CAA4A4C3}" type="sibTrans" cxnId="{DE4138E9-9F06-9C42-A82C-7ADD7E0D66BC}">
      <dgm:prSet/>
      <dgm:spPr/>
      <dgm:t>
        <a:bodyPr/>
        <a:lstStyle/>
        <a:p>
          <a:endParaRPr lang="fr-FR"/>
        </a:p>
      </dgm:t>
    </dgm:pt>
    <dgm:pt modelId="{EC5F1751-580E-6942-B20D-9CE7980A287E}">
      <dgm:prSet phldrT="[Texte]"/>
      <dgm:spPr/>
      <dgm:t>
        <a:bodyPr/>
        <a:lstStyle/>
        <a:p>
          <a:r>
            <a:rPr lang="fr-FR" dirty="0"/>
            <a:t>Comparatives</a:t>
          </a:r>
        </a:p>
      </dgm:t>
    </dgm:pt>
    <dgm:pt modelId="{2CF67634-27DE-F647-9D20-9BC92B976AA0}" type="parTrans" cxnId="{32EE5906-A76D-E145-9FFE-94FAAC037EDB}">
      <dgm:prSet/>
      <dgm:spPr/>
      <dgm:t>
        <a:bodyPr/>
        <a:lstStyle/>
        <a:p>
          <a:endParaRPr lang="fr-FR"/>
        </a:p>
      </dgm:t>
    </dgm:pt>
    <dgm:pt modelId="{870DBE36-8D28-4F49-A001-3CE42A9D48EE}" type="sibTrans" cxnId="{32EE5906-A76D-E145-9FFE-94FAAC037EDB}">
      <dgm:prSet/>
      <dgm:spPr/>
      <dgm:t>
        <a:bodyPr/>
        <a:lstStyle/>
        <a:p>
          <a:endParaRPr lang="fr-FR"/>
        </a:p>
      </dgm:t>
    </dgm:pt>
    <dgm:pt modelId="{1DEE203A-CD24-084F-8B8E-DC17929C44F8}">
      <dgm:prSet phldrT="[Texte]"/>
      <dgm:spPr/>
      <dgm:t>
        <a:bodyPr/>
        <a:lstStyle/>
        <a:p>
          <a:r>
            <a:rPr lang="fr-FR" dirty="0" err="1"/>
            <a:t>Specific</a:t>
          </a:r>
          <a:r>
            <a:rPr lang="fr-FR" dirty="0"/>
            <a:t> </a:t>
          </a:r>
          <a:r>
            <a:rPr lang="fr-FR" dirty="0" err="1"/>
            <a:t>verbs</a:t>
          </a:r>
          <a:endParaRPr lang="fr-FR" dirty="0"/>
        </a:p>
      </dgm:t>
    </dgm:pt>
    <dgm:pt modelId="{7F2ED086-CC13-BE4B-B17A-A4D62FCCAFF7}" type="parTrans" cxnId="{A5CCA571-E854-ED40-8EC8-D623426EEB69}">
      <dgm:prSet/>
      <dgm:spPr/>
      <dgm:t>
        <a:bodyPr/>
        <a:lstStyle/>
        <a:p>
          <a:endParaRPr lang="fr-FR"/>
        </a:p>
      </dgm:t>
    </dgm:pt>
    <dgm:pt modelId="{8DFF9C1C-C296-7F4E-8067-8521C4F2039D}" type="sibTrans" cxnId="{A5CCA571-E854-ED40-8EC8-D623426EEB69}">
      <dgm:prSet/>
      <dgm:spPr/>
      <dgm:t>
        <a:bodyPr/>
        <a:lstStyle/>
        <a:p>
          <a:endParaRPr lang="fr-FR"/>
        </a:p>
      </dgm:t>
    </dgm:pt>
    <dgm:pt modelId="{A7C401DB-D9A1-174F-A73E-32859E90209F}">
      <dgm:prSet phldrT="[Texte]"/>
      <dgm:spPr/>
      <dgm:t>
        <a:bodyPr/>
        <a:lstStyle/>
        <a:p>
          <a:r>
            <a:rPr lang="fr-FR" dirty="0" err="1"/>
            <a:t>Emotional</a:t>
          </a:r>
          <a:r>
            <a:rPr lang="fr-FR" dirty="0"/>
            <a:t> </a:t>
          </a:r>
          <a:r>
            <a:rPr lang="fr-FR" dirty="0" err="1"/>
            <a:t>words</a:t>
          </a:r>
          <a:endParaRPr lang="fr-FR" dirty="0"/>
        </a:p>
      </dgm:t>
    </dgm:pt>
    <dgm:pt modelId="{B34F9A5E-DBC2-974D-8D95-19EC826B00A1}" type="parTrans" cxnId="{68524193-08F8-834F-9C3B-73EAA69EF698}">
      <dgm:prSet/>
      <dgm:spPr/>
      <dgm:t>
        <a:bodyPr/>
        <a:lstStyle/>
        <a:p>
          <a:endParaRPr lang="fr-FR"/>
        </a:p>
      </dgm:t>
    </dgm:pt>
    <dgm:pt modelId="{64061A6D-7A6E-DD4C-A5E5-63C640FAD34A}" type="sibTrans" cxnId="{68524193-08F8-834F-9C3B-73EAA69EF698}">
      <dgm:prSet/>
      <dgm:spPr/>
      <dgm:t>
        <a:bodyPr/>
        <a:lstStyle/>
        <a:p>
          <a:endParaRPr lang="fr-FR"/>
        </a:p>
      </dgm:t>
    </dgm:pt>
    <dgm:pt modelId="{9193BEA1-B5BD-DA44-AC06-14C8F755B80D}">
      <dgm:prSet phldrT="[Texte]"/>
      <dgm:spPr/>
      <dgm:t>
        <a:bodyPr/>
        <a:lstStyle/>
        <a:p>
          <a:r>
            <a:rPr lang="fr-FR" dirty="0"/>
            <a:t>Affirmation and </a:t>
          </a:r>
          <a:r>
            <a:rPr lang="fr-FR" dirty="0" err="1"/>
            <a:t>negation</a:t>
          </a:r>
          <a:r>
            <a:rPr lang="fr-FR" dirty="0"/>
            <a:t> </a:t>
          </a:r>
          <a:r>
            <a:rPr lang="fr-FR" dirty="0" err="1"/>
            <a:t>words</a:t>
          </a:r>
          <a:endParaRPr lang="fr-FR" dirty="0"/>
        </a:p>
      </dgm:t>
    </dgm:pt>
    <dgm:pt modelId="{7E0E53E5-771D-B844-B687-3B390A3B16F9}" type="parTrans" cxnId="{0A3E37D4-D0AF-A548-BB32-F34BB368F704}">
      <dgm:prSet/>
      <dgm:spPr/>
      <dgm:t>
        <a:bodyPr/>
        <a:lstStyle/>
        <a:p>
          <a:endParaRPr lang="fr-FR"/>
        </a:p>
      </dgm:t>
    </dgm:pt>
    <dgm:pt modelId="{C9B88731-8688-1F46-A7A2-6520CF794DA6}" type="sibTrans" cxnId="{0A3E37D4-D0AF-A548-BB32-F34BB368F704}">
      <dgm:prSet/>
      <dgm:spPr/>
      <dgm:t>
        <a:bodyPr/>
        <a:lstStyle/>
        <a:p>
          <a:endParaRPr lang="fr-FR"/>
        </a:p>
      </dgm:t>
    </dgm:pt>
    <dgm:pt modelId="{698BB484-B49B-C74D-B83A-975E13CB59C9}">
      <dgm:prSet phldrT="[Texte]"/>
      <dgm:spPr/>
      <dgm:t>
        <a:bodyPr/>
        <a:lstStyle/>
        <a:p>
          <a:r>
            <a:rPr lang="fr-FR" dirty="0" err="1"/>
            <a:t>Recurrence</a:t>
          </a:r>
          <a:r>
            <a:rPr lang="fr-FR" dirty="0"/>
            <a:t> and cessation </a:t>
          </a:r>
          <a:r>
            <a:rPr lang="fr-FR" dirty="0" err="1"/>
            <a:t>words</a:t>
          </a:r>
          <a:endParaRPr lang="fr-FR" dirty="0"/>
        </a:p>
      </dgm:t>
    </dgm:pt>
    <dgm:pt modelId="{C62170E2-32BB-7149-8DAC-55A899633F00}" type="parTrans" cxnId="{2D590BAA-16A3-F444-8544-37BDE8483A94}">
      <dgm:prSet/>
      <dgm:spPr/>
      <dgm:t>
        <a:bodyPr/>
        <a:lstStyle/>
        <a:p>
          <a:endParaRPr lang="fr-FR"/>
        </a:p>
      </dgm:t>
    </dgm:pt>
    <dgm:pt modelId="{CEBC85D6-43DB-D04F-962D-D5CB9124F624}" type="sibTrans" cxnId="{2D590BAA-16A3-F444-8544-37BDE8483A94}">
      <dgm:prSet/>
      <dgm:spPr/>
      <dgm:t>
        <a:bodyPr/>
        <a:lstStyle/>
        <a:p>
          <a:endParaRPr lang="fr-FR"/>
        </a:p>
      </dgm:t>
    </dgm:pt>
    <dgm:pt modelId="{F44C5BE0-00A7-E34E-8491-9A848975F1E0}">
      <dgm:prSet phldrT="[Texte]"/>
      <dgm:spPr/>
      <dgm:t>
        <a:bodyPr/>
        <a:lstStyle/>
        <a:p>
          <a:r>
            <a:rPr lang="fr-FR" dirty="0"/>
            <a:t>Adjectives</a:t>
          </a:r>
        </a:p>
      </dgm:t>
    </dgm:pt>
    <dgm:pt modelId="{7AD43D68-46E2-9548-923A-4B73D4A49F0D}" type="parTrans" cxnId="{4D9D2880-83B9-8849-AD7D-E6CDFA963AAA}">
      <dgm:prSet/>
      <dgm:spPr/>
      <dgm:t>
        <a:bodyPr/>
        <a:lstStyle/>
        <a:p>
          <a:endParaRPr lang="fr-FR"/>
        </a:p>
      </dgm:t>
    </dgm:pt>
    <dgm:pt modelId="{8099B7AE-0AE0-3A4C-8A5E-9F04BA691F1F}" type="sibTrans" cxnId="{4D9D2880-83B9-8849-AD7D-E6CDFA963AAA}">
      <dgm:prSet/>
      <dgm:spPr/>
      <dgm:t>
        <a:bodyPr/>
        <a:lstStyle/>
        <a:p>
          <a:endParaRPr lang="fr-FR"/>
        </a:p>
      </dgm:t>
    </dgm:pt>
    <dgm:pt modelId="{95AA8EAD-3616-0E4E-9648-AD0E5163B6B1}" type="pres">
      <dgm:prSet presAssocID="{01508377-6909-4844-AF35-1B0A542684B2}" presName="theList" presStyleCnt="0">
        <dgm:presLayoutVars>
          <dgm:dir/>
          <dgm:animLvl val="lvl"/>
          <dgm:resizeHandles val="exact"/>
        </dgm:presLayoutVars>
      </dgm:prSet>
      <dgm:spPr/>
    </dgm:pt>
    <dgm:pt modelId="{6F1093ED-EE59-A549-8788-0F82FF8FEEC5}" type="pres">
      <dgm:prSet presAssocID="{B1DEE5AA-49C8-154C-A1C1-6B9501E411C9}" presName="compNode" presStyleCnt="0"/>
      <dgm:spPr/>
    </dgm:pt>
    <dgm:pt modelId="{F21EDD36-3811-424A-A4A4-2860761EC0F8}" type="pres">
      <dgm:prSet presAssocID="{B1DEE5AA-49C8-154C-A1C1-6B9501E411C9}" presName="aNode" presStyleLbl="bgShp" presStyleIdx="0" presStyleCnt="2"/>
      <dgm:spPr/>
    </dgm:pt>
    <dgm:pt modelId="{7BCB89FB-8834-0446-A4CF-759DB2DBBCF3}" type="pres">
      <dgm:prSet presAssocID="{B1DEE5AA-49C8-154C-A1C1-6B9501E411C9}" presName="textNode" presStyleLbl="bgShp" presStyleIdx="0" presStyleCnt="2"/>
      <dgm:spPr/>
    </dgm:pt>
    <dgm:pt modelId="{8DB7ECF4-3386-0E4B-9045-5788D3B416B9}" type="pres">
      <dgm:prSet presAssocID="{B1DEE5AA-49C8-154C-A1C1-6B9501E411C9}" presName="compChildNode" presStyleCnt="0"/>
      <dgm:spPr/>
    </dgm:pt>
    <dgm:pt modelId="{528FF921-28DD-424B-B8BF-7F4D0DB9034D}" type="pres">
      <dgm:prSet presAssocID="{B1DEE5AA-49C8-154C-A1C1-6B9501E411C9}" presName="theInnerList" presStyleCnt="0"/>
      <dgm:spPr/>
    </dgm:pt>
    <dgm:pt modelId="{51EC0E35-0F00-2347-8F60-AE19F9CC3000}" type="pres">
      <dgm:prSet presAssocID="{B99937BE-E47D-B849-BC0D-B85E60656802}" presName="childNode" presStyleLbl="node1" presStyleIdx="0" presStyleCnt="12">
        <dgm:presLayoutVars>
          <dgm:bulletEnabled val="1"/>
        </dgm:presLayoutVars>
      </dgm:prSet>
      <dgm:spPr/>
    </dgm:pt>
    <dgm:pt modelId="{A2F75528-48B4-1042-B567-D9B6B6C21E05}" type="pres">
      <dgm:prSet presAssocID="{B99937BE-E47D-B849-BC0D-B85E60656802}" presName="aSpace2" presStyleCnt="0"/>
      <dgm:spPr/>
    </dgm:pt>
    <dgm:pt modelId="{161A7C83-18A8-7442-9CA5-EE883208E6CB}" type="pres">
      <dgm:prSet presAssocID="{A7EC0D37-1A70-E54D-8F2F-C7887E5BBE7D}" presName="childNode" presStyleLbl="node1" presStyleIdx="1" presStyleCnt="12">
        <dgm:presLayoutVars>
          <dgm:bulletEnabled val="1"/>
        </dgm:presLayoutVars>
      </dgm:prSet>
      <dgm:spPr/>
    </dgm:pt>
    <dgm:pt modelId="{801794F3-5567-884A-A8AB-134084EFF675}" type="pres">
      <dgm:prSet presAssocID="{A7EC0D37-1A70-E54D-8F2F-C7887E5BBE7D}" presName="aSpace2" presStyleCnt="0"/>
      <dgm:spPr/>
    </dgm:pt>
    <dgm:pt modelId="{34123D26-97E6-C546-9538-DB8BB824526E}" type="pres">
      <dgm:prSet presAssocID="{1460C1EC-6A4E-6148-B893-6FDBB2E703A2}" presName="childNode" presStyleLbl="node1" presStyleIdx="2" presStyleCnt="12">
        <dgm:presLayoutVars>
          <dgm:bulletEnabled val="1"/>
        </dgm:presLayoutVars>
      </dgm:prSet>
      <dgm:spPr/>
    </dgm:pt>
    <dgm:pt modelId="{0E722711-2EE6-E14D-850B-BA726BE7A299}" type="pres">
      <dgm:prSet presAssocID="{1460C1EC-6A4E-6148-B893-6FDBB2E703A2}" presName="aSpace2" presStyleCnt="0"/>
      <dgm:spPr/>
    </dgm:pt>
    <dgm:pt modelId="{456EE7E2-5D1C-654F-B724-5BC22939617E}" type="pres">
      <dgm:prSet presAssocID="{A0AFD6E1-E822-DA46-BC72-8914DA2FE710}" presName="childNode" presStyleLbl="node1" presStyleIdx="3" presStyleCnt="12">
        <dgm:presLayoutVars>
          <dgm:bulletEnabled val="1"/>
        </dgm:presLayoutVars>
      </dgm:prSet>
      <dgm:spPr/>
    </dgm:pt>
    <dgm:pt modelId="{E1557CD3-BB58-2845-8D3F-FEB36E8AC577}" type="pres">
      <dgm:prSet presAssocID="{B1DEE5AA-49C8-154C-A1C1-6B9501E411C9}" presName="aSpace" presStyleCnt="0"/>
      <dgm:spPr/>
    </dgm:pt>
    <dgm:pt modelId="{742C65D7-D934-804A-8823-A3C6AF10EF91}" type="pres">
      <dgm:prSet presAssocID="{4F57E7AD-8047-5642-A2B4-859161A9BAE6}" presName="compNode" presStyleCnt="0"/>
      <dgm:spPr/>
    </dgm:pt>
    <dgm:pt modelId="{D2F131DA-8EC6-8541-A9A0-D08F94CED607}" type="pres">
      <dgm:prSet presAssocID="{4F57E7AD-8047-5642-A2B4-859161A9BAE6}" presName="aNode" presStyleLbl="bgShp" presStyleIdx="1" presStyleCnt="2"/>
      <dgm:spPr/>
    </dgm:pt>
    <dgm:pt modelId="{216D167D-18B4-DA48-BF70-CF8AB08D4297}" type="pres">
      <dgm:prSet presAssocID="{4F57E7AD-8047-5642-A2B4-859161A9BAE6}" presName="textNode" presStyleLbl="bgShp" presStyleIdx="1" presStyleCnt="2"/>
      <dgm:spPr/>
    </dgm:pt>
    <dgm:pt modelId="{755F10C1-3238-3D4F-98F9-9B586C69B7F1}" type="pres">
      <dgm:prSet presAssocID="{4F57E7AD-8047-5642-A2B4-859161A9BAE6}" presName="compChildNode" presStyleCnt="0"/>
      <dgm:spPr/>
    </dgm:pt>
    <dgm:pt modelId="{90554A1F-3505-8E4A-B0E6-B3E7B6780685}" type="pres">
      <dgm:prSet presAssocID="{4F57E7AD-8047-5642-A2B4-859161A9BAE6}" presName="theInnerList" presStyleCnt="0"/>
      <dgm:spPr/>
    </dgm:pt>
    <dgm:pt modelId="{EC056DF8-5EA3-4944-984B-D7EB7A1C97B6}" type="pres">
      <dgm:prSet presAssocID="{DF94955E-2F4C-8E49-9ABB-E80E79B8E7F8}" presName="childNode" presStyleLbl="node1" presStyleIdx="4" presStyleCnt="12">
        <dgm:presLayoutVars>
          <dgm:bulletEnabled val="1"/>
        </dgm:presLayoutVars>
      </dgm:prSet>
      <dgm:spPr/>
    </dgm:pt>
    <dgm:pt modelId="{C7F6D857-3029-8D45-AD0A-55B6CBF821F2}" type="pres">
      <dgm:prSet presAssocID="{DF94955E-2F4C-8E49-9ABB-E80E79B8E7F8}" presName="aSpace2" presStyleCnt="0"/>
      <dgm:spPr/>
    </dgm:pt>
    <dgm:pt modelId="{1C727115-1567-7E42-BA0E-7974A552A0A6}" type="pres">
      <dgm:prSet presAssocID="{EC5F1751-580E-6942-B20D-9CE7980A287E}" presName="childNode" presStyleLbl="node1" presStyleIdx="5" presStyleCnt="12">
        <dgm:presLayoutVars>
          <dgm:bulletEnabled val="1"/>
        </dgm:presLayoutVars>
      </dgm:prSet>
      <dgm:spPr/>
    </dgm:pt>
    <dgm:pt modelId="{960675EF-C50B-034E-81B6-12CC9A8D34C8}" type="pres">
      <dgm:prSet presAssocID="{EC5F1751-580E-6942-B20D-9CE7980A287E}" presName="aSpace2" presStyleCnt="0"/>
      <dgm:spPr/>
    </dgm:pt>
    <dgm:pt modelId="{71D3047A-2463-E04E-95F7-F05FCBF8E88F}" type="pres">
      <dgm:prSet presAssocID="{659C1977-FBA3-AC4B-9D4A-7874EC0DE006}" presName="childNode" presStyleLbl="node1" presStyleIdx="6" presStyleCnt="12">
        <dgm:presLayoutVars>
          <dgm:bulletEnabled val="1"/>
        </dgm:presLayoutVars>
      </dgm:prSet>
      <dgm:spPr/>
    </dgm:pt>
    <dgm:pt modelId="{4753199F-8949-1743-847F-875B8D9D7FB4}" type="pres">
      <dgm:prSet presAssocID="{659C1977-FBA3-AC4B-9D4A-7874EC0DE006}" presName="aSpace2" presStyleCnt="0"/>
      <dgm:spPr/>
    </dgm:pt>
    <dgm:pt modelId="{90868166-B8B4-7044-8039-C0B6842D6C1D}" type="pres">
      <dgm:prSet presAssocID="{1DEE203A-CD24-084F-8B8E-DC17929C44F8}" presName="childNode" presStyleLbl="node1" presStyleIdx="7" presStyleCnt="12">
        <dgm:presLayoutVars>
          <dgm:bulletEnabled val="1"/>
        </dgm:presLayoutVars>
      </dgm:prSet>
      <dgm:spPr/>
    </dgm:pt>
    <dgm:pt modelId="{E00649CF-1E42-9141-8261-DC7E86E84867}" type="pres">
      <dgm:prSet presAssocID="{1DEE203A-CD24-084F-8B8E-DC17929C44F8}" presName="aSpace2" presStyleCnt="0"/>
      <dgm:spPr/>
    </dgm:pt>
    <dgm:pt modelId="{97F383BE-48E4-9F4B-B0D5-26B38EA11DB8}" type="pres">
      <dgm:prSet presAssocID="{A7C401DB-D9A1-174F-A73E-32859E90209F}" presName="childNode" presStyleLbl="node1" presStyleIdx="8" presStyleCnt="12">
        <dgm:presLayoutVars>
          <dgm:bulletEnabled val="1"/>
        </dgm:presLayoutVars>
      </dgm:prSet>
      <dgm:spPr/>
    </dgm:pt>
    <dgm:pt modelId="{6DDABBEA-4FD9-DF43-893C-4AD3760DAB96}" type="pres">
      <dgm:prSet presAssocID="{A7C401DB-D9A1-174F-A73E-32859E90209F}" presName="aSpace2" presStyleCnt="0"/>
      <dgm:spPr/>
    </dgm:pt>
    <dgm:pt modelId="{FEF06C68-81AB-9644-B76D-ACB17CE88F74}" type="pres">
      <dgm:prSet presAssocID="{9193BEA1-B5BD-DA44-AC06-14C8F755B80D}" presName="childNode" presStyleLbl="node1" presStyleIdx="9" presStyleCnt="12">
        <dgm:presLayoutVars>
          <dgm:bulletEnabled val="1"/>
        </dgm:presLayoutVars>
      </dgm:prSet>
      <dgm:spPr/>
    </dgm:pt>
    <dgm:pt modelId="{77B629EB-81A0-1143-807D-8266F9AAF328}" type="pres">
      <dgm:prSet presAssocID="{9193BEA1-B5BD-DA44-AC06-14C8F755B80D}" presName="aSpace2" presStyleCnt="0"/>
      <dgm:spPr/>
    </dgm:pt>
    <dgm:pt modelId="{575CA6C4-55E1-A94C-BB57-B7F11F67D030}" type="pres">
      <dgm:prSet presAssocID="{698BB484-B49B-C74D-B83A-975E13CB59C9}" presName="childNode" presStyleLbl="node1" presStyleIdx="10" presStyleCnt="12">
        <dgm:presLayoutVars>
          <dgm:bulletEnabled val="1"/>
        </dgm:presLayoutVars>
      </dgm:prSet>
      <dgm:spPr/>
    </dgm:pt>
    <dgm:pt modelId="{868A3950-86AC-F04F-AA25-6CA9E21AF672}" type="pres">
      <dgm:prSet presAssocID="{698BB484-B49B-C74D-B83A-975E13CB59C9}" presName="aSpace2" presStyleCnt="0"/>
      <dgm:spPr/>
    </dgm:pt>
    <dgm:pt modelId="{4A5D8010-D32C-104E-8DAF-76F3331A8AC5}" type="pres">
      <dgm:prSet presAssocID="{F44C5BE0-00A7-E34E-8491-9A848975F1E0}" presName="childNode" presStyleLbl="node1" presStyleIdx="11" presStyleCnt="12">
        <dgm:presLayoutVars>
          <dgm:bulletEnabled val="1"/>
        </dgm:presLayoutVars>
      </dgm:prSet>
      <dgm:spPr/>
    </dgm:pt>
  </dgm:ptLst>
  <dgm:cxnLst>
    <dgm:cxn modelId="{32EE5906-A76D-E145-9FFE-94FAAC037EDB}" srcId="{4F57E7AD-8047-5642-A2B4-859161A9BAE6}" destId="{EC5F1751-580E-6942-B20D-9CE7980A287E}" srcOrd="1" destOrd="0" parTransId="{2CF67634-27DE-F647-9D20-9BC92B976AA0}" sibTransId="{870DBE36-8D28-4F49-A001-3CE42A9D48EE}"/>
    <dgm:cxn modelId="{E7BD8111-27E5-8F41-AFB4-B61090615C52}" type="presOf" srcId="{A7EC0D37-1A70-E54D-8F2F-C7887E5BBE7D}" destId="{161A7C83-18A8-7442-9CA5-EE883208E6CB}" srcOrd="0" destOrd="0" presId="urn:microsoft.com/office/officeart/2005/8/layout/lProcess2"/>
    <dgm:cxn modelId="{692B9913-F686-1549-A5BF-DC4FC9E90E41}" srcId="{4F57E7AD-8047-5642-A2B4-859161A9BAE6}" destId="{DF94955E-2F4C-8E49-9ABB-E80E79B8E7F8}" srcOrd="0" destOrd="0" parTransId="{35770D18-0453-6E4A-BBE0-94C924502C8A}" sibTransId="{80E48EA0-DAF3-AA4B-A261-57131DD306F7}"/>
    <dgm:cxn modelId="{B6BDD21E-A032-F34B-8EF2-7A62B7699B4A}" type="presOf" srcId="{A0AFD6E1-E822-DA46-BC72-8914DA2FE710}" destId="{456EE7E2-5D1C-654F-B724-5BC22939617E}" srcOrd="0" destOrd="0" presId="urn:microsoft.com/office/officeart/2005/8/layout/lProcess2"/>
    <dgm:cxn modelId="{05533B2C-FAC5-A649-A00E-5D1E069C356E}" srcId="{01508377-6909-4844-AF35-1B0A542684B2}" destId="{4F57E7AD-8047-5642-A2B4-859161A9BAE6}" srcOrd="1" destOrd="0" parTransId="{CCF93F8A-7FA3-0B41-9AC5-362C200EEB98}" sibTransId="{974AC803-D05B-9F4A-B197-3B5738FA9996}"/>
    <dgm:cxn modelId="{AB07D832-9121-064F-AB4D-BBC4E9DD47AE}" type="presOf" srcId="{698BB484-B49B-C74D-B83A-975E13CB59C9}" destId="{575CA6C4-55E1-A94C-BB57-B7F11F67D030}" srcOrd="0" destOrd="0" presId="urn:microsoft.com/office/officeart/2005/8/layout/lProcess2"/>
    <dgm:cxn modelId="{08C04369-0A68-B449-B78A-BF365FB4E5E8}" type="presOf" srcId="{F44C5BE0-00A7-E34E-8491-9A848975F1E0}" destId="{4A5D8010-D32C-104E-8DAF-76F3331A8AC5}" srcOrd="0" destOrd="0" presId="urn:microsoft.com/office/officeart/2005/8/layout/lProcess2"/>
    <dgm:cxn modelId="{B336C84C-1CCF-824D-9BBE-9D6C032E016F}" type="presOf" srcId="{659C1977-FBA3-AC4B-9D4A-7874EC0DE006}" destId="{71D3047A-2463-E04E-95F7-F05FCBF8E88F}" srcOrd="0" destOrd="0" presId="urn:microsoft.com/office/officeart/2005/8/layout/lProcess2"/>
    <dgm:cxn modelId="{A5CCA571-E854-ED40-8EC8-D623426EEB69}" srcId="{4F57E7AD-8047-5642-A2B4-859161A9BAE6}" destId="{1DEE203A-CD24-084F-8B8E-DC17929C44F8}" srcOrd="3" destOrd="0" parTransId="{7F2ED086-CC13-BE4B-B17A-A4D62FCCAFF7}" sibTransId="{8DFF9C1C-C296-7F4E-8067-8521C4F2039D}"/>
    <dgm:cxn modelId="{E46FE953-15ED-AE4B-BF42-63D937C6B810}" srcId="{B1DEE5AA-49C8-154C-A1C1-6B9501E411C9}" destId="{B99937BE-E47D-B849-BC0D-B85E60656802}" srcOrd="0" destOrd="0" parTransId="{7B40B622-7A5A-1D49-96B8-B2A5E1C84A7F}" sibTransId="{CE07B69B-9611-E443-830C-B48FB6D968E8}"/>
    <dgm:cxn modelId="{58A2E455-DD42-2B45-A7AF-B9DB496F3D74}" type="presOf" srcId="{4F57E7AD-8047-5642-A2B4-859161A9BAE6}" destId="{216D167D-18B4-DA48-BF70-CF8AB08D4297}" srcOrd="1" destOrd="0" presId="urn:microsoft.com/office/officeart/2005/8/layout/lProcess2"/>
    <dgm:cxn modelId="{09821179-BD58-9B47-BEA6-CA6753F16FB1}" type="presOf" srcId="{DF94955E-2F4C-8E49-9ABB-E80E79B8E7F8}" destId="{EC056DF8-5EA3-4944-984B-D7EB7A1C97B6}" srcOrd="0" destOrd="0" presId="urn:microsoft.com/office/officeart/2005/8/layout/lProcess2"/>
    <dgm:cxn modelId="{689A077B-E2CE-D64B-87A7-76AB05C33BD1}" type="presOf" srcId="{A7C401DB-D9A1-174F-A73E-32859E90209F}" destId="{97F383BE-48E4-9F4B-B0D5-26B38EA11DB8}" srcOrd="0" destOrd="0" presId="urn:microsoft.com/office/officeart/2005/8/layout/lProcess2"/>
    <dgm:cxn modelId="{3DFC477C-DF25-C243-90DA-8114CD936E36}" type="presOf" srcId="{1DEE203A-CD24-084F-8B8E-DC17929C44F8}" destId="{90868166-B8B4-7044-8039-C0B6842D6C1D}" srcOrd="0" destOrd="0" presId="urn:microsoft.com/office/officeart/2005/8/layout/lProcess2"/>
    <dgm:cxn modelId="{1C11B37E-0810-6B4A-A30B-3A3EDD246CB1}" srcId="{B1DEE5AA-49C8-154C-A1C1-6B9501E411C9}" destId="{A7EC0D37-1A70-E54D-8F2F-C7887E5BBE7D}" srcOrd="1" destOrd="0" parTransId="{D6623810-BE1E-3542-9496-E8BFFA5375E5}" sibTransId="{4A0774E7-F23C-FE4F-93B0-CEE56A4A402B}"/>
    <dgm:cxn modelId="{4D9D2880-83B9-8849-AD7D-E6CDFA963AAA}" srcId="{4F57E7AD-8047-5642-A2B4-859161A9BAE6}" destId="{F44C5BE0-00A7-E34E-8491-9A848975F1E0}" srcOrd="7" destOrd="0" parTransId="{7AD43D68-46E2-9548-923A-4B73D4A49F0D}" sibTransId="{8099B7AE-0AE0-3A4C-8A5E-9F04BA691F1F}"/>
    <dgm:cxn modelId="{B203BF81-49A6-C746-BC57-E20A9F72A4EB}" srcId="{01508377-6909-4844-AF35-1B0A542684B2}" destId="{B1DEE5AA-49C8-154C-A1C1-6B9501E411C9}" srcOrd="0" destOrd="0" parTransId="{F1A7A309-D8B2-3D4D-AA90-0EEEC4281D9E}" sibTransId="{D0FEA09B-E9F2-6A45-9550-89FC0347378E}"/>
    <dgm:cxn modelId="{68524193-08F8-834F-9C3B-73EAA69EF698}" srcId="{4F57E7AD-8047-5642-A2B4-859161A9BAE6}" destId="{A7C401DB-D9A1-174F-A73E-32859E90209F}" srcOrd="4" destOrd="0" parTransId="{B34F9A5E-DBC2-974D-8D95-19EC826B00A1}" sibTransId="{64061A6D-7A6E-DD4C-A5E5-63C640FAD34A}"/>
    <dgm:cxn modelId="{64B014A1-BBE2-2940-98B7-44B965880F9A}" srcId="{B1DEE5AA-49C8-154C-A1C1-6B9501E411C9}" destId="{1460C1EC-6A4E-6148-B893-6FDBB2E703A2}" srcOrd="2" destOrd="0" parTransId="{52E644EB-D26A-264D-8C4B-E5144956D09C}" sibTransId="{AF7B6025-126F-1545-9AF0-59EF1B16E582}"/>
    <dgm:cxn modelId="{E5453EA8-43B4-0E41-8C62-9C929BFD34AA}" type="presOf" srcId="{9193BEA1-B5BD-DA44-AC06-14C8F755B80D}" destId="{FEF06C68-81AB-9644-B76D-ACB17CE88F74}" srcOrd="0" destOrd="0" presId="urn:microsoft.com/office/officeart/2005/8/layout/lProcess2"/>
    <dgm:cxn modelId="{2D590BAA-16A3-F444-8544-37BDE8483A94}" srcId="{4F57E7AD-8047-5642-A2B4-859161A9BAE6}" destId="{698BB484-B49B-C74D-B83A-975E13CB59C9}" srcOrd="6" destOrd="0" parTransId="{C62170E2-32BB-7149-8DAC-55A899633F00}" sibTransId="{CEBC85D6-43DB-D04F-962D-D5CB9124F624}"/>
    <dgm:cxn modelId="{3DB790AC-A337-2444-BD91-F3C46AAD6E14}" type="presOf" srcId="{B99937BE-E47D-B849-BC0D-B85E60656802}" destId="{51EC0E35-0F00-2347-8F60-AE19F9CC3000}" srcOrd="0" destOrd="0" presId="urn:microsoft.com/office/officeart/2005/8/layout/lProcess2"/>
    <dgm:cxn modelId="{93D1F4AF-6017-DF4C-A91A-BBB13C65040B}" srcId="{4F57E7AD-8047-5642-A2B4-859161A9BAE6}" destId="{659C1977-FBA3-AC4B-9D4A-7874EC0DE006}" srcOrd="2" destOrd="0" parTransId="{7DE21796-CF36-F543-8500-67E8DC37DD22}" sibTransId="{56E74ECD-5086-A645-8396-3543B38FD634}"/>
    <dgm:cxn modelId="{BD3416BB-A642-8C47-B2DB-8F954AE1D327}" type="presOf" srcId="{4F57E7AD-8047-5642-A2B4-859161A9BAE6}" destId="{D2F131DA-8EC6-8541-A9A0-D08F94CED607}" srcOrd="0" destOrd="0" presId="urn:microsoft.com/office/officeart/2005/8/layout/lProcess2"/>
    <dgm:cxn modelId="{0A3E37D4-D0AF-A548-BB32-F34BB368F704}" srcId="{4F57E7AD-8047-5642-A2B4-859161A9BAE6}" destId="{9193BEA1-B5BD-DA44-AC06-14C8F755B80D}" srcOrd="5" destOrd="0" parTransId="{7E0E53E5-771D-B844-B687-3B390A3B16F9}" sibTransId="{C9B88731-8688-1F46-A7A2-6520CF794DA6}"/>
    <dgm:cxn modelId="{761E87D5-DBA0-FF44-B582-E6ABE298BCE1}" type="presOf" srcId="{B1DEE5AA-49C8-154C-A1C1-6B9501E411C9}" destId="{7BCB89FB-8834-0446-A4CF-759DB2DBBCF3}" srcOrd="1" destOrd="0" presId="urn:microsoft.com/office/officeart/2005/8/layout/lProcess2"/>
    <dgm:cxn modelId="{DE4138E9-9F06-9C42-A82C-7ADD7E0D66BC}" srcId="{B1DEE5AA-49C8-154C-A1C1-6B9501E411C9}" destId="{A0AFD6E1-E822-DA46-BC72-8914DA2FE710}" srcOrd="3" destOrd="0" parTransId="{9EE35562-AC3D-7747-8CA5-D044AAA93093}" sibTransId="{2986A9D2-681E-C642-9567-EDF7CAA4A4C3}"/>
    <dgm:cxn modelId="{081D74EB-427E-8E43-9628-F6ECBD79BD27}" type="presOf" srcId="{B1DEE5AA-49C8-154C-A1C1-6B9501E411C9}" destId="{F21EDD36-3811-424A-A4A4-2860761EC0F8}" srcOrd="0" destOrd="0" presId="urn:microsoft.com/office/officeart/2005/8/layout/lProcess2"/>
    <dgm:cxn modelId="{BCAB5CEE-DED3-084F-875C-8F063C62EEA4}" type="presOf" srcId="{1460C1EC-6A4E-6148-B893-6FDBB2E703A2}" destId="{34123D26-97E6-C546-9538-DB8BB824526E}" srcOrd="0" destOrd="0" presId="urn:microsoft.com/office/officeart/2005/8/layout/lProcess2"/>
    <dgm:cxn modelId="{EB6B08F9-4EFD-5143-9735-AD3B508BD038}" type="presOf" srcId="{EC5F1751-580E-6942-B20D-9CE7980A287E}" destId="{1C727115-1567-7E42-BA0E-7974A552A0A6}" srcOrd="0" destOrd="0" presId="urn:microsoft.com/office/officeart/2005/8/layout/lProcess2"/>
    <dgm:cxn modelId="{CDE77FFA-BC44-FC47-9549-0E73D7D70A7E}" type="presOf" srcId="{01508377-6909-4844-AF35-1B0A542684B2}" destId="{95AA8EAD-3616-0E4E-9648-AD0E5163B6B1}" srcOrd="0" destOrd="0" presId="urn:microsoft.com/office/officeart/2005/8/layout/lProcess2"/>
    <dgm:cxn modelId="{E8A0BFCF-802B-AE4C-8597-F608A496B848}" type="presParOf" srcId="{95AA8EAD-3616-0E4E-9648-AD0E5163B6B1}" destId="{6F1093ED-EE59-A549-8788-0F82FF8FEEC5}" srcOrd="0" destOrd="0" presId="urn:microsoft.com/office/officeart/2005/8/layout/lProcess2"/>
    <dgm:cxn modelId="{4AC074B9-12B1-8B4B-B048-A12791D6C003}" type="presParOf" srcId="{6F1093ED-EE59-A549-8788-0F82FF8FEEC5}" destId="{F21EDD36-3811-424A-A4A4-2860761EC0F8}" srcOrd="0" destOrd="0" presId="urn:microsoft.com/office/officeart/2005/8/layout/lProcess2"/>
    <dgm:cxn modelId="{05B5E8C9-9999-E045-A188-66023D519B0E}" type="presParOf" srcId="{6F1093ED-EE59-A549-8788-0F82FF8FEEC5}" destId="{7BCB89FB-8834-0446-A4CF-759DB2DBBCF3}" srcOrd="1" destOrd="0" presId="urn:microsoft.com/office/officeart/2005/8/layout/lProcess2"/>
    <dgm:cxn modelId="{508F79AF-BBAE-0849-8F79-7AE7E0F9164F}" type="presParOf" srcId="{6F1093ED-EE59-A549-8788-0F82FF8FEEC5}" destId="{8DB7ECF4-3386-0E4B-9045-5788D3B416B9}" srcOrd="2" destOrd="0" presId="urn:microsoft.com/office/officeart/2005/8/layout/lProcess2"/>
    <dgm:cxn modelId="{C7CE3264-189B-2847-9B47-2D9885FC8829}" type="presParOf" srcId="{8DB7ECF4-3386-0E4B-9045-5788D3B416B9}" destId="{528FF921-28DD-424B-B8BF-7F4D0DB9034D}" srcOrd="0" destOrd="0" presId="urn:microsoft.com/office/officeart/2005/8/layout/lProcess2"/>
    <dgm:cxn modelId="{D2474516-1EDD-F14D-AF8E-12AD95F674A2}" type="presParOf" srcId="{528FF921-28DD-424B-B8BF-7F4D0DB9034D}" destId="{51EC0E35-0F00-2347-8F60-AE19F9CC3000}" srcOrd="0" destOrd="0" presId="urn:microsoft.com/office/officeart/2005/8/layout/lProcess2"/>
    <dgm:cxn modelId="{EB5C28D7-6256-2D4D-B01B-462EF52E31EA}" type="presParOf" srcId="{528FF921-28DD-424B-B8BF-7F4D0DB9034D}" destId="{A2F75528-48B4-1042-B567-D9B6B6C21E05}" srcOrd="1" destOrd="0" presId="urn:microsoft.com/office/officeart/2005/8/layout/lProcess2"/>
    <dgm:cxn modelId="{2FF7F599-EDF7-624D-894B-52BBA1C40967}" type="presParOf" srcId="{528FF921-28DD-424B-B8BF-7F4D0DB9034D}" destId="{161A7C83-18A8-7442-9CA5-EE883208E6CB}" srcOrd="2" destOrd="0" presId="urn:microsoft.com/office/officeart/2005/8/layout/lProcess2"/>
    <dgm:cxn modelId="{C6A5E01E-13B6-A84D-BBB5-BABC9907B552}" type="presParOf" srcId="{528FF921-28DD-424B-B8BF-7F4D0DB9034D}" destId="{801794F3-5567-884A-A8AB-134084EFF675}" srcOrd="3" destOrd="0" presId="urn:microsoft.com/office/officeart/2005/8/layout/lProcess2"/>
    <dgm:cxn modelId="{37760110-3B8C-9343-AEF9-C67F2C5801D0}" type="presParOf" srcId="{528FF921-28DD-424B-B8BF-7F4D0DB9034D}" destId="{34123D26-97E6-C546-9538-DB8BB824526E}" srcOrd="4" destOrd="0" presId="urn:microsoft.com/office/officeart/2005/8/layout/lProcess2"/>
    <dgm:cxn modelId="{29586130-2228-8442-AD9B-6345BF3C9793}" type="presParOf" srcId="{528FF921-28DD-424B-B8BF-7F4D0DB9034D}" destId="{0E722711-2EE6-E14D-850B-BA726BE7A299}" srcOrd="5" destOrd="0" presId="urn:microsoft.com/office/officeart/2005/8/layout/lProcess2"/>
    <dgm:cxn modelId="{EEF04B20-BB79-124E-9837-EE2B676CC252}" type="presParOf" srcId="{528FF921-28DD-424B-B8BF-7F4D0DB9034D}" destId="{456EE7E2-5D1C-654F-B724-5BC22939617E}" srcOrd="6" destOrd="0" presId="urn:microsoft.com/office/officeart/2005/8/layout/lProcess2"/>
    <dgm:cxn modelId="{4D7B10D4-7B8A-7648-ACB4-31EAF7968AF0}" type="presParOf" srcId="{95AA8EAD-3616-0E4E-9648-AD0E5163B6B1}" destId="{E1557CD3-BB58-2845-8D3F-FEB36E8AC577}" srcOrd="1" destOrd="0" presId="urn:microsoft.com/office/officeart/2005/8/layout/lProcess2"/>
    <dgm:cxn modelId="{2D3C9BAC-BD94-0A42-A392-E2991897ADD5}" type="presParOf" srcId="{95AA8EAD-3616-0E4E-9648-AD0E5163B6B1}" destId="{742C65D7-D934-804A-8823-A3C6AF10EF91}" srcOrd="2" destOrd="0" presId="urn:microsoft.com/office/officeart/2005/8/layout/lProcess2"/>
    <dgm:cxn modelId="{EE8AC466-E152-5341-87D2-589078353AA3}" type="presParOf" srcId="{742C65D7-D934-804A-8823-A3C6AF10EF91}" destId="{D2F131DA-8EC6-8541-A9A0-D08F94CED607}" srcOrd="0" destOrd="0" presId="urn:microsoft.com/office/officeart/2005/8/layout/lProcess2"/>
    <dgm:cxn modelId="{E720ECF2-83A0-254C-82F1-F646716DB862}" type="presParOf" srcId="{742C65D7-D934-804A-8823-A3C6AF10EF91}" destId="{216D167D-18B4-DA48-BF70-CF8AB08D4297}" srcOrd="1" destOrd="0" presId="urn:microsoft.com/office/officeart/2005/8/layout/lProcess2"/>
    <dgm:cxn modelId="{2ACC46DE-DE43-5C49-8DF7-8FDE039DEF7A}" type="presParOf" srcId="{742C65D7-D934-804A-8823-A3C6AF10EF91}" destId="{755F10C1-3238-3D4F-98F9-9B586C69B7F1}" srcOrd="2" destOrd="0" presId="urn:microsoft.com/office/officeart/2005/8/layout/lProcess2"/>
    <dgm:cxn modelId="{5C81D86E-1D06-4240-BAB3-C0726A366002}" type="presParOf" srcId="{755F10C1-3238-3D4F-98F9-9B586C69B7F1}" destId="{90554A1F-3505-8E4A-B0E6-B3E7B6780685}" srcOrd="0" destOrd="0" presId="urn:microsoft.com/office/officeart/2005/8/layout/lProcess2"/>
    <dgm:cxn modelId="{3359715D-2FAA-BA48-9B48-867F95BD0A8A}" type="presParOf" srcId="{90554A1F-3505-8E4A-B0E6-B3E7B6780685}" destId="{EC056DF8-5EA3-4944-984B-D7EB7A1C97B6}" srcOrd="0" destOrd="0" presId="urn:microsoft.com/office/officeart/2005/8/layout/lProcess2"/>
    <dgm:cxn modelId="{DA9F5102-E588-134F-8BCD-0843629D4FFF}" type="presParOf" srcId="{90554A1F-3505-8E4A-B0E6-B3E7B6780685}" destId="{C7F6D857-3029-8D45-AD0A-55B6CBF821F2}" srcOrd="1" destOrd="0" presId="urn:microsoft.com/office/officeart/2005/8/layout/lProcess2"/>
    <dgm:cxn modelId="{F1E8F760-1A09-8341-8318-DE2BD2E7C3D3}" type="presParOf" srcId="{90554A1F-3505-8E4A-B0E6-B3E7B6780685}" destId="{1C727115-1567-7E42-BA0E-7974A552A0A6}" srcOrd="2" destOrd="0" presId="urn:microsoft.com/office/officeart/2005/8/layout/lProcess2"/>
    <dgm:cxn modelId="{FD359044-DFF1-1E41-9120-FE5B3EF7CAE3}" type="presParOf" srcId="{90554A1F-3505-8E4A-B0E6-B3E7B6780685}" destId="{960675EF-C50B-034E-81B6-12CC9A8D34C8}" srcOrd="3" destOrd="0" presId="urn:microsoft.com/office/officeart/2005/8/layout/lProcess2"/>
    <dgm:cxn modelId="{457886D7-6442-7744-BE9D-BE0083B7CCE2}" type="presParOf" srcId="{90554A1F-3505-8E4A-B0E6-B3E7B6780685}" destId="{71D3047A-2463-E04E-95F7-F05FCBF8E88F}" srcOrd="4" destOrd="0" presId="urn:microsoft.com/office/officeart/2005/8/layout/lProcess2"/>
    <dgm:cxn modelId="{EBA7659A-5849-7F40-A444-3205B7E4428F}" type="presParOf" srcId="{90554A1F-3505-8E4A-B0E6-B3E7B6780685}" destId="{4753199F-8949-1743-847F-875B8D9D7FB4}" srcOrd="5" destOrd="0" presId="urn:microsoft.com/office/officeart/2005/8/layout/lProcess2"/>
    <dgm:cxn modelId="{F67106D8-4907-6C40-BF5D-FEDB746681FD}" type="presParOf" srcId="{90554A1F-3505-8E4A-B0E6-B3E7B6780685}" destId="{90868166-B8B4-7044-8039-C0B6842D6C1D}" srcOrd="6" destOrd="0" presId="urn:microsoft.com/office/officeart/2005/8/layout/lProcess2"/>
    <dgm:cxn modelId="{34372B60-E1CE-EE46-A236-C16B477B64F5}" type="presParOf" srcId="{90554A1F-3505-8E4A-B0E6-B3E7B6780685}" destId="{E00649CF-1E42-9141-8261-DC7E86E84867}" srcOrd="7" destOrd="0" presId="urn:microsoft.com/office/officeart/2005/8/layout/lProcess2"/>
    <dgm:cxn modelId="{74ABC182-2149-AC40-861B-29BD30C9E6F7}" type="presParOf" srcId="{90554A1F-3505-8E4A-B0E6-B3E7B6780685}" destId="{97F383BE-48E4-9F4B-B0D5-26B38EA11DB8}" srcOrd="8" destOrd="0" presId="urn:microsoft.com/office/officeart/2005/8/layout/lProcess2"/>
    <dgm:cxn modelId="{6DB86249-B87D-CB49-99B4-7C5F98F8E469}" type="presParOf" srcId="{90554A1F-3505-8E4A-B0E6-B3E7B6780685}" destId="{6DDABBEA-4FD9-DF43-893C-4AD3760DAB96}" srcOrd="9" destOrd="0" presId="urn:microsoft.com/office/officeart/2005/8/layout/lProcess2"/>
    <dgm:cxn modelId="{32DA4D67-E9A8-2E4B-B0E7-88F66D9B7685}" type="presParOf" srcId="{90554A1F-3505-8E4A-B0E6-B3E7B6780685}" destId="{FEF06C68-81AB-9644-B76D-ACB17CE88F74}" srcOrd="10" destOrd="0" presId="urn:microsoft.com/office/officeart/2005/8/layout/lProcess2"/>
    <dgm:cxn modelId="{3B1DA9A8-0339-4E43-A8E3-827AC98A40DF}" type="presParOf" srcId="{90554A1F-3505-8E4A-B0E6-B3E7B6780685}" destId="{77B629EB-81A0-1143-807D-8266F9AAF328}" srcOrd="11" destOrd="0" presId="urn:microsoft.com/office/officeart/2005/8/layout/lProcess2"/>
    <dgm:cxn modelId="{A95AC237-952F-434D-B357-C1583D616647}" type="presParOf" srcId="{90554A1F-3505-8E4A-B0E6-B3E7B6780685}" destId="{575CA6C4-55E1-A94C-BB57-B7F11F67D030}" srcOrd="12" destOrd="0" presId="urn:microsoft.com/office/officeart/2005/8/layout/lProcess2"/>
    <dgm:cxn modelId="{2FE7C7EB-695C-8C41-AC71-5DAF43793B77}" type="presParOf" srcId="{90554A1F-3505-8E4A-B0E6-B3E7B6780685}" destId="{868A3950-86AC-F04F-AA25-6CA9E21AF672}" srcOrd="13" destOrd="0" presId="urn:microsoft.com/office/officeart/2005/8/layout/lProcess2"/>
    <dgm:cxn modelId="{79BA56C9-9D3D-834B-9325-779C2040E4F1}" type="presParOf" srcId="{90554A1F-3505-8E4A-B0E6-B3E7B6780685}" destId="{4A5D8010-D32C-104E-8DAF-76F3331A8AC5}" srcOrd="14" destOrd="0" presId="urn:microsoft.com/office/officeart/2005/8/layout/l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grayscl/>
          </a:blip>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a:solidFill>
                <a:schemeClr val="tx2">
                  <a:lumMod val="50000"/>
                </a:schemeClr>
              </a:solidFill>
            </a:rPr>
            <a:t>SESAME</a:t>
          </a:r>
          <a:r>
            <a:rPr lang="fr-FR" sz="2400" b="1" kern="1200" dirty="0">
              <a:solidFill>
                <a:schemeClr val="tx2">
                  <a:lumMod val="50000"/>
                </a:schemeClr>
              </a:solidFill>
            </a:rPr>
            <a:t> </a:t>
          </a:r>
          <a:r>
            <a:rPr lang="fr-FR" sz="2400" b="1" kern="1200" dirty="0" err="1">
              <a:solidFill>
                <a:schemeClr val="tx2">
                  <a:lumMod val="50000"/>
                </a:schemeClr>
              </a:solidFill>
            </a:rPr>
            <a:t>method</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FR" sz="1800" kern="1200" dirty="0" err="1"/>
            <a:t>Based</a:t>
          </a:r>
          <a:r>
            <a:rPr lang="fr-FR" sz="1800" kern="1200" dirty="0"/>
            <a:t> on </a:t>
          </a:r>
          <a:r>
            <a:rPr lang="fr-FR" sz="1800" kern="1200" dirty="0" err="1"/>
            <a:t>sign</a:t>
          </a:r>
          <a:r>
            <a:rPr lang="fr-FR" sz="1800" kern="1200" dirty="0"/>
            <a:t> </a:t>
          </a:r>
          <a:r>
            <a:rPr lang="fr-FR" sz="1800" kern="1200" dirty="0" err="1"/>
            <a:t>language</a:t>
          </a:r>
          <a:r>
            <a:rPr lang="fr-FR" sz="1800" kern="1200" dirty="0"/>
            <a:t> for </a:t>
          </a:r>
          <a:r>
            <a:rPr lang="fr-FR" sz="1800" kern="1200" dirty="0" err="1"/>
            <a:t>deaf</a:t>
          </a:r>
          <a:r>
            <a:rPr lang="fr-FR" sz="1800" kern="1200" dirty="0"/>
            <a:t> people </a:t>
          </a:r>
          <a:r>
            <a:rPr lang="fr-FR" sz="1800" kern="1200" dirty="0" err="1"/>
            <a:t>adapted</a:t>
          </a:r>
          <a:r>
            <a:rPr lang="fr-FR" sz="1800" kern="1200" dirty="0"/>
            <a:t> for IDD</a:t>
          </a:r>
        </a:p>
        <a:p>
          <a:pPr marL="0" lvl="0" indent="0" algn="l" defTabSz="800100">
            <a:lnSpc>
              <a:spcPct val="90000"/>
            </a:lnSpc>
            <a:spcBef>
              <a:spcPct val="0"/>
            </a:spcBef>
            <a:spcAft>
              <a:spcPct val="35000"/>
            </a:spcAft>
            <a:buNone/>
          </a:pPr>
          <a:r>
            <a:rPr lang="fr-FR" sz="1800" kern="1200" dirty="0"/>
            <a:t>Uses the </a:t>
          </a:r>
          <a:r>
            <a:rPr lang="fr-FR" sz="1800" kern="1200" dirty="0" err="1"/>
            <a:t>syntax</a:t>
          </a:r>
          <a:r>
            <a:rPr lang="fr-FR" sz="1800" kern="1200" dirty="0"/>
            <a:t> of </a:t>
          </a:r>
          <a:r>
            <a:rPr lang="fr-FR" sz="1800" kern="1200" dirty="0" err="1"/>
            <a:t>spoken</a:t>
          </a:r>
          <a:r>
            <a:rPr lang="fr-FR" sz="1800" kern="1200" dirty="0"/>
            <a:t> </a:t>
          </a:r>
          <a:r>
            <a:rPr lang="fr-FR" sz="1800" kern="1200" dirty="0" err="1"/>
            <a:t>language</a:t>
          </a:r>
          <a:endParaRPr lang="fr-FR" sz="1800" kern="1200" dirty="0"/>
        </a:p>
        <a:p>
          <a:pPr marL="0" lvl="0" indent="0" algn="l" defTabSz="800100">
            <a:lnSpc>
              <a:spcPct val="90000"/>
            </a:lnSpc>
            <a:spcBef>
              <a:spcPct val="0"/>
            </a:spcBef>
            <a:spcAft>
              <a:spcPct val="35000"/>
            </a:spcAft>
            <a:buNone/>
          </a:pPr>
          <a:r>
            <a:rPr lang="fr-FR" sz="1800" kern="1200" dirty="0" err="1"/>
            <a:t>Gestures</a:t>
          </a:r>
          <a:r>
            <a:rPr lang="fr-FR" sz="1800" kern="1200" dirty="0"/>
            <a:t> are </a:t>
          </a:r>
          <a:r>
            <a:rPr lang="fr-FR" sz="1800" kern="1200" dirty="0" err="1"/>
            <a:t>visual</a:t>
          </a:r>
          <a:r>
            <a:rPr lang="fr-FR" sz="1800" kern="1200" dirty="0"/>
            <a:t> </a:t>
          </a:r>
          <a:r>
            <a:rPr lang="fr-FR" sz="1800" kern="1200" dirty="0" err="1"/>
            <a:t>aids</a:t>
          </a:r>
          <a:r>
            <a:rPr lang="fr-FR" sz="1800" kern="1200" dirty="0"/>
            <a:t> </a:t>
          </a:r>
          <a:r>
            <a:rPr lang="fr-FR" sz="1800" kern="1200" dirty="0" err="1"/>
            <a:t>that</a:t>
          </a:r>
          <a:r>
            <a:rPr lang="fr-FR" sz="1800" kern="1200" dirty="0"/>
            <a:t> support verbal production</a:t>
          </a:r>
        </a:p>
        <a:p>
          <a:pPr marL="0" lvl="0" indent="0" algn="l" defTabSz="800100">
            <a:lnSpc>
              <a:spcPct val="90000"/>
            </a:lnSpc>
            <a:spcBef>
              <a:spcPct val="0"/>
            </a:spcBef>
            <a:spcAft>
              <a:spcPct val="35000"/>
            </a:spcAft>
            <a:buNone/>
          </a:pPr>
          <a:r>
            <a:rPr lang="fr-FR" sz="1800" kern="1200" dirty="0"/>
            <a:t>Can </a:t>
          </a:r>
          <a:r>
            <a:rPr lang="fr-FR" sz="1800" kern="1200" dirty="0" err="1"/>
            <a:t>be</a:t>
          </a:r>
          <a:r>
            <a:rPr lang="fr-FR" sz="1800" kern="1200" dirty="0"/>
            <a:t> </a:t>
          </a:r>
          <a:r>
            <a:rPr lang="fr-FR" sz="1800" kern="1200" dirty="0" err="1"/>
            <a:t>used</a:t>
          </a:r>
          <a:r>
            <a:rPr lang="fr-FR" sz="1800" kern="1200" dirty="0"/>
            <a:t> to </a:t>
          </a:r>
          <a:r>
            <a:rPr lang="fr-FR" sz="1800" kern="1200" dirty="0" err="1"/>
            <a:t>work</a:t>
          </a:r>
          <a:r>
            <a:rPr lang="fr-FR" sz="1800" kern="1200" dirty="0"/>
            <a:t> </a:t>
          </a:r>
          <a:r>
            <a:rPr lang="fr-FR" sz="1800" kern="1200" dirty="0" err="1"/>
            <a:t>both</a:t>
          </a:r>
          <a:r>
            <a:rPr lang="fr-FR" sz="1800" kern="1200" dirty="0"/>
            <a:t> on </a:t>
          </a:r>
          <a:r>
            <a:rPr lang="fr-FR" sz="1800" kern="1200" dirty="0" err="1"/>
            <a:t>receptive</a:t>
          </a:r>
          <a:r>
            <a:rPr lang="fr-FR" sz="1800" kern="1200" dirty="0"/>
            <a:t> and expressive communication</a:t>
          </a:r>
        </a:p>
        <a:p>
          <a:pPr marL="0" lvl="0" indent="0" algn="l" defTabSz="800100">
            <a:lnSpc>
              <a:spcPct val="90000"/>
            </a:lnSpc>
            <a:spcBef>
              <a:spcPct val="0"/>
            </a:spcBef>
            <a:spcAft>
              <a:spcPct val="35000"/>
            </a:spcAft>
            <a:buNone/>
          </a:pPr>
          <a:r>
            <a:rPr lang="fr-FR" sz="1800" kern="1200" dirty="0" err="1"/>
            <a:t>Gestures</a:t>
          </a:r>
          <a:r>
            <a:rPr lang="fr-FR" sz="1800" kern="1200" dirty="0"/>
            <a:t> and oral </a:t>
          </a:r>
          <a:r>
            <a:rPr lang="fr-FR" sz="1800" kern="1200" dirty="0" err="1"/>
            <a:t>language</a:t>
          </a:r>
          <a:r>
            <a:rPr lang="fr-FR" sz="1800" kern="1200" dirty="0"/>
            <a:t> are </a:t>
          </a:r>
          <a:r>
            <a:rPr lang="fr-FR" sz="1800" kern="1200" dirty="0" err="1"/>
            <a:t>complementary</a:t>
          </a:r>
          <a:r>
            <a:rPr lang="fr-FR" sz="1800" kern="1200" dirty="0"/>
            <a:t> and </a:t>
          </a:r>
          <a:r>
            <a:rPr lang="fr-FR" sz="1800" kern="1200" dirty="0" err="1"/>
            <a:t>facilitate</a:t>
          </a:r>
          <a:r>
            <a:rPr lang="fr-FR" sz="1800" kern="1200" dirty="0"/>
            <a:t> communication</a:t>
          </a:r>
        </a:p>
        <a:p>
          <a:pPr marL="0" lvl="0" indent="0" algn="l" defTabSz="800100">
            <a:lnSpc>
              <a:spcPct val="90000"/>
            </a:lnSpc>
            <a:spcBef>
              <a:spcPct val="0"/>
            </a:spcBef>
            <a:spcAft>
              <a:spcPct val="35000"/>
            </a:spcAft>
            <a:buNone/>
          </a:pPr>
          <a:endParaRPr lang="fr-FR" sz="1800" kern="1200" dirty="0"/>
        </a:p>
      </dsp:txBody>
      <dsp:txXfrm>
        <a:off x="6475698" y="847812"/>
        <a:ext cx="2743447" cy="427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953542-372B-214D-891E-3D63EFB29B41}">
      <dsp:nvSpPr>
        <dsp:cNvPr id="0" name=""/>
        <dsp:cNvSpPr/>
      </dsp:nvSpPr>
      <dsp:spPr>
        <a:xfrm>
          <a:off x="0" y="3548027"/>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FR" sz="2400" kern="1200" dirty="0"/>
            <a:t>In </a:t>
          </a:r>
          <a:r>
            <a:rPr lang="fr-FR" sz="2400" kern="1200" dirty="0" err="1"/>
            <a:t>concrete</a:t>
          </a:r>
          <a:r>
            <a:rPr lang="fr-FR" sz="2400" kern="1200" dirty="0"/>
            <a:t> </a:t>
          </a:r>
          <a:r>
            <a:rPr lang="fr-FR" sz="2400" kern="1200" dirty="0" err="1"/>
            <a:t>terms</a:t>
          </a:r>
          <a:endParaRPr lang="fr-FR" sz="2400" kern="1200" dirty="0"/>
        </a:p>
      </dsp:txBody>
      <dsp:txXfrm>
        <a:off x="0" y="3548027"/>
        <a:ext cx="2891607" cy="1455216"/>
      </dsp:txXfrm>
    </dsp:sp>
    <dsp:sp modelId="{70FF0D34-DE94-3D48-BA3A-EE6283451CB0}">
      <dsp:nvSpPr>
        <dsp:cNvPr id="0" name=""/>
        <dsp:cNvSpPr/>
      </dsp:nvSpPr>
      <dsp:spPr>
        <a:xfrm>
          <a:off x="0" y="1850275"/>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FR" sz="2400" kern="1200" dirty="0" err="1"/>
            <a:t>Which</a:t>
          </a:r>
          <a:r>
            <a:rPr lang="fr-FR" sz="2400" kern="1200" dirty="0"/>
            <a:t> are</a:t>
          </a:r>
        </a:p>
      </dsp:txBody>
      <dsp:txXfrm>
        <a:off x="0" y="1850275"/>
        <a:ext cx="2891607" cy="1455216"/>
      </dsp:txXfrm>
    </dsp:sp>
    <dsp:sp modelId="{A49E20CC-13D1-D443-BD8F-B670D98DE4A4}">
      <dsp:nvSpPr>
        <dsp:cNvPr id="0" name=""/>
        <dsp:cNvSpPr/>
      </dsp:nvSpPr>
      <dsp:spPr>
        <a:xfrm>
          <a:off x="0" y="152523"/>
          <a:ext cx="9638690" cy="14552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fr-FR" sz="2400" kern="1200" dirty="0"/>
            <a:t>All communication </a:t>
          </a:r>
          <a:r>
            <a:rPr lang="fr-FR" sz="2400" kern="1200" dirty="0" err="1"/>
            <a:t>including</a:t>
          </a:r>
          <a:r>
            <a:rPr lang="fr-FR" sz="2400" kern="1200" dirty="0"/>
            <a:t> </a:t>
          </a:r>
          <a:r>
            <a:rPr lang="fr-FR" sz="2400" kern="1200" dirty="0" err="1"/>
            <a:t>visual</a:t>
          </a:r>
          <a:r>
            <a:rPr lang="fr-FR" sz="2400" kern="1200" dirty="0"/>
            <a:t> </a:t>
          </a:r>
          <a:r>
            <a:rPr lang="fr-FR" sz="2400" kern="1200" dirty="0" err="1"/>
            <a:t>ones</a:t>
          </a:r>
          <a:endParaRPr lang="fr-FR" sz="2400" kern="1200" dirty="0"/>
        </a:p>
      </dsp:txBody>
      <dsp:txXfrm>
        <a:off x="0" y="152523"/>
        <a:ext cx="2891607" cy="1455216"/>
      </dsp:txXfrm>
    </dsp:sp>
    <dsp:sp modelId="{C5C6D221-B622-F743-9CA7-B04E70815296}">
      <dsp:nvSpPr>
        <dsp:cNvPr id="0" name=""/>
        <dsp:cNvSpPr/>
      </dsp:nvSpPr>
      <dsp:spPr>
        <a:xfrm>
          <a:off x="5850433" y="273791"/>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a:t>2 </a:t>
          </a:r>
          <a:r>
            <a:rPr lang="fr-FR" sz="1700" kern="1200" dirty="0" err="1"/>
            <a:t>sides</a:t>
          </a:r>
          <a:endParaRPr lang="fr-FR" sz="1700" kern="1200" dirty="0"/>
        </a:p>
      </dsp:txBody>
      <dsp:txXfrm>
        <a:off x="5885951" y="309309"/>
        <a:ext cx="1747984" cy="1141644"/>
      </dsp:txXfrm>
    </dsp:sp>
    <dsp:sp modelId="{978496D2-AA3D-BD4F-9DCC-6D5279407313}">
      <dsp:nvSpPr>
        <dsp:cNvPr id="0" name=""/>
        <dsp:cNvSpPr/>
      </dsp:nvSpPr>
      <dsp:spPr>
        <a:xfrm>
          <a:off x="4986398" y="1486471"/>
          <a:ext cx="1773544" cy="485072"/>
        </a:xfrm>
        <a:custGeom>
          <a:avLst/>
          <a:gdLst/>
          <a:ahLst/>
          <a:cxnLst/>
          <a:rect l="0" t="0" r="0" b="0"/>
          <a:pathLst>
            <a:path>
              <a:moveTo>
                <a:pt x="1773544" y="0"/>
              </a:moveTo>
              <a:lnTo>
                <a:pt x="1773544" y="242536"/>
              </a:lnTo>
              <a:lnTo>
                <a:pt x="0" y="242536"/>
              </a:lnTo>
              <a:lnTo>
                <a:pt x="0"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E0ACF0-3990-D648-ADD7-0FED1C8DD18F}">
      <dsp:nvSpPr>
        <dsp:cNvPr id="0" name=""/>
        <dsp:cNvSpPr/>
      </dsp:nvSpPr>
      <dsp:spPr>
        <a:xfrm>
          <a:off x="4076888"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err="1"/>
            <a:t>Receptive</a:t>
          </a:r>
          <a:endParaRPr lang="fr-FR" sz="1700" kern="1200" dirty="0"/>
        </a:p>
        <a:p>
          <a:pPr marL="0" lvl="0" indent="0" algn="ctr" defTabSz="755650">
            <a:lnSpc>
              <a:spcPct val="90000"/>
            </a:lnSpc>
            <a:spcBef>
              <a:spcPct val="0"/>
            </a:spcBef>
            <a:spcAft>
              <a:spcPct val="35000"/>
            </a:spcAft>
            <a:buNone/>
          </a:pPr>
          <a:r>
            <a:rPr lang="fr-FR" sz="1700" kern="1200" dirty="0"/>
            <a:t> → </a:t>
          </a:r>
          <a:r>
            <a:rPr lang="fr-FR" sz="1700" kern="1200" dirty="0" err="1"/>
            <a:t>provide</a:t>
          </a:r>
          <a:r>
            <a:rPr lang="fr-FR" sz="1700" kern="1200" dirty="0"/>
            <a:t> information</a:t>
          </a:r>
        </a:p>
      </dsp:txBody>
      <dsp:txXfrm>
        <a:off x="4112406" y="2007061"/>
        <a:ext cx="1747984" cy="1141644"/>
      </dsp:txXfrm>
    </dsp:sp>
    <dsp:sp modelId="{1CAFC520-54B3-7F49-A274-BA1451226082}">
      <dsp:nvSpPr>
        <dsp:cNvPr id="0" name=""/>
        <dsp:cNvSpPr/>
      </dsp:nvSpPr>
      <dsp:spPr>
        <a:xfrm>
          <a:off x="3804035" y="3184223"/>
          <a:ext cx="1182363" cy="485072"/>
        </a:xfrm>
        <a:custGeom>
          <a:avLst/>
          <a:gdLst/>
          <a:ahLst/>
          <a:cxnLst/>
          <a:rect l="0" t="0" r="0" b="0"/>
          <a:pathLst>
            <a:path>
              <a:moveTo>
                <a:pt x="1182363" y="0"/>
              </a:moveTo>
              <a:lnTo>
                <a:pt x="1182363" y="242536"/>
              </a:lnTo>
              <a:lnTo>
                <a:pt x="0" y="242536"/>
              </a:lnTo>
              <a:lnTo>
                <a:pt x="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9A71E0-5438-704A-B65F-CBCC4656DD31}">
      <dsp:nvSpPr>
        <dsp:cNvPr id="0" name=""/>
        <dsp:cNvSpPr/>
      </dsp:nvSpPr>
      <dsp:spPr>
        <a:xfrm>
          <a:off x="2894524"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a:t>Physical </a:t>
          </a:r>
          <a:r>
            <a:rPr lang="fr-FR" sz="1700" kern="1200" dirty="0" err="1"/>
            <a:t>structuring</a:t>
          </a:r>
          <a:r>
            <a:rPr lang="fr-FR" sz="1700" kern="1200" dirty="0"/>
            <a:t> of </a:t>
          </a:r>
          <a:r>
            <a:rPr lang="fr-FR" sz="1700" kern="1200" dirty="0" err="1"/>
            <a:t>environment</a:t>
          </a:r>
          <a:endParaRPr lang="fr-FR" sz="1700" kern="1200" dirty="0"/>
        </a:p>
      </dsp:txBody>
      <dsp:txXfrm>
        <a:off x="2930042" y="3704813"/>
        <a:ext cx="1747984" cy="1141644"/>
      </dsp:txXfrm>
    </dsp:sp>
    <dsp:sp modelId="{678ACA63-B08C-2D4C-BF2E-5DA9181E110B}">
      <dsp:nvSpPr>
        <dsp:cNvPr id="0" name=""/>
        <dsp:cNvSpPr/>
      </dsp:nvSpPr>
      <dsp:spPr>
        <a:xfrm>
          <a:off x="4986398" y="3184223"/>
          <a:ext cx="1182363" cy="485072"/>
        </a:xfrm>
        <a:custGeom>
          <a:avLst/>
          <a:gdLst/>
          <a:ahLst/>
          <a:cxnLst/>
          <a:rect l="0" t="0" r="0" b="0"/>
          <a:pathLst>
            <a:path>
              <a:moveTo>
                <a:pt x="0" y="0"/>
              </a:moveTo>
              <a:lnTo>
                <a:pt x="0" y="242536"/>
              </a:lnTo>
              <a:lnTo>
                <a:pt x="1182363" y="242536"/>
              </a:lnTo>
              <a:lnTo>
                <a:pt x="1182363"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C6C4C9-3711-E44D-BD25-6C4D420F53CD}">
      <dsp:nvSpPr>
        <dsp:cNvPr id="0" name=""/>
        <dsp:cNvSpPr/>
      </dsp:nvSpPr>
      <dsp:spPr>
        <a:xfrm>
          <a:off x="5259251"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a:t>AAC </a:t>
          </a:r>
          <a:r>
            <a:rPr lang="fr-FR" sz="1700" kern="1200" dirty="0" err="1"/>
            <a:t>devices</a:t>
          </a:r>
          <a:endParaRPr lang="fr-FR" sz="1700" kern="1200" dirty="0"/>
        </a:p>
      </dsp:txBody>
      <dsp:txXfrm>
        <a:off x="5294769" y="3704813"/>
        <a:ext cx="1747984" cy="1141644"/>
      </dsp:txXfrm>
    </dsp:sp>
    <dsp:sp modelId="{3A0129B8-6FCC-104C-8A72-E871841DD97D}">
      <dsp:nvSpPr>
        <dsp:cNvPr id="0" name=""/>
        <dsp:cNvSpPr/>
      </dsp:nvSpPr>
      <dsp:spPr>
        <a:xfrm>
          <a:off x="6759943" y="1486471"/>
          <a:ext cx="1773544" cy="485072"/>
        </a:xfrm>
        <a:custGeom>
          <a:avLst/>
          <a:gdLst/>
          <a:ahLst/>
          <a:cxnLst/>
          <a:rect l="0" t="0" r="0" b="0"/>
          <a:pathLst>
            <a:path>
              <a:moveTo>
                <a:pt x="0" y="0"/>
              </a:moveTo>
              <a:lnTo>
                <a:pt x="0" y="242536"/>
              </a:lnTo>
              <a:lnTo>
                <a:pt x="1773544" y="242536"/>
              </a:lnTo>
              <a:lnTo>
                <a:pt x="1773544" y="48507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C703F7-3572-2440-8524-0C4108CF0D79}">
      <dsp:nvSpPr>
        <dsp:cNvPr id="0" name=""/>
        <dsp:cNvSpPr/>
      </dsp:nvSpPr>
      <dsp:spPr>
        <a:xfrm>
          <a:off x="7623977" y="1971543"/>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a:t>Expressive</a:t>
          </a:r>
        </a:p>
        <a:p>
          <a:pPr marL="0" lvl="0" indent="0" algn="ctr" defTabSz="755650">
            <a:lnSpc>
              <a:spcPct val="90000"/>
            </a:lnSpc>
            <a:spcBef>
              <a:spcPct val="0"/>
            </a:spcBef>
            <a:spcAft>
              <a:spcPct val="35000"/>
            </a:spcAft>
            <a:buNone/>
          </a:pPr>
          <a:r>
            <a:rPr lang="fr-FR" sz="1700" kern="1200" dirty="0"/>
            <a:t>→ </a:t>
          </a:r>
          <a:r>
            <a:rPr lang="fr-FR" sz="1700" kern="1200" dirty="0" err="1"/>
            <a:t>allows</a:t>
          </a:r>
          <a:r>
            <a:rPr lang="fr-FR" sz="1700" kern="1200" dirty="0"/>
            <a:t> </a:t>
          </a:r>
          <a:r>
            <a:rPr lang="fr-FR" sz="1700" kern="1200" dirty="0" err="1"/>
            <a:t>you</a:t>
          </a:r>
          <a:r>
            <a:rPr lang="fr-FR" sz="1700" kern="1200" dirty="0"/>
            <a:t> to express </a:t>
          </a:r>
          <a:r>
            <a:rPr lang="fr-FR" sz="1700" kern="1200" dirty="0" err="1"/>
            <a:t>yourself</a:t>
          </a:r>
          <a:endParaRPr lang="fr-FR" sz="1700" kern="1200" dirty="0"/>
        </a:p>
      </dsp:txBody>
      <dsp:txXfrm>
        <a:off x="7659495" y="2007061"/>
        <a:ext cx="1747984" cy="1141644"/>
      </dsp:txXfrm>
    </dsp:sp>
    <dsp:sp modelId="{C4639177-F551-9B4B-86AF-0CE97A4100D8}">
      <dsp:nvSpPr>
        <dsp:cNvPr id="0" name=""/>
        <dsp:cNvSpPr/>
      </dsp:nvSpPr>
      <dsp:spPr>
        <a:xfrm>
          <a:off x="8487768" y="3184223"/>
          <a:ext cx="91440" cy="485072"/>
        </a:xfrm>
        <a:custGeom>
          <a:avLst/>
          <a:gdLst/>
          <a:ahLst/>
          <a:cxnLst/>
          <a:rect l="0" t="0" r="0" b="0"/>
          <a:pathLst>
            <a:path>
              <a:moveTo>
                <a:pt x="45720" y="0"/>
              </a:moveTo>
              <a:lnTo>
                <a:pt x="45720" y="48507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64C7023-E26A-8346-933F-C044A1F2EE6F}">
      <dsp:nvSpPr>
        <dsp:cNvPr id="0" name=""/>
        <dsp:cNvSpPr/>
      </dsp:nvSpPr>
      <dsp:spPr>
        <a:xfrm>
          <a:off x="7623977" y="3669295"/>
          <a:ext cx="1819020" cy="12126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fr-FR" sz="1700" kern="1200" dirty="0"/>
            <a:t>AAC </a:t>
          </a:r>
          <a:r>
            <a:rPr lang="fr-FR" sz="1700" kern="1200" dirty="0" err="1"/>
            <a:t>devices</a:t>
          </a:r>
          <a:endParaRPr lang="fr-FR" sz="1700" kern="1200" dirty="0"/>
        </a:p>
      </dsp:txBody>
      <dsp:txXfrm>
        <a:off x="7659495" y="3704813"/>
        <a:ext cx="1747984" cy="114164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A91048-B201-0C43-AAF4-03803F6C6AD7}">
      <dsp:nvSpPr>
        <dsp:cNvPr id="0" name=""/>
        <dsp:cNvSpPr/>
      </dsp:nvSpPr>
      <dsp:spPr>
        <a:xfrm>
          <a:off x="3190874" y="2447145"/>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r>
            <a:rPr lang="fr-FR" sz="6500" kern="1200" dirty="0"/>
            <a:t>?</a:t>
          </a:r>
        </a:p>
      </dsp:txBody>
      <dsp:txXfrm>
        <a:off x="3446606" y="2702877"/>
        <a:ext cx="1234785" cy="1234785"/>
      </dsp:txXfrm>
    </dsp:sp>
    <dsp:sp modelId="{BD8ABBE4-2842-2041-8467-2B7AAB4DB2D8}">
      <dsp:nvSpPr>
        <dsp:cNvPr id="0" name=""/>
        <dsp:cNvSpPr/>
      </dsp:nvSpPr>
      <dsp:spPr>
        <a:xfrm rot="16200000">
          <a:off x="3879163" y="1811996"/>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FR" sz="1800" kern="1200"/>
        </a:p>
      </dsp:txBody>
      <dsp:txXfrm>
        <a:off x="3934614" y="1986192"/>
        <a:ext cx="258771" cy="356234"/>
      </dsp:txXfrm>
    </dsp:sp>
    <dsp:sp modelId="{727153FA-1BAA-A845-BAE7-87B11D91F245}">
      <dsp:nvSpPr>
        <dsp:cNvPr id="0" name=""/>
        <dsp:cNvSpPr/>
      </dsp:nvSpPr>
      <dsp:spPr>
        <a:xfrm>
          <a:off x="3190874" y="339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err="1"/>
            <a:t>Pictograms</a:t>
          </a:r>
          <a:endParaRPr lang="fr-FR" sz="1800" kern="1200" dirty="0"/>
        </a:p>
      </dsp:txBody>
      <dsp:txXfrm>
        <a:off x="3446606" y="259130"/>
        <a:ext cx="1234785" cy="1234785"/>
      </dsp:txXfrm>
    </dsp:sp>
    <dsp:sp modelId="{B73FE433-D52C-A346-91D2-78E517198F47}">
      <dsp:nvSpPr>
        <dsp:cNvPr id="0" name=""/>
        <dsp:cNvSpPr/>
      </dsp:nvSpPr>
      <dsp:spPr>
        <a:xfrm rot="1800000">
          <a:off x="4928275"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FR" sz="1800" kern="1200"/>
        </a:p>
      </dsp:txBody>
      <dsp:txXfrm>
        <a:off x="4935704" y="3720133"/>
        <a:ext cx="258771" cy="356234"/>
      </dsp:txXfrm>
    </dsp:sp>
    <dsp:sp modelId="{0C54DBD2-33EF-6444-B28C-524A274AB837}">
      <dsp:nvSpPr>
        <dsp:cNvPr id="0" name=""/>
        <dsp:cNvSpPr/>
      </dsp:nvSpPr>
      <dsp:spPr>
        <a:xfrm>
          <a:off x="5307221"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t>Real </a:t>
          </a:r>
          <a:r>
            <a:rPr lang="fr-FR" sz="1800" kern="1200" dirty="0" err="1"/>
            <a:t>objects</a:t>
          </a:r>
          <a:endParaRPr lang="fr-FR" sz="1800" kern="1200" dirty="0"/>
        </a:p>
      </dsp:txBody>
      <dsp:txXfrm>
        <a:off x="5562953" y="3924750"/>
        <a:ext cx="1234785" cy="1234785"/>
      </dsp:txXfrm>
    </dsp:sp>
    <dsp:sp modelId="{5724B1BB-B7DC-4044-BBBB-EC41AA21506C}">
      <dsp:nvSpPr>
        <dsp:cNvPr id="0" name=""/>
        <dsp:cNvSpPr/>
      </dsp:nvSpPr>
      <dsp:spPr>
        <a:xfrm rot="9000000">
          <a:off x="2830050" y="3629113"/>
          <a:ext cx="369673" cy="5937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fr-FR" sz="1800" kern="1200"/>
        </a:p>
      </dsp:txBody>
      <dsp:txXfrm rot="10800000">
        <a:off x="2933523" y="3720133"/>
        <a:ext cx="258771" cy="356234"/>
      </dsp:txXfrm>
    </dsp:sp>
    <dsp:sp modelId="{F46D5969-755A-0E45-836C-687CD1A8597A}">
      <dsp:nvSpPr>
        <dsp:cNvPr id="0" name=""/>
        <dsp:cNvSpPr/>
      </dsp:nvSpPr>
      <dsp:spPr>
        <a:xfrm>
          <a:off x="1074528" y="3669018"/>
          <a:ext cx="1746249" cy="174624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kern="1200" dirty="0"/>
            <a:t>Photos</a:t>
          </a:r>
        </a:p>
      </dsp:txBody>
      <dsp:txXfrm>
        <a:off x="1330260" y="3924750"/>
        <a:ext cx="1234785" cy="123478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F8F7A8-28D2-3D4C-A874-43999B032C4D}">
      <dsp:nvSpPr>
        <dsp:cNvPr id="0" name=""/>
        <dsp:cNvSpPr/>
      </dsp:nvSpPr>
      <dsp:spPr>
        <a:xfrm>
          <a:off x="4928"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noProof="0" dirty="0"/>
            <a:t>Sensorial</a:t>
          </a:r>
        </a:p>
      </dsp:txBody>
      <dsp:txXfrm>
        <a:off x="42798" y="1669022"/>
        <a:ext cx="2079219" cy="1217235"/>
      </dsp:txXfrm>
    </dsp:sp>
    <dsp:sp modelId="{3D3A4CF5-C3B3-3B4B-BC48-9F017DFE5702}">
      <dsp:nvSpPr>
        <dsp:cNvPr id="0" name=""/>
        <dsp:cNvSpPr/>
      </dsp:nvSpPr>
      <dsp:spPr>
        <a:xfrm>
          <a:off x="2375384"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noProof="0" dirty="0"/>
        </a:p>
      </dsp:txBody>
      <dsp:txXfrm>
        <a:off x="2375384" y="2117310"/>
        <a:ext cx="319796" cy="320658"/>
      </dsp:txXfrm>
    </dsp:sp>
    <dsp:sp modelId="{A6CA787F-B66D-E640-974E-C21C3CB47704}">
      <dsp:nvSpPr>
        <dsp:cNvPr id="0" name=""/>
        <dsp:cNvSpPr/>
      </dsp:nvSpPr>
      <dsp:spPr>
        <a:xfrm>
          <a:off x="3021872"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noProof="0" dirty="0"/>
            <a:t>Presentative</a:t>
          </a:r>
        </a:p>
      </dsp:txBody>
      <dsp:txXfrm>
        <a:off x="3059742" y="1669022"/>
        <a:ext cx="2079219" cy="1217235"/>
      </dsp:txXfrm>
    </dsp:sp>
    <dsp:sp modelId="{0CBAC9DA-CDE4-B746-ABE6-D611B54D9532}">
      <dsp:nvSpPr>
        <dsp:cNvPr id="0" name=""/>
        <dsp:cNvSpPr/>
      </dsp:nvSpPr>
      <dsp:spPr>
        <a:xfrm>
          <a:off x="5392328"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noProof="0" dirty="0"/>
        </a:p>
      </dsp:txBody>
      <dsp:txXfrm>
        <a:off x="5392328" y="2117310"/>
        <a:ext cx="319796" cy="320658"/>
      </dsp:txXfrm>
    </dsp:sp>
    <dsp:sp modelId="{0FA0391C-9EF5-BB4A-8850-FBA48A044F83}">
      <dsp:nvSpPr>
        <dsp:cNvPr id="0" name=""/>
        <dsp:cNvSpPr/>
      </dsp:nvSpPr>
      <dsp:spPr>
        <a:xfrm>
          <a:off x="6038816"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noProof="0" dirty="0"/>
            <a:t>Representative</a:t>
          </a:r>
        </a:p>
      </dsp:txBody>
      <dsp:txXfrm>
        <a:off x="6076686" y="1669022"/>
        <a:ext cx="2079219" cy="1217235"/>
      </dsp:txXfrm>
    </dsp:sp>
    <dsp:sp modelId="{33071E10-5BDD-CE43-A495-E7DE40460704}">
      <dsp:nvSpPr>
        <dsp:cNvPr id="0" name=""/>
        <dsp:cNvSpPr/>
      </dsp:nvSpPr>
      <dsp:spPr>
        <a:xfrm>
          <a:off x="8409272" y="2010424"/>
          <a:ext cx="456851" cy="53443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GB" sz="1800" kern="1200" noProof="0" dirty="0"/>
        </a:p>
      </dsp:txBody>
      <dsp:txXfrm>
        <a:off x="8409272" y="2117310"/>
        <a:ext cx="319796" cy="320658"/>
      </dsp:txXfrm>
    </dsp:sp>
    <dsp:sp modelId="{CE638BF0-ADDF-F444-977B-BB7B94D6ADE2}">
      <dsp:nvSpPr>
        <dsp:cNvPr id="0" name=""/>
        <dsp:cNvSpPr/>
      </dsp:nvSpPr>
      <dsp:spPr>
        <a:xfrm>
          <a:off x="9055760" y="1631152"/>
          <a:ext cx="2154959" cy="1292975"/>
        </a:xfrm>
        <a:prstGeom prst="roundRect">
          <a:avLst>
            <a:gd name="adj" fmla="val 10000"/>
          </a:avLst>
        </a:prstGeom>
        <a:solidFill>
          <a:schemeClr val="lt1">
            <a:hueOff val="0"/>
            <a:satOff val="0"/>
            <a:lumOff val="0"/>
            <a:alphaOff val="0"/>
          </a:schemeClr>
        </a:solidFill>
        <a:ln w="38100"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GB" sz="2200" kern="1200" noProof="0" dirty="0"/>
            <a:t>Meta</a:t>
          </a:r>
        </a:p>
        <a:p>
          <a:pPr marL="0" lvl="0" indent="0" algn="ctr" defTabSz="977900">
            <a:lnSpc>
              <a:spcPct val="90000"/>
            </a:lnSpc>
            <a:spcBef>
              <a:spcPct val="0"/>
            </a:spcBef>
            <a:spcAft>
              <a:spcPct val="35000"/>
            </a:spcAft>
            <a:buNone/>
          </a:pPr>
          <a:r>
            <a:rPr lang="en-GB" sz="2200" kern="1200" noProof="0" dirty="0"/>
            <a:t>representative</a:t>
          </a:r>
        </a:p>
      </dsp:txBody>
      <dsp:txXfrm>
        <a:off x="9093630" y="1669022"/>
        <a:ext cx="2079219" cy="12172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a:blip xmlns:r="http://schemas.openxmlformats.org/officeDocument/2006/relationships" r:embed="rId1"/>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err="1">
              <a:solidFill>
                <a:schemeClr val="tx2">
                  <a:lumMod val="50000"/>
                </a:schemeClr>
              </a:solidFill>
            </a:rPr>
            <a:t>Coghamo</a:t>
          </a:r>
          <a:endParaRPr lang="fr-FR" sz="2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4108" y="84964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FR" sz="1800" kern="1200" dirty="0" err="1"/>
            <a:t>Sign</a:t>
          </a:r>
          <a:r>
            <a:rPr lang="fr-FR" sz="1800" kern="1200" dirty="0"/>
            <a:t> </a:t>
          </a:r>
          <a:r>
            <a:rPr lang="fr-FR" sz="1800" kern="1200" dirty="0" err="1"/>
            <a:t>language</a:t>
          </a:r>
          <a:r>
            <a:rPr lang="fr-FR" sz="1800" kern="1200" dirty="0"/>
            <a:t> </a:t>
          </a:r>
          <a:r>
            <a:rPr lang="fr-FR" sz="1800" kern="1200" dirty="0" err="1"/>
            <a:t>based</a:t>
          </a:r>
          <a:r>
            <a:rPr lang="fr-FR" sz="1800" kern="1200" dirty="0"/>
            <a:t> on French and </a:t>
          </a:r>
          <a:r>
            <a:rPr lang="fr-FR" sz="1800" kern="1200" dirty="0" err="1"/>
            <a:t>everyday</a:t>
          </a:r>
          <a:r>
            <a:rPr lang="fr-FR" sz="1800" kern="1200" dirty="0"/>
            <a:t> </a:t>
          </a:r>
          <a:r>
            <a:rPr lang="fr-FR" sz="1800" kern="1200" dirty="0" err="1"/>
            <a:t>gestures</a:t>
          </a:r>
          <a:r>
            <a:rPr lang="fr-FR" sz="1800" kern="1200" dirty="0"/>
            <a:t> (</a:t>
          </a:r>
          <a:r>
            <a:rPr lang="fr-FR" sz="1800" kern="1200" dirty="0" err="1"/>
            <a:t>simplified</a:t>
          </a:r>
          <a:r>
            <a:rPr lang="fr-FR" sz="1800" kern="1200" dirty="0"/>
            <a:t> </a:t>
          </a:r>
          <a:r>
            <a:rPr lang="fr-FR" sz="1800" kern="1200" dirty="0" err="1"/>
            <a:t>compared</a:t>
          </a:r>
          <a:r>
            <a:rPr lang="fr-FR" sz="1800" kern="1200" dirty="0"/>
            <a:t> to the original </a:t>
          </a:r>
          <a:r>
            <a:rPr lang="fr-FR" sz="1800" kern="1200" dirty="0" err="1"/>
            <a:t>ones</a:t>
          </a:r>
          <a:r>
            <a:rPr lang="fr-FR" sz="1800" kern="1200" dirty="0"/>
            <a:t>).</a:t>
          </a:r>
        </a:p>
        <a:p>
          <a:pPr marL="0" lvl="0" indent="0" algn="l" defTabSz="800100">
            <a:lnSpc>
              <a:spcPct val="90000"/>
            </a:lnSpc>
            <a:spcBef>
              <a:spcPct val="0"/>
            </a:spcBef>
            <a:spcAft>
              <a:spcPct val="35000"/>
            </a:spcAft>
            <a:buNone/>
          </a:pPr>
          <a:r>
            <a:rPr lang="fr-FR" sz="1800" kern="1200" dirty="0"/>
            <a:t>System </a:t>
          </a:r>
          <a:r>
            <a:rPr lang="fr-FR" sz="1800" kern="1200" dirty="0" err="1"/>
            <a:t>initially</a:t>
          </a:r>
          <a:r>
            <a:rPr lang="fr-FR" sz="1800" kern="1200" dirty="0"/>
            <a:t> </a:t>
          </a:r>
          <a:r>
            <a:rPr lang="fr-FR" sz="1800" kern="1200" dirty="0" err="1"/>
            <a:t>designed</a:t>
          </a:r>
          <a:r>
            <a:rPr lang="fr-FR" sz="1800" kern="1200" dirty="0"/>
            <a:t> for people </a:t>
          </a:r>
          <a:r>
            <a:rPr lang="fr-FR" sz="1800" kern="1200" dirty="0" err="1"/>
            <a:t>with</a:t>
          </a:r>
          <a:r>
            <a:rPr lang="fr-FR" sz="1800" kern="1200" dirty="0"/>
            <a:t> </a:t>
          </a:r>
          <a:r>
            <a:rPr lang="fr-FR" sz="1800" kern="1200" dirty="0" err="1"/>
            <a:t>motor</a:t>
          </a:r>
          <a:r>
            <a:rPr lang="fr-FR" sz="1800" kern="1200" dirty="0"/>
            <a:t> </a:t>
          </a:r>
          <a:r>
            <a:rPr lang="fr-FR" sz="1800" kern="1200" dirty="0" err="1"/>
            <a:t>disabilities</a:t>
          </a:r>
          <a:r>
            <a:rPr lang="fr-FR" sz="1800" kern="1200" dirty="0"/>
            <a:t>.</a:t>
          </a:r>
        </a:p>
        <a:p>
          <a:pPr marL="0" lvl="0" indent="0" algn="l" defTabSz="800100">
            <a:lnSpc>
              <a:spcPct val="90000"/>
            </a:lnSpc>
            <a:spcBef>
              <a:spcPct val="0"/>
            </a:spcBef>
            <a:spcAft>
              <a:spcPct val="35000"/>
            </a:spcAft>
            <a:buNone/>
          </a:pPr>
          <a:r>
            <a:rPr lang="fr-FR" sz="1800" kern="1200" dirty="0"/>
            <a:t>440 basic </a:t>
          </a:r>
          <a:r>
            <a:rPr lang="fr-FR" sz="1800" kern="1200" dirty="0" err="1"/>
            <a:t>words</a:t>
          </a:r>
          <a:r>
            <a:rPr lang="fr-FR" sz="1800" kern="1200" dirty="0"/>
            <a:t> </a:t>
          </a:r>
          <a:r>
            <a:rPr lang="fr-FR" sz="1800" kern="1200" dirty="0" err="1"/>
            <a:t>designed</a:t>
          </a:r>
          <a:r>
            <a:rPr lang="fr-FR" sz="1800" kern="1200" dirty="0"/>
            <a:t> to </a:t>
          </a:r>
          <a:r>
            <a:rPr lang="fr-FR" sz="1800" kern="1200" dirty="0" err="1"/>
            <a:t>meet</a:t>
          </a:r>
          <a:r>
            <a:rPr lang="fr-FR" sz="1800" kern="1200" dirty="0"/>
            <a:t> the essential </a:t>
          </a:r>
          <a:r>
            <a:rPr lang="fr-FR" sz="1800" kern="1200" dirty="0" err="1"/>
            <a:t>needs</a:t>
          </a:r>
          <a:r>
            <a:rPr lang="fr-FR" sz="1800" kern="1200" dirty="0"/>
            <a:t> of people </a:t>
          </a:r>
          <a:r>
            <a:rPr lang="fr-FR" sz="1800" kern="1200" dirty="0" err="1"/>
            <a:t>with</a:t>
          </a:r>
          <a:r>
            <a:rPr lang="fr-FR" sz="1800" kern="1200" dirty="0"/>
            <a:t> </a:t>
          </a:r>
          <a:r>
            <a:rPr lang="fr-FR" sz="1800" kern="1200" dirty="0" err="1"/>
            <a:t>motor</a:t>
          </a:r>
          <a:r>
            <a:rPr lang="fr-FR" sz="1800" kern="1200" dirty="0"/>
            <a:t> limitations</a:t>
          </a:r>
        </a:p>
        <a:p>
          <a:pPr marL="0" lvl="0" indent="0" algn="l" defTabSz="800100">
            <a:lnSpc>
              <a:spcPct val="90000"/>
            </a:lnSpc>
            <a:spcBef>
              <a:spcPct val="0"/>
            </a:spcBef>
            <a:spcAft>
              <a:spcPct val="35000"/>
            </a:spcAft>
            <a:buNone/>
          </a:pPr>
          <a:r>
            <a:rPr lang="fr-FR" sz="1800" kern="1200" dirty="0" err="1"/>
            <a:t>Each</a:t>
          </a:r>
          <a:r>
            <a:rPr lang="fr-FR" sz="1800" kern="1200" dirty="0"/>
            <a:t> </a:t>
          </a:r>
          <a:r>
            <a:rPr lang="fr-FR" sz="1800" kern="1200" dirty="0" err="1"/>
            <a:t>gesture</a:t>
          </a:r>
          <a:r>
            <a:rPr lang="fr-FR" sz="1800" kern="1200" dirty="0"/>
            <a:t> </a:t>
          </a:r>
          <a:r>
            <a:rPr lang="fr-FR" sz="1800" kern="1200" dirty="0" err="1"/>
            <a:t>is</a:t>
          </a:r>
          <a:r>
            <a:rPr lang="fr-FR" sz="1800" kern="1200" dirty="0"/>
            <a:t> </a:t>
          </a:r>
          <a:r>
            <a:rPr lang="fr-FR" sz="1800" kern="1200" dirty="0" err="1"/>
            <a:t>represented</a:t>
          </a:r>
          <a:r>
            <a:rPr lang="fr-FR" sz="1800" kern="1200" dirty="0"/>
            <a:t> by a </a:t>
          </a:r>
          <a:r>
            <a:rPr lang="fr-FR" sz="1800" kern="1200" dirty="0" err="1"/>
            <a:t>drawing</a:t>
          </a:r>
          <a:r>
            <a:rPr lang="fr-FR" sz="1800" kern="1200" dirty="0"/>
            <a:t> or a </a:t>
          </a:r>
          <a:r>
            <a:rPr lang="fr-FR" sz="1800" kern="1200" dirty="0" err="1"/>
            <a:t>video</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4108" y="849648"/>
        <a:ext cx="2740768" cy="42659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a:solidFill>
                <a:schemeClr val="tx2">
                  <a:lumMod val="50000"/>
                </a:schemeClr>
              </a:solidFill>
            </a:rPr>
            <a:t>Makaton</a:t>
          </a:r>
          <a:endParaRPr lang="fr-FR" sz="2400" b="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FR" sz="1800" kern="1200" dirty="0"/>
            <a:t>Communication and </a:t>
          </a:r>
          <a:r>
            <a:rPr lang="fr-FR" sz="1800" kern="1200" dirty="0" err="1"/>
            <a:t>language</a:t>
          </a:r>
          <a:r>
            <a:rPr lang="fr-FR" sz="1800" kern="1200" dirty="0"/>
            <a:t> support </a:t>
          </a:r>
          <a:r>
            <a:rPr lang="fr-FR" sz="1800" kern="1200" dirty="0" err="1"/>
            <a:t>using</a:t>
          </a:r>
          <a:r>
            <a:rPr lang="fr-FR" sz="1800" kern="1200" dirty="0"/>
            <a:t> </a:t>
          </a:r>
          <a:r>
            <a:rPr lang="fr-FR" sz="1800" kern="1200" dirty="0" err="1"/>
            <a:t>functional</a:t>
          </a:r>
          <a:r>
            <a:rPr lang="fr-FR" sz="1800" kern="1200" dirty="0"/>
            <a:t> </a:t>
          </a:r>
          <a:r>
            <a:rPr lang="fr-FR" sz="1800" kern="1200" dirty="0" err="1"/>
            <a:t>vocabulary</a:t>
          </a:r>
          <a:r>
            <a:rPr lang="fr-FR" sz="1800" kern="1200" dirty="0"/>
            <a:t> (speech) + </a:t>
          </a:r>
          <a:r>
            <a:rPr lang="fr-FR" sz="1800" kern="1200" dirty="0" err="1"/>
            <a:t>signs</a:t>
          </a:r>
          <a:r>
            <a:rPr lang="fr-FR" sz="1800" kern="1200" dirty="0"/>
            <a:t> and/or </a:t>
          </a:r>
          <a:r>
            <a:rPr lang="fr-FR" sz="1800" kern="1200" dirty="0" err="1"/>
            <a:t>pictograms</a:t>
          </a:r>
          <a:endParaRPr lang="fr-FR" sz="1800" kern="1200" dirty="0"/>
        </a:p>
        <a:p>
          <a:pPr marL="0" lvl="0" indent="0" algn="l" defTabSz="800100">
            <a:lnSpc>
              <a:spcPct val="90000"/>
            </a:lnSpc>
            <a:spcBef>
              <a:spcPct val="0"/>
            </a:spcBef>
            <a:spcAft>
              <a:spcPct val="35000"/>
            </a:spcAft>
            <a:buNone/>
          </a:pPr>
          <a:r>
            <a:rPr lang="fr-FR" sz="1800" kern="1200" dirty="0"/>
            <a:t>8 progressives </a:t>
          </a:r>
          <a:r>
            <a:rPr lang="fr-FR" sz="1800" kern="1200" dirty="0" err="1"/>
            <a:t>levels</a:t>
          </a:r>
          <a:r>
            <a:rPr lang="fr-FR" sz="1800" kern="1200" dirty="0"/>
            <a:t> </a:t>
          </a:r>
          <a:r>
            <a:rPr lang="fr-FR" sz="1800" kern="1200" dirty="0" err="1"/>
            <a:t>that</a:t>
          </a:r>
          <a:r>
            <a:rPr lang="fr-FR" sz="1800" kern="1200" dirty="0"/>
            <a:t> can </a:t>
          </a:r>
          <a:r>
            <a:rPr lang="fr-FR" sz="1800" kern="1200" dirty="0" err="1"/>
            <a:t>be</a:t>
          </a:r>
          <a:r>
            <a:rPr lang="fr-FR" sz="1800" kern="1200" dirty="0"/>
            <a:t> </a:t>
          </a:r>
          <a:r>
            <a:rPr lang="fr-FR" sz="1800" kern="1200" dirty="0" err="1"/>
            <a:t>enriched</a:t>
          </a:r>
          <a:r>
            <a:rPr lang="fr-FR" sz="1800" kern="1200" dirty="0"/>
            <a:t> as the </a:t>
          </a:r>
          <a:r>
            <a:rPr lang="fr-FR" sz="1800" kern="1200" dirty="0" err="1"/>
            <a:t>person</a:t>
          </a:r>
          <a:r>
            <a:rPr lang="fr-FR" sz="1800" kern="1200" dirty="0"/>
            <a:t> progresses</a:t>
          </a:r>
        </a:p>
        <a:p>
          <a:pPr marL="0" lvl="0" indent="0" algn="l" defTabSz="800100">
            <a:lnSpc>
              <a:spcPct val="90000"/>
            </a:lnSpc>
            <a:spcBef>
              <a:spcPct val="0"/>
            </a:spcBef>
            <a:spcAft>
              <a:spcPct val="35000"/>
            </a:spcAft>
            <a:buNone/>
          </a:pPr>
          <a:r>
            <a:rPr lang="fr-FR" sz="1800" kern="1200" dirty="0" err="1"/>
            <a:t>Generally</a:t>
          </a:r>
          <a:r>
            <a:rPr lang="fr-FR" sz="1800" kern="1200" dirty="0"/>
            <a:t> </a:t>
          </a:r>
          <a:r>
            <a:rPr lang="fr-FR" sz="1800" kern="1200" dirty="0" err="1"/>
            <a:t>used</a:t>
          </a:r>
          <a:r>
            <a:rPr lang="fr-FR" sz="1800" kern="1200" dirty="0"/>
            <a:t> </a:t>
          </a:r>
          <a:r>
            <a:rPr lang="fr-FR" sz="1800" kern="1200" dirty="0" err="1"/>
            <a:t>with</a:t>
          </a:r>
          <a:r>
            <a:rPr lang="fr-FR" sz="1800" kern="1200" dirty="0"/>
            <a:t> people </a:t>
          </a:r>
          <a:r>
            <a:rPr lang="fr-FR" sz="1800" kern="1200" dirty="0" err="1"/>
            <a:t>whose</a:t>
          </a:r>
          <a:r>
            <a:rPr lang="fr-FR" sz="1800" kern="1200" dirty="0"/>
            <a:t> articulation </a:t>
          </a:r>
          <a:r>
            <a:rPr lang="fr-FR" sz="1800" kern="1200" dirty="0" err="1"/>
            <a:t>problems</a:t>
          </a:r>
          <a:r>
            <a:rPr lang="fr-FR" sz="1800" kern="1200" dirty="0"/>
            <a:t> </a:t>
          </a:r>
          <a:r>
            <a:rPr lang="fr-FR" sz="1800" kern="1200" dirty="0" err="1"/>
            <a:t>make</a:t>
          </a:r>
          <a:r>
            <a:rPr lang="fr-FR" sz="1800" kern="1200" dirty="0"/>
            <a:t> </a:t>
          </a:r>
          <a:r>
            <a:rPr lang="fr-FR" sz="1800" kern="1200" dirty="0" err="1"/>
            <a:t>them</a:t>
          </a:r>
          <a:r>
            <a:rPr lang="fr-FR" sz="1800" kern="1200" dirty="0"/>
            <a:t> </a:t>
          </a:r>
          <a:r>
            <a:rPr lang="fr-FR" sz="1800" kern="1200" dirty="0" err="1"/>
            <a:t>difficult</a:t>
          </a:r>
          <a:r>
            <a:rPr lang="fr-FR" sz="1800" kern="1200" dirty="0"/>
            <a:t> to </a:t>
          </a:r>
          <a:r>
            <a:rPr lang="fr-FR" sz="1800" kern="1200" dirty="0" err="1"/>
            <a:t>undestand</a:t>
          </a:r>
          <a:r>
            <a:rPr lang="fr-FR" sz="1800" kern="1200" dirty="0"/>
            <a:t> or </a:t>
          </a:r>
          <a:r>
            <a:rPr lang="fr-FR" sz="1800" kern="1200" dirty="0" err="1"/>
            <a:t>with</a:t>
          </a:r>
          <a:r>
            <a:rPr lang="fr-FR" sz="1800" kern="1200" dirty="0"/>
            <a:t> non-verbal </a:t>
          </a:r>
          <a:r>
            <a:rPr lang="fr-FR" sz="1800" kern="1200" dirty="0" err="1"/>
            <a:t>autistic</a:t>
          </a:r>
          <a:r>
            <a:rPr lang="fr-FR" sz="1800" kern="1200" dirty="0"/>
            <a:t> people</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720" tIns="64770" rIns="172720" bIns="64770" numCol="1" spcCol="1270" anchor="ctr" anchorCtr="0">
          <a:noAutofit/>
        </a:bodyPr>
        <a:lstStyle/>
        <a:p>
          <a:pPr marL="0" lvl="0" indent="0" algn="l" defTabSz="755650">
            <a:lnSpc>
              <a:spcPct val="90000"/>
            </a:lnSpc>
            <a:spcBef>
              <a:spcPct val="0"/>
            </a:spcBef>
            <a:spcAft>
              <a:spcPct val="35000"/>
            </a:spcAft>
            <a:buNone/>
          </a:pPr>
          <a:r>
            <a:rPr lang="fr-FR" sz="1700" b="1" kern="1200" dirty="0">
              <a:solidFill>
                <a:schemeClr val="tx2">
                  <a:lumMod val="50000"/>
                </a:schemeClr>
              </a:solidFill>
            </a:rPr>
            <a:t>Picture Exchange Communication System (PECS)</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pPr>
          <a:r>
            <a:rPr lang="fr-FR" sz="1700" kern="1200" dirty="0" err="1"/>
            <a:t>initially</a:t>
          </a:r>
          <a:r>
            <a:rPr lang="fr-FR" sz="1700" kern="1200" dirty="0"/>
            <a:t> </a:t>
          </a:r>
          <a:r>
            <a:rPr lang="fr-FR" sz="1700" kern="1200" dirty="0" err="1"/>
            <a:t>created</a:t>
          </a:r>
          <a:r>
            <a:rPr lang="fr-FR" sz="1700" kern="1200" dirty="0"/>
            <a:t> to </a:t>
          </a:r>
          <a:r>
            <a:rPr lang="fr-FR" sz="1700" kern="1200" dirty="0" err="1"/>
            <a:t>stimulate</a:t>
          </a:r>
          <a:r>
            <a:rPr lang="fr-FR" sz="1700" kern="1200" dirty="0"/>
            <a:t> communication in </a:t>
          </a:r>
          <a:r>
            <a:rPr lang="fr-FR" sz="1700" kern="1200" dirty="0" err="1"/>
            <a:t>children</a:t>
          </a:r>
          <a:r>
            <a:rPr lang="fr-FR" sz="1700" kern="1200" dirty="0"/>
            <a:t> </a:t>
          </a:r>
          <a:r>
            <a:rPr lang="fr-FR" sz="1700" kern="1200" dirty="0" err="1"/>
            <a:t>with</a:t>
          </a:r>
          <a:r>
            <a:rPr lang="fr-FR" sz="1700" kern="1200" dirty="0"/>
            <a:t> </a:t>
          </a:r>
          <a:r>
            <a:rPr lang="fr-FR" sz="1700" kern="1200" dirty="0" err="1"/>
            <a:t>autism</a:t>
          </a:r>
          <a:r>
            <a:rPr lang="fr-FR" sz="1700" kern="1200" dirty="0"/>
            <a:t> </a:t>
          </a:r>
          <a:r>
            <a:rPr lang="fr-FR" sz="1700" kern="1200" dirty="0" err="1"/>
            <a:t>spectrum</a:t>
          </a:r>
          <a:r>
            <a:rPr lang="fr-FR" sz="1700" kern="1200" dirty="0"/>
            <a:t> </a:t>
          </a:r>
          <a:r>
            <a:rPr lang="fr-FR" sz="1700" kern="1200" dirty="0" err="1"/>
            <a:t>disorders</a:t>
          </a:r>
          <a:endParaRPr lang="fr-FR" sz="1700" kern="1200" dirty="0"/>
        </a:p>
        <a:p>
          <a:pPr marL="0" lvl="0" indent="0" algn="l" defTabSz="755650">
            <a:lnSpc>
              <a:spcPct val="90000"/>
            </a:lnSpc>
            <a:spcBef>
              <a:spcPct val="0"/>
            </a:spcBef>
            <a:spcAft>
              <a:spcPct val="35000"/>
            </a:spcAft>
            <a:buNone/>
          </a:pPr>
          <a:r>
            <a:rPr lang="fr-FR" sz="1700" kern="1200" dirty="0"/>
            <a:t>Objective : to encourage a </a:t>
          </a:r>
          <a:r>
            <a:rPr lang="fr-FR" sz="1700" kern="1200" dirty="0" err="1"/>
            <a:t>child</a:t>
          </a:r>
          <a:r>
            <a:rPr lang="fr-FR" sz="1700" kern="1200" dirty="0"/>
            <a:t> to </a:t>
          </a:r>
          <a:r>
            <a:rPr lang="fr-FR" sz="1700" kern="1200" dirty="0" err="1"/>
            <a:t>communicate</a:t>
          </a:r>
          <a:endParaRPr lang="fr-FR" sz="1700" kern="1200" dirty="0"/>
        </a:p>
        <a:p>
          <a:pPr marL="0" lvl="0" indent="0" algn="l" defTabSz="755650">
            <a:lnSpc>
              <a:spcPct val="90000"/>
            </a:lnSpc>
            <a:spcBef>
              <a:spcPct val="0"/>
            </a:spcBef>
            <a:spcAft>
              <a:spcPct val="35000"/>
            </a:spcAft>
            <a:buNone/>
          </a:pPr>
          <a:r>
            <a:rPr lang="fr-FR" sz="1700" kern="1200" dirty="0"/>
            <a:t>6-step </a:t>
          </a:r>
          <a:r>
            <a:rPr lang="fr-FR" sz="1700" kern="1200" dirty="0" err="1"/>
            <a:t>procedure</a:t>
          </a:r>
          <a:r>
            <a:rPr lang="fr-FR" sz="1700" kern="1200" dirty="0"/>
            <a:t>: </a:t>
          </a:r>
          <a:r>
            <a:rPr lang="fr-FR" sz="1700" kern="1200" dirty="0" err="1"/>
            <a:t>from</a:t>
          </a:r>
          <a:r>
            <a:rPr lang="fr-FR" sz="1700" kern="1200" dirty="0"/>
            <a:t> </a:t>
          </a:r>
          <a:r>
            <a:rPr lang="fr-FR" sz="1700" kern="1200" dirty="0" err="1"/>
            <a:t>giving</a:t>
          </a:r>
          <a:r>
            <a:rPr lang="fr-FR" sz="1700" kern="1200" dirty="0"/>
            <a:t> an image to </a:t>
          </a:r>
          <a:r>
            <a:rPr lang="fr-FR" sz="1700" kern="1200" dirty="0" err="1"/>
            <a:t>obtain</a:t>
          </a:r>
          <a:r>
            <a:rPr lang="fr-FR" sz="1700" kern="1200" dirty="0"/>
            <a:t> an </a:t>
          </a:r>
          <a:r>
            <a:rPr lang="fr-FR" sz="1700" kern="1200" dirty="0" err="1"/>
            <a:t>object</a:t>
          </a:r>
          <a:r>
            <a:rPr lang="fr-FR" sz="1700" kern="1200" dirty="0"/>
            <a:t> to </a:t>
          </a:r>
          <a:r>
            <a:rPr lang="fr-FR" sz="1700" kern="1200" dirty="0" err="1"/>
            <a:t>independent</a:t>
          </a:r>
          <a:r>
            <a:rPr lang="fr-FR" sz="1700" kern="1200" dirty="0"/>
            <a:t> communication</a:t>
          </a:r>
        </a:p>
        <a:p>
          <a:pPr marL="0" lvl="0" indent="0" algn="l" defTabSz="75565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58930" y="849648"/>
          <a:ext cx="230495" cy="426598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5229" y="849648"/>
          <a:ext cx="5994824" cy="426598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4733" y="338494"/>
          <a:ext cx="5764329" cy="4035248"/>
        </a:xfrm>
        <a:prstGeom prst="rect">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l="3206" t="9893" r="3206" b="9893"/>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9598" y="4375176"/>
          <a:ext cx="5529959" cy="5063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3340" rIns="142240" bIns="53340" numCol="1" spcCol="1270" anchor="ctr" anchorCtr="0">
          <a:noAutofit/>
        </a:bodyPr>
        <a:lstStyle/>
        <a:p>
          <a:pPr marL="0" lvl="0" indent="0" algn="l" defTabSz="622300">
            <a:lnSpc>
              <a:spcPct val="90000"/>
            </a:lnSpc>
            <a:spcBef>
              <a:spcPct val="0"/>
            </a:spcBef>
            <a:spcAft>
              <a:spcPct val="35000"/>
            </a:spcAft>
            <a:buNone/>
          </a:pPr>
          <a:r>
            <a:rPr lang="fr-FR" sz="1400" b="1" i="1" kern="1200" dirty="0" err="1">
              <a:solidFill>
                <a:schemeClr val="tx2">
                  <a:lumMod val="50000"/>
                </a:schemeClr>
              </a:solidFill>
            </a:rPr>
            <a:t>Pragmatic</a:t>
          </a:r>
          <a:r>
            <a:rPr lang="fr-FR" sz="1400" b="1" i="1" kern="1200" dirty="0">
              <a:solidFill>
                <a:schemeClr val="tx2">
                  <a:lumMod val="50000"/>
                </a:schemeClr>
              </a:solidFill>
            </a:rPr>
            <a:t> </a:t>
          </a:r>
          <a:r>
            <a:rPr lang="fr-FR" sz="1400" b="1" i="1" kern="1200" dirty="0" err="1">
              <a:solidFill>
                <a:schemeClr val="tx2">
                  <a:lumMod val="50000"/>
                </a:schemeClr>
              </a:solidFill>
            </a:rPr>
            <a:t>Organization</a:t>
          </a:r>
          <a:r>
            <a:rPr lang="fr-FR" sz="1400" b="1" i="1" kern="1200" dirty="0">
              <a:solidFill>
                <a:schemeClr val="tx2">
                  <a:lumMod val="50000"/>
                </a:schemeClr>
              </a:solidFill>
            </a:rPr>
            <a:t> Dynamic </a:t>
          </a:r>
          <a:r>
            <a:rPr lang="fr-FR" sz="1400" b="1" i="1" kern="1200" dirty="0" err="1">
              <a:solidFill>
                <a:schemeClr val="tx2">
                  <a:lumMod val="50000"/>
                </a:schemeClr>
              </a:solidFill>
            </a:rPr>
            <a:t>Dysplay</a:t>
          </a:r>
          <a:r>
            <a:rPr lang="fr-FR" sz="1400" b="1" i="1" kern="1200" dirty="0">
              <a:solidFill>
                <a:schemeClr val="tx2">
                  <a:lumMod val="50000"/>
                </a:schemeClr>
              </a:solidFill>
            </a:rPr>
            <a:t> : Communication book (PODD)</a:t>
          </a:r>
          <a:endParaRPr lang="fr-FR" sz="1400" b="1" kern="1200" dirty="0">
            <a:solidFill>
              <a:schemeClr val="tx2">
                <a:lumMod val="50000"/>
              </a:schemeClr>
            </a:solidFill>
          </a:endParaRPr>
        </a:p>
      </dsp:txBody>
      <dsp:txXfrm>
        <a:off x="469598" y="4375176"/>
        <a:ext cx="5529959" cy="506376"/>
      </dsp:txXfrm>
    </dsp:sp>
    <dsp:sp modelId="{B0BE4176-8199-5643-AB49-3DA460017C02}">
      <dsp:nvSpPr>
        <dsp:cNvPr id="0" name=""/>
        <dsp:cNvSpPr/>
      </dsp:nvSpPr>
      <dsp:spPr>
        <a:xfrm>
          <a:off x="6474108" y="849648"/>
          <a:ext cx="2740768" cy="42659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FR" sz="1800" kern="1200" dirty="0"/>
            <a:t>AAC system </a:t>
          </a:r>
          <a:r>
            <a:rPr lang="fr-FR" sz="1800" kern="1200" dirty="0" err="1"/>
            <a:t>using</a:t>
          </a:r>
          <a:r>
            <a:rPr lang="fr-FR" sz="1800" kern="1200" dirty="0"/>
            <a:t> </a:t>
          </a:r>
          <a:r>
            <a:rPr lang="fr-FR" sz="1800" kern="1200" dirty="0" err="1"/>
            <a:t>pictograms</a:t>
          </a:r>
          <a:r>
            <a:rPr lang="fr-FR" sz="1800" kern="1200" dirty="0"/>
            <a:t> and communication folders</a:t>
          </a:r>
        </a:p>
        <a:p>
          <a:pPr marL="0" lvl="0" indent="0" algn="l" defTabSz="800100">
            <a:lnSpc>
              <a:spcPct val="90000"/>
            </a:lnSpc>
            <a:spcBef>
              <a:spcPct val="0"/>
            </a:spcBef>
            <a:spcAft>
              <a:spcPct val="35000"/>
            </a:spcAft>
            <a:buNone/>
          </a:pPr>
          <a:r>
            <a:rPr lang="fr-FR" sz="1800" kern="1200" dirty="0"/>
            <a:t>Enable people to </a:t>
          </a:r>
          <a:r>
            <a:rPr lang="fr-FR" sz="1800" kern="1200" dirty="0" err="1"/>
            <a:t>develop</a:t>
          </a:r>
          <a:r>
            <a:rPr lang="fr-FR" sz="1800" kern="1200" dirty="0"/>
            <a:t> </a:t>
          </a:r>
          <a:r>
            <a:rPr lang="fr-FR" sz="1800" kern="1200" dirty="0" err="1"/>
            <a:t>autonomous</a:t>
          </a:r>
          <a:r>
            <a:rPr lang="fr-FR" sz="1800" kern="1200" dirty="0"/>
            <a:t> communication</a:t>
          </a:r>
        </a:p>
        <a:p>
          <a:pPr marL="0" lvl="0" indent="0" algn="l" defTabSz="800100">
            <a:lnSpc>
              <a:spcPct val="90000"/>
            </a:lnSpc>
            <a:spcBef>
              <a:spcPct val="0"/>
            </a:spcBef>
            <a:spcAft>
              <a:spcPct val="35000"/>
            </a:spcAft>
            <a:buNone/>
          </a:pPr>
          <a:r>
            <a:rPr lang="fr-FR" sz="1800" kern="1200" dirty="0" err="1"/>
            <a:t>Vocabulary</a:t>
          </a:r>
          <a:r>
            <a:rPr lang="fr-FR" sz="1800" kern="1200" dirty="0"/>
            <a:t> </a:t>
          </a:r>
          <a:r>
            <a:rPr lang="fr-FR" sz="1800" kern="1200" dirty="0" err="1"/>
            <a:t>organised</a:t>
          </a:r>
          <a:r>
            <a:rPr lang="fr-FR" sz="1800" kern="1200" dirty="0"/>
            <a:t> </a:t>
          </a:r>
          <a:r>
            <a:rPr lang="fr-FR" sz="1800" kern="1200" dirty="0" err="1"/>
            <a:t>pragmatically</a:t>
          </a:r>
          <a:r>
            <a:rPr lang="fr-FR" sz="1800" kern="1200" dirty="0"/>
            <a:t> </a:t>
          </a:r>
          <a:r>
            <a:rPr lang="fr-FR" sz="1800" kern="1200" dirty="0" err="1"/>
            <a:t>according</a:t>
          </a:r>
          <a:r>
            <a:rPr lang="fr-FR" sz="1800" kern="1200" dirty="0"/>
            <a:t> to the </a:t>
          </a:r>
          <a:r>
            <a:rPr lang="fr-FR" sz="1800" kern="1200" dirty="0" err="1"/>
            <a:t>person’s</a:t>
          </a:r>
          <a:r>
            <a:rPr lang="fr-FR" sz="1800" kern="1200" dirty="0"/>
            <a:t> </a:t>
          </a:r>
          <a:r>
            <a:rPr lang="fr-FR" sz="1800" kern="1200" dirty="0" err="1"/>
            <a:t>needs</a:t>
          </a:r>
          <a:endParaRPr lang="fr-FR" sz="1800" kern="1200" dirty="0"/>
        </a:p>
        <a:p>
          <a:pPr marL="0" lvl="0" indent="0" algn="l" defTabSz="800100">
            <a:lnSpc>
              <a:spcPct val="90000"/>
            </a:lnSpc>
            <a:spcBef>
              <a:spcPct val="0"/>
            </a:spcBef>
            <a:spcAft>
              <a:spcPct val="35000"/>
            </a:spcAft>
            <a:buNone/>
          </a:pPr>
          <a:r>
            <a:rPr lang="fr-FR" sz="1800" kern="1200" dirty="0"/>
            <a:t>Rapid </a:t>
          </a:r>
          <a:r>
            <a:rPr lang="fr-FR" sz="1800" kern="1200" dirty="0" err="1"/>
            <a:t>access</a:t>
          </a:r>
          <a:r>
            <a:rPr lang="fr-FR" sz="1800" kern="1200" dirty="0"/>
            <a:t> to </a:t>
          </a:r>
          <a:r>
            <a:rPr lang="fr-FR" sz="1800" kern="1200" dirty="0" err="1"/>
            <a:t>pictograms</a:t>
          </a:r>
          <a:endParaRPr lang="fr-FR" sz="1800" kern="1200" dirty="0"/>
        </a:p>
        <a:p>
          <a:pPr marL="0" lvl="0" indent="0" algn="l" defTabSz="800100">
            <a:lnSpc>
              <a:spcPct val="90000"/>
            </a:lnSpc>
            <a:spcBef>
              <a:spcPct val="0"/>
            </a:spcBef>
            <a:spcAft>
              <a:spcPct val="35000"/>
            </a:spcAft>
            <a:buNone/>
          </a:pPr>
          <a:r>
            <a:rPr lang="fr-FR" sz="1800" kern="1200" dirty="0"/>
            <a:t>Can </a:t>
          </a:r>
          <a:r>
            <a:rPr lang="fr-FR" sz="1800" kern="1200" dirty="0" err="1"/>
            <a:t>also</a:t>
          </a:r>
          <a:r>
            <a:rPr lang="fr-FR" sz="1800" kern="1200" dirty="0"/>
            <a:t> </a:t>
          </a:r>
          <a:r>
            <a:rPr lang="fr-FR" sz="1800" kern="1200" dirty="0" err="1"/>
            <a:t>be</a:t>
          </a:r>
          <a:r>
            <a:rPr lang="fr-FR" sz="1800" kern="1200" dirty="0"/>
            <a:t> </a:t>
          </a:r>
          <a:r>
            <a:rPr lang="fr-FR" sz="1800" kern="1200" dirty="0" err="1"/>
            <a:t>used</a:t>
          </a:r>
          <a:r>
            <a:rPr lang="fr-FR" sz="1800" kern="1200" dirty="0"/>
            <a:t> on </a:t>
          </a:r>
          <a:r>
            <a:rPr lang="fr-FR" sz="1800" kern="1200" dirty="0" err="1"/>
            <a:t>electronic</a:t>
          </a:r>
          <a:r>
            <a:rPr lang="fr-FR" sz="1800" kern="1200" dirty="0"/>
            <a:t> </a:t>
          </a:r>
          <a:r>
            <a:rPr lang="fr-FR" sz="1800" kern="1200" dirty="0" err="1"/>
            <a:t>device</a:t>
          </a:r>
          <a:r>
            <a:rPr lang="fr-FR" sz="1800" kern="1200" dirty="0"/>
            <a:t> as a high-tech assistance system</a:t>
          </a:r>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4108" y="849648"/>
        <a:ext cx="2740768" cy="42659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21000" b="-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kern="1200" dirty="0">
              <a:solidFill>
                <a:schemeClr val="tx2">
                  <a:lumMod val="50000"/>
                </a:schemeClr>
              </a:solidFill>
            </a:rPr>
            <a:t>TIWOUH</a:t>
          </a: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933450">
            <a:lnSpc>
              <a:spcPct val="90000"/>
            </a:lnSpc>
            <a:spcBef>
              <a:spcPct val="0"/>
            </a:spcBef>
            <a:spcAft>
              <a:spcPct val="35000"/>
            </a:spcAft>
            <a:buNone/>
          </a:pPr>
          <a:r>
            <a:rPr lang="fr-FR" sz="2100" kern="1200" dirty="0" err="1">
              <a:latin typeface="Arial"/>
            </a:rPr>
            <a:t>Initially</a:t>
          </a:r>
          <a:r>
            <a:rPr lang="fr-FR" sz="2100" kern="1200" dirty="0"/>
            <a:t> </a:t>
          </a:r>
          <a:r>
            <a:rPr lang="fr-FR" sz="2100" kern="1200" dirty="0" err="1"/>
            <a:t>created</a:t>
          </a:r>
          <a:r>
            <a:rPr lang="fr-FR" sz="2100" kern="1200" dirty="0"/>
            <a:t> to </a:t>
          </a:r>
          <a:r>
            <a:rPr lang="fr-FR" sz="2100" kern="1200" dirty="0" err="1"/>
            <a:t>stimulate</a:t>
          </a:r>
          <a:r>
            <a:rPr lang="fr-FR" sz="2100" kern="1200" dirty="0"/>
            <a:t> communication in </a:t>
          </a:r>
          <a:r>
            <a:rPr lang="fr-FR" sz="2100" kern="1200" dirty="0" err="1"/>
            <a:t>children</a:t>
          </a:r>
          <a:r>
            <a:rPr lang="fr-FR" sz="2100" kern="1200" dirty="0"/>
            <a:t> </a:t>
          </a:r>
          <a:r>
            <a:rPr lang="fr-FR" sz="2100" kern="1200" dirty="0" err="1"/>
            <a:t>with</a:t>
          </a:r>
          <a:r>
            <a:rPr lang="fr-FR" sz="2100" kern="1200" dirty="0"/>
            <a:t> </a:t>
          </a:r>
          <a:r>
            <a:rPr lang="fr-FR" sz="2100" kern="1200" dirty="0" err="1"/>
            <a:t>autism</a:t>
          </a:r>
          <a:r>
            <a:rPr lang="fr-FR" sz="2100" kern="1200" dirty="0"/>
            <a:t> </a:t>
          </a:r>
          <a:r>
            <a:rPr lang="fr-FR" sz="2100" kern="1200" dirty="0" err="1"/>
            <a:t>spectrum</a:t>
          </a:r>
          <a:r>
            <a:rPr lang="fr-FR" sz="2100" kern="1200" dirty="0"/>
            <a:t> </a:t>
          </a:r>
          <a:r>
            <a:rPr lang="fr-FR" sz="2100" kern="1200" dirty="0" err="1"/>
            <a:t>disorders</a:t>
          </a:r>
          <a:endParaRPr lang="fr-FR" sz="2100" kern="1200" dirty="0"/>
        </a:p>
        <a:p>
          <a:pPr marL="0" lvl="0" indent="0" algn="l" defTabSz="933450">
            <a:lnSpc>
              <a:spcPct val="90000"/>
            </a:lnSpc>
            <a:spcBef>
              <a:spcPct val="0"/>
            </a:spcBef>
            <a:spcAft>
              <a:spcPct val="35000"/>
            </a:spcAft>
            <a:buNone/>
          </a:pPr>
          <a:r>
            <a:rPr lang="fr-FR" sz="2100" kern="1200" dirty="0"/>
            <a:t>Objective: to encourage a </a:t>
          </a:r>
          <a:r>
            <a:rPr lang="fr-FR" sz="2100" kern="1200" dirty="0" err="1"/>
            <a:t>child</a:t>
          </a:r>
          <a:r>
            <a:rPr lang="fr-FR" sz="2100" kern="1200" dirty="0"/>
            <a:t> to </a:t>
          </a:r>
          <a:r>
            <a:rPr lang="fr-FR" sz="2100" kern="1200" dirty="0" err="1"/>
            <a:t>communicate</a:t>
          </a:r>
          <a:endParaRPr lang="fr-FR" sz="2100" kern="1200" dirty="0"/>
        </a:p>
        <a:p>
          <a:pPr marL="0" lvl="0" indent="0" algn="l" defTabSz="933450">
            <a:lnSpc>
              <a:spcPct val="90000"/>
            </a:lnSpc>
            <a:spcBef>
              <a:spcPct val="0"/>
            </a:spcBef>
            <a:spcAft>
              <a:spcPct val="35000"/>
            </a:spcAft>
            <a:buNone/>
          </a:pPr>
          <a:r>
            <a:rPr lang="fr-FR" sz="2100" kern="1200" dirty="0"/>
            <a:t>6-step </a:t>
          </a:r>
          <a:r>
            <a:rPr lang="fr-FR" sz="2100" kern="1200" dirty="0" err="1"/>
            <a:t>procedure</a:t>
          </a:r>
          <a:r>
            <a:rPr lang="fr-FR" sz="2100" kern="1200" dirty="0"/>
            <a:t>: </a:t>
          </a:r>
          <a:r>
            <a:rPr lang="fr-FR" sz="2100" kern="1200" dirty="0" err="1"/>
            <a:t>from</a:t>
          </a:r>
          <a:r>
            <a:rPr lang="fr-FR" sz="2100" kern="1200" dirty="0"/>
            <a:t> </a:t>
          </a:r>
          <a:r>
            <a:rPr lang="fr-FR" sz="2100" kern="1200" dirty="0" err="1"/>
            <a:t>giving</a:t>
          </a:r>
          <a:r>
            <a:rPr lang="fr-FR" sz="2100" kern="1200" dirty="0"/>
            <a:t> an image to </a:t>
          </a:r>
          <a:r>
            <a:rPr lang="fr-FR" sz="2100" kern="1200" dirty="0" err="1"/>
            <a:t>obtain</a:t>
          </a:r>
          <a:r>
            <a:rPr lang="fr-FR" sz="2100" kern="1200" dirty="0"/>
            <a:t> an </a:t>
          </a:r>
          <a:r>
            <a:rPr lang="fr-FR" sz="2100" kern="1200" dirty="0" err="1"/>
            <a:t>object</a:t>
          </a:r>
          <a:r>
            <a:rPr lang="fr-FR" sz="2100" kern="1200" dirty="0"/>
            <a:t> to </a:t>
          </a:r>
          <a:r>
            <a:rPr lang="fr-FR" sz="2100" kern="1200" dirty="0" err="1"/>
            <a:t>independent</a:t>
          </a:r>
          <a:r>
            <a:rPr lang="fr-FR" sz="2100" kern="1200" dirty="0"/>
            <a:t> communication</a:t>
          </a:r>
        </a:p>
        <a:p>
          <a:pPr marL="0" lvl="0" indent="0" algn="l" defTabSz="933450">
            <a:lnSpc>
              <a:spcPct val="90000"/>
            </a:lnSpc>
            <a:spcBef>
              <a:spcPct val="0"/>
            </a:spcBef>
            <a:spcAft>
              <a:spcPct val="35000"/>
            </a:spcAft>
            <a:buNone/>
          </a:pPr>
          <a:endParaRPr lang="fr-FR" sz="2100" kern="1200" dirty="0"/>
        </a:p>
      </dsp:txBody>
      <dsp:txXfrm>
        <a:off x="6475698" y="847812"/>
        <a:ext cx="2743447" cy="42701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B8BDB-E227-ED42-87F6-B8890358F169}">
      <dsp:nvSpPr>
        <dsp:cNvPr id="0" name=""/>
        <dsp:cNvSpPr/>
      </dsp:nvSpPr>
      <dsp:spPr>
        <a:xfrm>
          <a:off x="9463438" y="847812"/>
          <a:ext cx="230721" cy="4270154"/>
        </a:xfrm>
        <a:prstGeom prst="rect">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B8B3C-0288-7A43-A340-ACF493363FB6}">
      <dsp:nvSpPr>
        <dsp:cNvPr id="0" name=""/>
        <dsp:cNvSpPr/>
      </dsp:nvSpPr>
      <dsp:spPr>
        <a:xfrm>
          <a:off x="230721" y="847812"/>
          <a:ext cx="6000685" cy="4270154"/>
        </a:xfrm>
        <a:prstGeom prst="frame">
          <a:avLst>
            <a:gd name="adj1" fmla="val 5450"/>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3B8FB0-81B0-4D41-AA90-A7ED948F52A1}">
      <dsp:nvSpPr>
        <dsp:cNvPr id="0" name=""/>
        <dsp:cNvSpPr/>
      </dsp:nvSpPr>
      <dsp:spPr>
        <a:xfrm>
          <a:off x="0" y="336159"/>
          <a:ext cx="5769964" cy="4039193"/>
        </a:xfrm>
        <a:prstGeom prst="rect">
          <a:avLst/>
        </a:prstGeom>
        <a:blipFill>
          <a:blip xmlns:r="http://schemas.openxmlformats.org/officeDocument/2006/relationships" r:embed="rId1"/>
          <a:srcRect/>
          <a:stretch>
            <a:fillRect t="-1000" b="-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D924EEB-A7A5-7643-8B70-651C40A10C99}">
      <dsp:nvSpPr>
        <dsp:cNvPr id="0" name=""/>
        <dsp:cNvSpPr/>
      </dsp:nvSpPr>
      <dsp:spPr>
        <a:xfrm>
          <a:off x="465319" y="4376787"/>
          <a:ext cx="5535365" cy="5068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840" tIns="91440" rIns="243840" bIns="91440" numCol="1" spcCol="1270" anchor="ctr" anchorCtr="0">
          <a:noAutofit/>
        </a:bodyPr>
        <a:lstStyle/>
        <a:p>
          <a:pPr marL="0" lvl="0" indent="0" algn="l" defTabSz="1066800">
            <a:lnSpc>
              <a:spcPct val="90000"/>
            </a:lnSpc>
            <a:spcBef>
              <a:spcPct val="0"/>
            </a:spcBef>
            <a:spcAft>
              <a:spcPct val="35000"/>
            </a:spcAft>
            <a:buNone/>
          </a:pPr>
          <a:r>
            <a:rPr lang="fr-FR" sz="2400" b="1" i="1" kern="1200" dirty="0">
              <a:solidFill>
                <a:schemeClr val="tx2">
                  <a:lumMod val="50000"/>
                </a:schemeClr>
              </a:solidFill>
            </a:rPr>
            <a:t>Go Talk </a:t>
          </a:r>
          <a:r>
            <a:rPr lang="fr-FR" sz="2400" b="1" i="1" kern="1200" dirty="0" err="1">
              <a:solidFill>
                <a:schemeClr val="tx2">
                  <a:lumMod val="50000"/>
                </a:schemeClr>
              </a:solidFill>
            </a:rPr>
            <a:t>Now</a:t>
          </a:r>
          <a:endParaRPr lang="fr-FR" sz="2400" b="1" i="1" kern="1200" dirty="0">
            <a:solidFill>
              <a:schemeClr val="tx2">
                <a:lumMod val="50000"/>
              </a:schemeClr>
            </a:solidFill>
          </a:endParaRPr>
        </a:p>
      </dsp:txBody>
      <dsp:txXfrm>
        <a:off x="465319" y="4376787"/>
        <a:ext cx="5535365" cy="506871"/>
      </dsp:txXfrm>
    </dsp:sp>
    <dsp:sp modelId="{B0BE4176-8199-5643-AB49-3DA460017C02}">
      <dsp:nvSpPr>
        <dsp:cNvPr id="0" name=""/>
        <dsp:cNvSpPr/>
      </dsp:nvSpPr>
      <dsp:spPr>
        <a:xfrm>
          <a:off x="6475698" y="847812"/>
          <a:ext cx="2743447" cy="42701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90000"/>
            </a:lnSpc>
            <a:spcBef>
              <a:spcPct val="0"/>
            </a:spcBef>
            <a:spcAft>
              <a:spcPct val="35000"/>
            </a:spcAft>
            <a:buNone/>
          </a:pPr>
          <a:r>
            <a:rPr lang="fr-FR" sz="1800" kern="1200" dirty="0"/>
            <a:t>AAC application </a:t>
          </a:r>
          <a:r>
            <a:rPr lang="fr-FR" sz="1800" kern="1200" dirty="0" err="1"/>
            <a:t>that</a:t>
          </a:r>
          <a:r>
            <a:rPr lang="fr-FR" sz="1800" kern="1200" dirty="0"/>
            <a:t> </a:t>
          </a:r>
          <a:r>
            <a:rPr lang="fr-FR" sz="1800" kern="1200" dirty="0" err="1"/>
            <a:t>allows</a:t>
          </a:r>
          <a:r>
            <a:rPr lang="fr-FR" sz="1800" kern="1200" dirty="0"/>
            <a:t> a computer to </a:t>
          </a:r>
          <a:r>
            <a:rPr lang="fr-FR" sz="1800" kern="1200" dirty="0" err="1"/>
            <a:t>speak</a:t>
          </a:r>
          <a:r>
            <a:rPr lang="fr-FR" sz="1800" kern="1200" dirty="0"/>
            <a:t> for the user</a:t>
          </a:r>
        </a:p>
        <a:p>
          <a:pPr marL="0" lvl="0" indent="0" algn="l" defTabSz="800100">
            <a:lnSpc>
              <a:spcPct val="90000"/>
            </a:lnSpc>
            <a:spcBef>
              <a:spcPct val="0"/>
            </a:spcBef>
            <a:spcAft>
              <a:spcPct val="35000"/>
            </a:spcAft>
            <a:buNone/>
          </a:pPr>
          <a:r>
            <a:rPr lang="fr-FR" sz="1800" kern="1200" dirty="0"/>
            <a:t>The software uses </a:t>
          </a:r>
          <a:r>
            <a:rPr lang="fr-FR" sz="1800" kern="1200" dirty="0" err="1"/>
            <a:t>pictograms</a:t>
          </a:r>
          <a:r>
            <a:rPr lang="fr-FR" sz="1800" kern="1200" dirty="0"/>
            <a:t> </a:t>
          </a:r>
          <a:r>
            <a:rPr lang="fr-FR" sz="1800" kern="1200" dirty="0" err="1"/>
            <a:t>organised</a:t>
          </a:r>
          <a:r>
            <a:rPr lang="fr-FR" sz="1800" kern="1200" dirty="0"/>
            <a:t> by </a:t>
          </a:r>
          <a:r>
            <a:rPr lang="fr-FR" sz="1800" kern="1200" dirty="0" err="1"/>
            <a:t>theme</a:t>
          </a:r>
          <a:endParaRPr lang="fr-FR" sz="1800" kern="1200" dirty="0"/>
        </a:p>
        <a:p>
          <a:pPr marL="0" lvl="0" indent="0" algn="l" defTabSz="800100">
            <a:lnSpc>
              <a:spcPct val="90000"/>
            </a:lnSpc>
            <a:spcBef>
              <a:spcPct val="0"/>
            </a:spcBef>
            <a:spcAft>
              <a:spcPct val="35000"/>
            </a:spcAft>
            <a:buNone/>
          </a:pPr>
          <a:endParaRPr lang="fr-FR" sz="1700" kern="1200" dirty="0"/>
        </a:p>
        <a:p>
          <a:pPr marL="0" lvl="0" indent="0" algn="l" defTabSz="800100">
            <a:lnSpc>
              <a:spcPct val="90000"/>
            </a:lnSpc>
            <a:spcBef>
              <a:spcPct val="0"/>
            </a:spcBef>
            <a:spcAft>
              <a:spcPct val="35000"/>
            </a:spcAft>
            <a:buNone/>
          </a:pPr>
          <a:endParaRPr lang="fr-FR" sz="1700" kern="1200" dirty="0"/>
        </a:p>
      </dsp:txBody>
      <dsp:txXfrm>
        <a:off x="6475698" y="847812"/>
        <a:ext cx="2743447" cy="42701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5869E-B8B2-8244-8B0A-C826B8740695}">
      <dsp:nvSpPr>
        <dsp:cNvPr id="0" name=""/>
        <dsp:cNvSpPr/>
      </dsp:nvSpPr>
      <dsp:spPr>
        <a:xfrm>
          <a:off x="497604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189342-FCAA-2A47-9EDA-C1B015145A66}">
      <dsp:nvSpPr>
        <dsp:cNvPr id="0" name=""/>
        <dsp:cNvSpPr/>
      </dsp:nvSpPr>
      <dsp:spPr>
        <a:xfrm>
          <a:off x="3949142" y="1115395"/>
          <a:ext cx="1072620" cy="510469"/>
        </a:xfrm>
        <a:custGeom>
          <a:avLst/>
          <a:gdLst/>
          <a:ahLst/>
          <a:cxnLst/>
          <a:rect l="0" t="0" r="0" b="0"/>
          <a:pathLst>
            <a:path>
              <a:moveTo>
                <a:pt x="0" y="0"/>
              </a:moveTo>
              <a:lnTo>
                <a:pt x="0" y="347870"/>
              </a:lnTo>
              <a:lnTo>
                <a:pt x="1072620" y="347870"/>
              </a:lnTo>
              <a:lnTo>
                <a:pt x="107262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4277BC-104B-1F43-9A74-E41A90AF9883}">
      <dsp:nvSpPr>
        <dsp:cNvPr id="0" name=""/>
        <dsp:cNvSpPr/>
      </dsp:nvSpPr>
      <dsp:spPr>
        <a:xfrm>
          <a:off x="2830802" y="2740414"/>
          <a:ext cx="91440" cy="510469"/>
        </a:xfrm>
        <a:custGeom>
          <a:avLst/>
          <a:gdLst/>
          <a:ahLst/>
          <a:cxnLst/>
          <a:rect l="0" t="0" r="0" b="0"/>
          <a:pathLst>
            <a:path>
              <a:moveTo>
                <a:pt x="45720" y="0"/>
              </a:moveTo>
              <a:lnTo>
                <a:pt x="45720" y="51046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176DEF8-337C-D94D-8B2F-EF95E7261703}">
      <dsp:nvSpPr>
        <dsp:cNvPr id="0" name=""/>
        <dsp:cNvSpPr/>
      </dsp:nvSpPr>
      <dsp:spPr>
        <a:xfrm>
          <a:off x="2876522" y="1115395"/>
          <a:ext cx="1072620" cy="510469"/>
        </a:xfrm>
        <a:custGeom>
          <a:avLst/>
          <a:gdLst/>
          <a:ahLst/>
          <a:cxnLst/>
          <a:rect l="0" t="0" r="0" b="0"/>
          <a:pathLst>
            <a:path>
              <a:moveTo>
                <a:pt x="1072620" y="0"/>
              </a:moveTo>
              <a:lnTo>
                <a:pt x="1072620" y="347870"/>
              </a:lnTo>
              <a:lnTo>
                <a:pt x="0" y="347870"/>
              </a:lnTo>
              <a:lnTo>
                <a:pt x="0" y="5104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105278-A77A-AA42-9BF5-3DCA1030504D}">
      <dsp:nvSpPr>
        <dsp:cNvPr id="0" name=""/>
        <dsp:cNvSpPr/>
      </dsp:nvSpPr>
      <dsp:spPr>
        <a:xfrm>
          <a:off x="3071544" y="845"/>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02639F-8B90-734F-80DA-5951B8EB8598}">
      <dsp:nvSpPr>
        <dsp:cNvPr id="0" name=""/>
        <dsp:cNvSpPr/>
      </dsp:nvSpPr>
      <dsp:spPr>
        <a:xfrm>
          <a:off x="3266566" y="186116"/>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err="1"/>
            <a:t>Vocabulary</a:t>
          </a:r>
          <a:endParaRPr lang="fr-FR" sz="1900" kern="1200" dirty="0"/>
        </a:p>
      </dsp:txBody>
      <dsp:txXfrm>
        <a:off x="3299210" y="218760"/>
        <a:ext cx="1689908" cy="1049261"/>
      </dsp:txXfrm>
    </dsp:sp>
    <dsp:sp modelId="{1EE13764-02DA-EF4F-AB1E-E852F37AB539}">
      <dsp:nvSpPr>
        <dsp:cNvPr id="0" name=""/>
        <dsp:cNvSpPr/>
      </dsp:nvSpPr>
      <dsp:spPr>
        <a:xfrm>
          <a:off x="199892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8EB743-D64D-6C4F-BFCA-5DE052C13DDA}">
      <dsp:nvSpPr>
        <dsp:cNvPr id="0" name=""/>
        <dsp:cNvSpPr/>
      </dsp:nvSpPr>
      <dsp:spPr>
        <a:xfrm>
          <a:off x="219394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err="1"/>
            <a:t>Core</a:t>
          </a:r>
          <a:r>
            <a:rPr lang="fr-FR" sz="1900" kern="1200" dirty="0"/>
            <a:t> </a:t>
          </a:r>
          <a:r>
            <a:rPr lang="fr-FR" sz="1900" kern="1200" dirty="0" err="1"/>
            <a:t>vocabulary</a:t>
          </a:r>
          <a:endParaRPr lang="fr-FR" sz="1900" kern="1200" dirty="0"/>
        </a:p>
      </dsp:txBody>
      <dsp:txXfrm>
        <a:off x="2226590" y="1843779"/>
        <a:ext cx="1689908" cy="1049261"/>
      </dsp:txXfrm>
    </dsp:sp>
    <dsp:sp modelId="{E092EF2E-5E16-E643-9F5D-3F6F3D6E87EE}">
      <dsp:nvSpPr>
        <dsp:cNvPr id="0" name=""/>
        <dsp:cNvSpPr/>
      </dsp:nvSpPr>
      <dsp:spPr>
        <a:xfrm>
          <a:off x="199892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4A6A6-3B0E-6A4C-99FE-591760CE459D}">
      <dsp:nvSpPr>
        <dsp:cNvPr id="0" name=""/>
        <dsp:cNvSpPr/>
      </dsp:nvSpPr>
      <dsp:spPr>
        <a:xfrm>
          <a:off x="219394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To </a:t>
          </a:r>
          <a:r>
            <a:rPr lang="fr-FR" sz="1900" kern="1200" dirty="0" err="1"/>
            <a:t>communicate</a:t>
          </a:r>
          <a:endParaRPr lang="fr-FR" sz="1900" kern="1200" dirty="0"/>
        </a:p>
      </dsp:txBody>
      <dsp:txXfrm>
        <a:off x="2226590" y="3468798"/>
        <a:ext cx="1689908" cy="1049261"/>
      </dsp:txXfrm>
    </dsp:sp>
    <dsp:sp modelId="{20210079-4D7F-F746-891B-44C6193E1276}">
      <dsp:nvSpPr>
        <dsp:cNvPr id="0" name=""/>
        <dsp:cNvSpPr/>
      </dsp:nvSpPr>
      <dsp:spPr>
        <a:xfrm>
          <a:off x="4144164" y="162586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B925EA-CC43-474A-90BB-A3585D003778}">
      <dsp:nvSpPr>
        <dsp:cNvPr id="0" name=""/>
        <dsp:cNvSpPr/>
      </dsp:nvSpPr>
      <dsp:spPr>
        <a:xfrm>
          <a:off x="4339186" y="1811135"/>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Fringe </a:t>
          </a:r>
          <a:r>
            <a:rPr lang="fr-FR" sz="1900" kern="1200" dirty="0" err="1"/>
            <a:t>vocabulary</a:t>
          </a:r>
          <a:endParaRPr lang="fr-FR" sz="1900" kern="1200" dirty="0"/>
        </a:p>
      </dsp:txBody>
      <dsp:txXfrm>
        <a:off x="4371830" y="1843779"/>
        <a:ext cx="1689908" cy="1049261"/>
      </dsp:txXfrm>
    </dsp:sp>
    <dsp:sp modelId="{219F7B3F-0ED2-284C-BC50-21C679839150}">
      <dsp:nvSpPr>
        <dsp:cNvPr id="0" name=""/>
        <dsp:cNvSpPr/>
      </dsp:nvSpPr>
      <dsp:spPr>
        <a:xfrm>
          <a:off x="4144164" y="3250884"/>
          <a:ext cx="1755196" cy="11145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1CB934-8EC0-3E45-985D-4BAAE576D19A}">
      <dsp:nvSpPr>
        <dsp:cNvPr id="0" name=""/>
        <dsp:cNvSpPr/>
      </dsp:nvSpPr>
      <dsp:spPr>
        <a:xfrm>
          <a:off x="4339186" y="3436154"/>
          <a:ext cx="1755196" cy="111454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To </a:t>
          </a:r>
          <a:r>
            <a:rPr lang="fr-FR" sz="1900" kern="1200" dirty="0" err="1"/>
            <a:t>develop</a:t>
          </a:r>
          <a:r>
            <a:rPr lang="fr-FR" sz="1900" kern="1200" dirty="0"/>
            <a:t> </a:t>
          </a:r>
          <a:r>
            <a:rPr lang="fr-FR" sz="1900" kern="1200" dirty="0" err="1"/>
            <a:t>linguistic</a:t>
          </a:r>
          <a:r>
            <a:rPr lang="fr-FR" sz="1900" kern="1200" dirty="0"/>
            <a:t> </a:t>
          </a:r>
          <a:r>
            <a:rPr lang="fr-FR" sz="1900" kern="1200" dirty="0" err="1"/>
            <a:t>competencies</a:t>
          </a:r>
          <a:endParaRPr lang="fr-FR" sz="1900" kern="1200" dirty="0"/>
        </a:p>
      </dsp:txBody>
      <dsp:txXfrm>
        <a:off x="4371830" y="3468798"/>
        <a:ext cx="1689908" cy="10492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EDD36-3811-424A-A4A4-2860761EC0F8}">
      <dsp:nvSpPr>
        <dsp:cNvPr id="0" name=""/>
        <dsp:cNvSpPr/>
      </dsp:nvSpPr>
      <dsp:spPr>
        <a:xfrm>
          <a:off x="4067"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err="1">
              <a:solidFill>
                <a:schemeClr val="tx2">
                  <a:lumMod val="50000"/>
                </a:schemeClr>
              </a:solidFill>
            </a:rPr>
            <a:t>Core</a:t>
          </a:r>
          <a:r>
            <a:rPr lang="fr-FR" sz="2400" b="1" kern="1200" dirty="0">
              <a:solidFill>
                <a:schemeClr val="tx2">
                  <a:lumMod val="50000"/>
                </a:schemeClr>
              </a:solidFill>
            </a:rPr>
            <a:t> </a:t>
          </a:r>
          <a:r>
            <a:rPr lang="fr-FR" sz="2400" b="1" kern="1200" dirty="0" err="1">
              <a:solidFill>
                <a:schemeClr val="tx2">
                  <a:lumMod val="50000"/>
                </a:schemeClr>
              </a:solidFill>
            </a:rPr>
            <a:t>vocabulary</a:t>
          </a:r>
          <a:endParaRPr lang="fr-FR" sz="2400" b="1" kern="1200" dirty="0">
            <a:solidFill>
              <a:schemeClr val="tx2">
                <a:lumMod val="50000"/>
              </a:schemeClr>
            </a:solidFill>
          </a:endParaRPr>
        </a:p>
      </dsp:txBody>
      <dsp:txXfrm>
        <a:off x="4067" y="0"/>
        <a:ext cx="3913187" cy="1625600"/>
      </dsp:txXfrm>
    </dsp:sp>
    <dsp:sp modelId="{51EC0E35-0F00-2347-8F60-AE19F9CC3000}">
      <dsp:nvSpPr>
        <dsp:cNvPr id="0" name=""/>
        <dsp:cNvSpPr/>
      </dsp:nvSpPr>
      <dsp:spPr>
        <a:xfrm>
          <a:off x="395386" y="1625732"/>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Pronouns</a:t>
          </a:r>
          <a:endParaRPr lang="fr-FR" sz="1600" kern="1200" dirty="0"/>
        </a:p>
      </dsp:txBody>
      <dsp:txXfrm>
        <a:off x="418506" y="1648852"/>
        <a:ext cx="3084309" cy="743144"/>
      </dsp:txXfrm>
    </dsp:sp>
    <dsp:sp modelId="{161A7C83-18A8-7442-9CA5-EE883208E6CB}">
      <dsp:nvSpPr>
        <dsp:cNvPr id="0" name=""/>
        <dsp:cNvSpPr/>
      </dsp:nvSpPr>
      <dsp:spPr>
        <a:xfrm>
          <a:off x="395386" y="2536560"/>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Verbs</a:t>
          </a:r>
          <a:endParaRPr lang="fr-FR" sz="1600" kern="1200" dirty="0"/>
        </a:p>
      </dsp:txBody>
      <dsp:txXfrm>
        <a:off x="418506" y="2559680"/>
        <a:ext cx="3084309" cy="743144"/>
      </dsp:txXfrm>
    </dsp:sp>
    <dsp:sp modelId="{34123D26-97E6-C546-9538-DB8BB824526E}">
      <dsp:nvSpPr>
        <dsp:cNvPr id="0" name=""/>
        <dsp:cNvSpPr/>
      </dsp:nvSpPr>
      <dsp:spPr>
        <a:xfrm>
          <a:off x="395386" y="3447388"/>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Descriptors</a:t>
          </a:r>
          <a:endParaRPr lang="fr-FR" sz="1600" kern="1200" dirty="0"/>
        </a:p>
      </dsp:txBody>
      <dsp:txXfrm>
        <a:off x="418506" y="3470508"/>
        <a:ext cx="3084309" cy="743144"/>
      </dsp:txXfrm>
    </dsp:sp>
    <dsp:sp modelId="{456EE7E2-5D1C-654F-B724-5BC22939617E}">
      <dsp:nvSpPr>
        <dsp:cNvPr id="0" name=""/>
        <dsp:cNvSpPr/>
      </dsp:nvSpPr>
      <dsp:spPr>
        <a:xfrm>
          <a:off x="395386" y="4358216"/>
          <a:ext cx="3130549" cy="78938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Prepositions</a:t>
          </a:r>
          <a:endParaRPr lang="fr-FR" sz="1600" kern="1200" dirty="0"/>
        </a:p>
      </dsp:txBody>
      <dsp:txXfrm>
        <a:off x="418506" y="4381336"/>
        <a:ext cx="3084309" cy="743144"/>
      </dsp:txXfrm>
    </dsp:sp>
    <dsp:sp modelId="{D2F131DA-8EC6-8541-A9A0-D08F94CED607}">
      <dsp:nvSpPr>
        <dsp:cNvPr id="0" name=""/>
        <dsp:cNvSpPr/>
      </dsp:nvSpPr>
      <dsp:spPr>
        <a:xfrm>
          <a:off x="4210744" y="0"/>
          <a:ext cx="3913187" cy="541866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chemeClr val="tx2">
                  <a:lumMod val="50000"/>
                </a:schemeClr>
              </a:solidFill>
            </a:rPr>
            <a:t>Fringe </a:t>
          </a:r>
          <a:r>
            <a:rPr lang="fr-FR" sz="2400" b="1" kern="1200" dirty="0" err="1">
              <a:solidFill>
                <a:schemeClr val="tx2">
                  <a:lumMod val="50000"/>
                </a:schemeClr>
              </a:solidFill>
            </a:rPr>
            <a:t>vocabulary</a:t>
          </a:r>
          <a:endParaRPr lang="fr-FR" sz="2400" b="1" kern="1200" dirty="0">
            <a:solidFill>
              <a:schemeClr val="tx2">
                <a:lumMod val="50000"/>
              </a:schemeClr>
            </a:solidFill>
          </a:endParaRPr>
        </a:p>
      </dsp:txBody>
      <dsp:txXfrm>
        <a:off x="4210744" y="0"/>
        <a:ext cx="3913187" cy="1625600"/>
      </dsp:txXfrm>
    </dsp:sp>
    <dsp:sp modelId="{EC056DF8-5EA3-4944-984B-D7EB7A1C97B6}">
      <dsp:nvSpPr>
        <dsp:cNvPr id="0" name=""/>
        <dsp:cNvSpPr/>
      </dsp:nvSpPr>
      <dsp:spPr>
        <a:xfrm>
          <a:off x="4602063" y="162659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Nouns</a:t>
          </a:r>
          <a:r>
            <a:rPr lang="fr-FR" sz="1600" kern="1200" dirty="0"/>
            <a:t> and </a:t>
          </a:r>
          <a:r>
            <a:rPr lang="fr-FR" sz="1600" kern="1200" dirty="0" err="1"/>
            <a:t>proper</a:t>
          </a:r>
          <a:r>
            <a:rPr lang="fr-FR" sz="1600" kern="1200" dirty="0"/>
            <a:t> </a:t>
          </a:r>
          <a:r>
            <a:rPr lang="fr-FR" sz="1600" kern="1200" dirty="0" err="1"/>
            <a:t>names</a:t>
          </a:r>
          <a:endParaRPr lang="fr-FR" sz="1600" kern="1200" dirty="0"/>
        </a:p>
      </dsp:txBody>
      <dsp:txXfrm>
        <a:off x="4613422" y="1637951"/>
        <a:ext cx="3107831" cy="365095"/>
      </dsp:txXfrm>
    </dsp:sp>
    <dsp:sp modelId="{1C727115-1567-7E42-BA0E-7974A552A0A6}">
      <dsp:nvSpPr>
        <dsp:cNvPr id="0" name=""/>
        <dsp:cNvSpPr/>
      </dsp:nvSpPr>
      <dsp:spPr>
        <a:xfrm>
          <a:off x="4602063" y="207406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a:t>Comparatives</a:t>
          </a:r>
        </a:p>
      </dsp:txBody>
      <dsp:txXfrm>
        <a:off x="4613422" y="2085427"/>
        <a:ext cx="3107831" cy="365095"/>
      </dsp:txXfrm>
    </dsp:sp>
    <dsp:sp modelId="{71D3047A-2463-E04E-95F7-F05FCBF8E88F}">
      <dsp:nvSpPr>
        <dsp:cNvPr id="0" name=""/>
        <dsp:cNvSpPr/>
      </dsp:nvSpPr>
      <dsp:spPr>
        <a:xfrm>
          <a:off x="4602063" y="252154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Generic</a:t>
          </a:r>
          <a:r>
            <a:rPr lang="fr-FR" sz="1600" kern="1200" dirty="0"/>
            <a:t> </a:t>
          </a:r>
          <a:r>
            <a:rPr lang="fr-FR" sz="1600" kern="1200" dirty="0" err="1"/>
            <a:t>verbs</a:t>
          </a:r>
          <a:endParaRPr lang="fr-FR" sz="1600" kern="1200" dirty="0"/>
        </a:p>
      </dsp:txBody>
      <dsp:txXfrm>
        <a:off x="4613422" y="2532904"/>
        <a:ext cx="3107831" cy="365095"/>
      </dsp:txXfrm>
    </dsp:sp>
    <dsp:sp modelId="{90868166-B8B4-7044-8039-C0B6842D6C1D}">
      <dsp:nvSpPr>
        <dsp:cNvPr id="0" name=""/>
        <dsp:cNvSpPr/>
      </dsp:nvSpPr>
      <dsp:spPr>
        <a:xfrm>
          <a:off x="4602063" y="2969022"/>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Specific</a:t>
          </a:r>
          <a:r>
            <a:rPr lang="fr-FR" sz="1600" kern="1200" dirty="0"/>
            <a:t> </a:t>
          </a:r>
          <a:r>
            <a:rPr lang="fr-FR" sz="1600" kern="1200" dirty="0" err="1"/>
            <a:t>verbs</a:t>
          </a:r>
          <a:endParaRPr lang="fr-FR" sz="1600" kern="1200" dirty="0"/>
        </a:p>
      </dsp:txBody>
      <dsp:txXfrm>
        <a:off x="4613422" y="2980381"/>
        <a:ext cx="3107831" cy="365095"/>
      </dsp:txXfrm>
    </dsp:sp>
    <dsp:sp modelId="{97F383BE-48E4-9F4B-B0D5-26B38EA11DB8}">
      <dsp:nvSpPr>
        <dsp:cNvPr id="0" name=""/>
        <dsp:cNvSpPr/>
      </dsp:nvSpPr>
      <dsp:spPr>
        <a:xfrm>
          <a:off x="4602063" y="341649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Emotional</a:t>
          </a:r>
          <a:r>
            <a:rPr lang="fr-FR" sz="1600" kern="1200" dirty="0"/>
            <a:t> </a:t>
          </a:r>
          <a:r>
            <a:rPr lang="fr-FR" sz="1600" kern="1200" dirty="0" err="1"/>
            <a:t>words</a:t>
          </a:r>
          <a:endParaRPr lang="fr-FR" sz="1600" kern="1200" dirty="0"/>
        </a:p>
      </dsp:txBody>
      <dsp:txXfrm>
        <a:off x="4613422" y="3427857"/>
        <a:ext cx="3107831" cy="365095"/>
      </dsp:txXfrm>
    </dsp:sp>
    <dsp:sp modelId="{FEF06C68-81AB-9644-B76D-ACB17CE88F74}">
      <dsp:nvSpPr>
        <dsp:cNvPr id="0" name=""/>
        <dsp:cNvSpPr/>
      </dsp:nvSpPr>
      <dsp:spPr>
        <a:xfrm>
          <a:off x="4602063" y="3863975"/>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a:t>Affirmation and </a:t>
          </a:r>
          <a:r>
            <a:rPr lang="fr-FR" sz="1600" kern="1200" dirty="0" err="1"/>
            <a:t>negation</a:t>
          </a:r>
          <a:r>
            <a:rPr lang="fr-FR" sz="1600" kern="1200" dirty="0"/>
            <a:t> </a:t>
          </a:r>
          <a:r>
            <a:rPr lang="fr-FR" sz="1600" kern="1200" dirty="0" err="1"/>
            <a:t>words</a:t>
          </a:r>
          <a:endParaRPr lang="fr-FR" sz="1600" kern="1200" dirty="0"/>
        </a:p>
      </dsp:txBody>
      <dsp:txXfrm>
        <a:off x="4613422" y="3875334"/>
        <a:ext cx="3107831" cy="365095"/>
      </dsp:txXfrm>
    </dsp:sp>
    <dsp:sp modelId="{575CA6C4-55E1-A94C-BB57-B7F11F67D030}">
      <dsp:nvSpPr>
        <dsp:cNvPr id="0" name=""/>
        <dsp:cNvSpPr/>
      </dsp:nvSpPr>
      <dsp:spPr>
        <a:xfrm>
          <a:off x="4602063" y="4311451"/>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err="1"/>
            <a:t>Recurrence</a:t>
          </a:r>
          <a:r>
            <a:rPr lang="fr-FR" sz="1600" kern="1200" dirty="0"/>
            <a:t> and cessation </a:t>
          </a:r>
          <a:r>
            <a:rPr lang="fr-FR" sz="1600" kern="1200" dirty="0" err="1"/>
            <a:t>words</a:t>
          </a:r>
          <a:endParaRPr lang="fr-FR" sz="1600" kern="1200" dirty="0"/>
        </a:p>
      </dsp:txBody>
      <dsp:txXfrm>
        <a:off x="4613422" y="4322810"/>
        <a:ext cx="3107831" cy="365095"/>
      </dsp:txXfrm>
    </dsp:sp>
    <dsp:sp modelId="{4A5D8010-D32C-104E-8DAF-76F3331A8AC5}">
      <dsp:nvSpPr>
        <dsp:cNvPr id="0" name=""/>
        <dsp:cNvSpPr/>
      </dsp:nvSpPr>
      <dsp:spPr>
        <a:xfrm>
          <a:off x="4602063" y="4758928"/>
          <a:ext cx="3130549" cy="38781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fr-FR" sz="1600" kern="1200" dirty="0"/>
            <a:t>Adjectives</a:t>
          </a:r>
        </a:p>
      </dsp:txBody>
      <dsp:txXfrm>
        <a:off x="4613422" y="4770287"/>
        <a:ext cx="3107831" cy="365095"/>
      </dsp:txXfrm>
    </dsp:sp>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orevocabulary.weebly.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laclairiere.be/code/page.php?p=30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PECS system was initially created to stimulate communication in children with autism spectrum disorders.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primary objective was to encourage a child who would otherwise avoid communicating with others to do so.</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method consists of six stages of progressive difficulty and communicative requirement aimed at learning to communicate using images and pictograms. In the first stage, the child communicates with the help of a communication partner and a physical prompter (another person). In this first stage, the aim is to get the child to give an interlocutor an image representing a desired object.</a:t>
            </a:r>
          </a:p>
          <a:p>
            <a:pPr marL="158750" indent="0" algn="just">
              <a:lnSpc>
                <a:spcPct val="150000"/>
              </a:lnSpc>
              <a:buFontTx/>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At the end of the learning process, the child can communicate independently (e.g. ask questions, answer questions, make comments, etc.).</a:t>
            </a:r>
            <a:r>
              <a:rPr lang="fr-BE" sz="3200" dirty="0">
                <a:effectLst/>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dirty="0"/>
              <a:t>	Step 1 : </a:t>
            </a:r>
            <a:r>
              <a:rPr lang="fr-FR" dirty="0" err="1"/>
              <a:t>Using</a:t>
            </a:r>
            <a:r>
              <a:rPr lang="fr-FR" dirty="0"/>
              <a:t> </a:t>
            </a:r>
            <a:r>
              <a:rPr lang="fr-FR" dirty="0" err="1"/>
              <a:t>physical</a:t>
            </a:r>
            <a:r>
              <a:rPr lang="fr-FR" dirty="0"/>
              <a:t> guidance, </a:t>
            </a:r>
            <a:r>
              <a:rPr lang="fr-FR" dirty="0" err="1"/>
              <a:t>learn</a:t>
            </a:r>
            <a:r>
              <a:rPr lang="fr-FR" dirty="0"/>
              <a:t> to exchange an image for a </a:t>
            </a:r>
            <a:r>
              <a:rPr lang="fr-FR" dirty="0" err="1"/>
              <a:t>desired</a:t>
            </a:r>
            <a:r>
              <a:rPr lang="fr-FR" dirty="0"/>
              <a:t> </a:t>
            </a:r>
            <a:r>
              <a:rPr lang="fr-FR" dirty="0" err="1"/>
              <a:t>object</a:t>
            </a: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dirty="0"/>
              <a:t>	Step 2 : </a:t>
            </a:r>
            <a:r>
              <a:rPr lang="fr-FR" dirty="0"/>
              <a:t>The </a:t>
            </a:r>
            <a:r>
              <a:rPr lang="fr-FR" dirty="0" err="1"/>
              <a:t>child</a:t>
            </a:r>
            <a:r>
              <a:rPr lang="fr-FR" dirty="0"/>
              <a:t> </a:t>
            </a:r>
            <a:r>
              <a:rPr lang="fr-FR" dirty="0" err="1"/>
              <a:t>spontaneously</a:t>
            </a:r>
            <a:r>
              <a:rPr lang="fr-FR" dirty="0"/>
              <a:t> uses </a:t>
            </a:r>
            <a:r>
              <a:rPr lang="fr-FR" dirty="0" err="1"/>
              <a:t>his</a:t>
            </a:r>
            <a:r>
              <a:rPr lang="fr-FR" dirty="0"/>
              <a:t> communication book and can go and </a:t>
            </a:r>
            <a:r>
              <a:rPr lang="fr-FR" dirty="0" err="1"/>
              <a:t>get</a:t>
            </a:r>
            <a:r>
              <a:rPr lang="fr-FR" dirty="0"/>
              <a:t> </a:t>
            </a:r>
            <a:r>
              <a:rPr lang="fr-FR" dirty="0" err="1"/>
              <a:t>it</a:t>
            </a:r>
            <a:r>
              <a:rPr lang="fr-FR" dirty="0"/>
              <a:t> if </a:t>
            </a:r>
            <a:r>
              <a:rPr lang="fr-FR" dirty="0" err="1"/>
              <a:t>it</a:t>
            </a:r>
            <a:r>
              <a:rPr lang="fr-FR" dirty="0"/>
              <a:t> </a:t>
            </a:r>
            <a:r>
              <a:rPr lang="fr-FR" dirty="0" err="1"/>
              <a:t>is</a:t>
            </a:r>
            <a:r>
              <a:rPr lang="fr-FR" dirty="0"/>
              <a:t> not in the </a:t>
            </a:r>
            <a:r>
              <a:rPr lang="fr-FR" dirty="0" err="1"/>
              <a:t>same</a:t>
            </a:r>
            <a:r>
              <a:rPr lang="fr-FR" dirty="0"/>
              <a:t> room as </a:t>
            </a:r>
            <a:r>
              <a:rPr lang="fr-FR" dirty="0" err="1"/>
              <a:t>him</a:t>
            </a:r>
            <a:r>
              <a:rPr lang="fr-FR" dirty="0"/>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dirty="0"/>
              <a:t>	Step 3 : </a:t>
            </a:r>
            <a:r>
              <a:rPr lang="fr-FR" dirty="0"/>
              <a:t>The </a:t>
            </a:r>
            <a:r>
              <a:rPr lang="fr-FR" dirty="0" err="1"/>
              <a:t>child</a:t>
            </a:r>
            <a:r>
              <a:rPr lang="fr-FR" dirty="0"/>
              <a:t> can </a:t>
            </a:r>
            <a:r>
              <a:rPr lang="fr-FR" dirty="0" err="1"/>
              <a:t>choose</a:t>
            </a:r>
            <a:r>
              <a:rPr lang="fr-FR" dirty="0"/>
              <a:t> the images, </a:t>
            </a:r>
            <a:r>
              <a:rPr lang="fr-FR" dirty="0" err="1"/>
              <a:t>find</a:t>
            </a:r>
            <a:r>
              <a:rPr lang="fr-FR" dirty="0"/>
              <a:t> </a:t>
            </a:r>
            <a:r>
              <a:rPr lang="fr-FR" dirty="0" err="1"/>
              <a:t>them</a:t>
            </a:r>
            <a:r>
              <a:rPr lang="fr-FR" dirty="0"/>
              <a:t> in </a:t>
            </a:r>
            <a:r>
              <a:rPr lang="fr-FR" dirty="0" err="1"/>
              <a:t>his</a:t>
            </a:r>
            <a:r>
              <a:rPr lang="fr-FR" dirty="0"/>
              <a:t> notebook and </a:t>
            </a:r>
            <a:r>
              <a:rPr lang="fr-FR" dirty="0" err="1"/>
              <a:t>give</a:t>
            </a:r>
            <a:r>
              <a:rPr lang="fr-FR" dirty="0"/>
              <a:t> </a:t>
            </a:r>
            <a:r>
              <a:rPr lang="fr-FR" dirty="0" err="1"/>
              <a:t>them</a:t>
            </a:r>
            <a:r>
              <a:rPr lang="fr-FR" dirty="0"/>
              <a:t> to the </a:t>
            </a:r>
            <a:r>
              <a:rPr lang="fr-FR" dirty="0" err="1"/>
              <a:t>adult</a:t>
            </a:r>
            <a:r>
              <a:rPr lang="fr-FR" dirty="0"/>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dirty="0"/>
              <a:t>	Step 4 : </a:t>
            </a:r>
            <a:r>
              <a:rPr lang="fr-FR" dirty="0"/>
              <a:t>The </a:t>
            </a:r>
            <a:r>
              <a:rPr lang="fr-FR" dirty="0" err="1"/>
              <a:t>child</a:t>
            </a:r>
            <a:r>
              <a:rPr lang="fr-FR" dirty="0"/>
              <a:t> </a:t>
            </a:r>
            <a:r>
              <a:rPr lang="fr-FR" dirty="0" err="1"/>
              <a:t>builds</a:t>
            </a:r>
            <a:r>
              <a:rPr lang="fr-FR" dirty="0"/>
              <a:t> </a:t>
            </a:r>
            <a:r>
              <a:rPr lang="fr-FR" dirty="0" err="1"/>
              <a:t>increasingly</a:t>
            </a:r>
            <a:r>
              <a:rPr lang="fr-FR" dirty="0"/>
              <a:t> </a:t>
            </a:r>
            <a:r>
              <a:rPr lang="fr-FR" dirty="0" err="1"/>
              <a:t>complex</a:t>
            </a:r>
            <a:r>
              <a:rPr lang="fr-FR" dirty="0"/>
              <a:t> sentences and can place the </a:t>
            </a:r>
            <a:r>
              <a:rPr lang="fr-FR" dirty="0" err="1"/>
              <a:t>elements</a:t>
            </a:r>
            <a:r>
              <a:rPr lang="fr-FR" dirty="0"/>
              <a:t> on the Velcro </a:t>
            </a:r>
            <a:r>
              <a:rPr lang="fr-FR" dirty="0" err="1"/>
              <a:t>strips</a:t>
            </a:r>
            <a:r>
              <a:rPr lang="fr-FR" dirty="0"/>
              <a:t> in </a:t>
            </a:r>
            <a:r>
              <a:rPr lang="fr-FR" dirty="0" err="1"/>
              <a:t>his</a:t>
            </a:r>
            <a:r>
              <a:rPr lang="fr-FR" dirty="0"/>
              <a:t> notebook</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dirty="0"/>
              <a:t>	Step 5 : </a:t>
            </a:r>
            <a:r>
              <a:rPr lang="fr-FR" dirty="0"/>
              <a:t>The </a:t>
            </a:r>
            <a:r>
              <a:rPr lang="fr-FR" dirty="0" err="1"/>
              <a:t>child</a:t>
            </a:r>
            <a:r>
              <a:rPr lang="fr-FR" dirty="0"/>
              <a:t> can use the PECS to </a:t>
            </a:r>
            <a:r>
              <a:rPr lang="fr-FR" dirty="0" err="1"/>
              <a:t>answer</a:t>
            </a:r>
            <a:r>
              <a:rPr lang="fr-FR" dirty="0"/>
              <a:t> questions </a:t>
            </a:r>
            <a:r>
              <a:rPr lang="fr-FR" dirty="0" err="1"/>
              <a:t>such</a:t>
            </a:r>
            <a:r>
              <a:rPr lang="fr-FR" dirty="0"/>
              <a:t> as "</a:t>
            </a:r>
            <a:r>
              <a:rPr lang="fr-FR" dirty="0" err="1"/>
              <a:t>what</a:t>
            </a:r>
            <a:r>
              <a:rPr lang="fr-FR" dirty="0"/>
              <a:t> do </a:t>
            </a:r>
            <a:r>
              <a:rPr lang="fr-FR" dirty="0" err="1"/>
              <a:t>you</a:t>
            </a:r>
            <a:r>
              <a:rPr lang="fr-FR" dirty="0"/>
              <a:t> </a:t>
            </a:r>
            <a:r>
              <a:rPr lang="fr-FR" dirty="0" err="1"/>
              <a:t>want</a:t>
            </a:r>
            <a:r>
              <a:rPr lang="fr-FR" dirty="0"/>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dirty="0"/>
              <a:t>	Step 6 : </a:t>
            </a:r>
            <a:r>
              <a:rPr lang="fr-FR" dirty="0"/>
              <a:t>The </a:t>
            </a:r>
            <a:r>
              <a:rPr lang="fr-FR" dirty="0" err="1"/>
              <a:t>child</a:t>
            </a:r>
            <a:r>
              <a:rPr lang="fr-FR" dirty="0"/>
              <a:t> </a:t>
            </a:r>
            <a:r>
              <a:rPr lang="fr-FR" dirty="0" err="1"/>
              <a:t>comments</a:t>
            </a:r>
            <a:r>
              <a:rPr lang="fr-FR" dirty="0"/>
              <a:t> on and </a:t>
            </a:r>
            <a:r>
              <a:rPr lang="fr-FR" dirty="0" err="1"/>
              <a:t>answers</a:t>
            </a:r>
            <a:r>
              <a:rPr lang="fr-FR" dirty="0"/>
              <a:t> more </a:t>
            </a:r>
            <a:r>
              <a:rPr lang="fr-FR" dirty="0" err="1"/>
              <a:t>complex</a:t>
            </a:r>
            <a:r>
              <a:rPr lang="fr-FR" dirty="0"/>
              <a:t> questions </a:t>
            </a:r>
            <a:r>
              <a:rPr lang="fr-FR" dirty="0" err="1"/>
              <a:t>such</a:t>
            </a:r>
            <a:r>
              <a:rPr lang="fr-FR" dirty="0"/>
              <a:t> as "</a:t>
            </a:r>
            <a:r>
              <a:rPr lang="fr-FR" dirty="0" err="1"/>
              <a:t>what</a:t>
            </a:r>
            <a:r>
              <a:rPr lang="fr-FR" dirty="0"/>
              <a:t> do </a:t>
            </a:r>
            <a:r>
              <a:rPr lang="fr-FR" dirty="0" err="1"/>
              <a:t>you</a:t>
            </a:r>
            <a:r>
              <a:rPr lang="fr-FR" dirty="0"/>
              <a:t> </a:t>
            </a:r>
            <a:r>
              <a:rPr lang="fr-FR" dirty="0" err="1"/>
              <a:t>see</a:t>
            </a:r>
            <a:r>
              <a:rPr lang="fr-FR" dirty="0"/>
              <a:t>" and "how do </a:t>
            </a:r>
            <a:r>
              <a:rPr lang="fr-FR" dirty="0" err="1"/>
              <a:t>you</a:t>
            </a:r>
            <a:r>
              <a:rPr lang="fr-FR" dirty="0"/>
              <a:t> </a:t>
            </a:r>
            <a:r>
              <a:rPr lang="fr-FR" dirty="0" err="1"/>
              <a:t>feel</a:t>
            </a:r>
            <a:r>
              <a:rPr lang="fr-FR" dirty="0"/>
              <a:t>". </a:t>
            </a: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2101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PODD is an AAC system using pictograms and communication folders. It was developed around twenty years ago by an Australian speech therapist, Gayle Porter. The PODD is both a method and a tool enabling people to develop autonomous communication. </a:t>
            </a:r>
          </a:p>
          <a:p>
            <a:pPr marL="158750" indent="0" algn="just">
              <a:lnSpc>
                <a:spcPct val="150000"/>
              </a:lnSpc>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vocabulary is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organised</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pragmatically according to the person's needs, giving them rapid access to the pictograms they need to express what they want, when they want. </a:t>
            </a:r>
          </a:p>
          <a:p>
            <a:pPr marL="158750" indent="0" algn="just">
              <a:lnSpc>
                <a:spcPct val="150000"/>
              </a:lnSpc>
              <a:buFontTx/>
              <a:buNone/>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As Porter and </a:t>
            </a:r>
            <a:r>
              <a:rPr lang="en-US" sz="1800" kern="100" dirty="0" err="1">
                <a:effectLst/>
                <a:latin typeface="Calibri" panose="020F0502020204030204" pitchFamily="34" charset="0"/>
                <a:ea typeface="Calibri" panose="020F0502020204030204" pitchFamily="34" charset="0"/>
                <a:cs typeface="Times New Roman" panose="02020603050405020304" pitchFamily="18" charset="0"/>
              </a:rPr>
              <a:t>Cafiero</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(2009) explain in their paper, "the </a:t>
            </a:r>
            <a:r>
              <a:rPr lang="en-US" sz="1800" kern="100" dirty="0">
                <a:solidFill>
                  <a:srgbClr val="000000"/>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PODD: (a) supports the individual who relies on AAC and his/her communication partners to move efficiently between pages to locate required vocabulary, (b) reduces the time required to access vocabulary to produce multi-symbol messages, (c) provides a strategy for quick access to predictable messages, and (d) enables access to a broad range of vocabulary for spontaneous, unpredicted messages".</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PODD can also be use with electronic device as a high-tech assistance system.</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1380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TIWOUH is a collaborative technology platform enabling speech therapists to build communication applications for their patients, using new technologies such as speech synthesis and technological interfaces (tablets). </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platform provides the user with:</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 Augmentative and/or Alternative Communication (AAC) tool</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exercises to work on the vocabulary and the syntax needed to use AAC.</a:t>
            </a:r>
          </a:p>
          <a:p>
            <a:pPr marL="0" lvl="0" indent="0" algn="just">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It also offers several complementary applications: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 application for adapting games and books for comment,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 application for learning conversation,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 application for creating daily routines.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860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Calibri" panose="020F0502020204030204" pitchFamily="34" charset="0"/>
              </a:rPr>
              <a:t>Go Talk Now is an AAC application that allows the machine to speak for the user, who presses the buttons to make the tablet speak for them.</a:t>
            </a:r>
          </a:p>
          <a:p>
            <a:pPr marL="158750" indent="0">
              <a:lnSpc>
                <a:spcPct val="150000"/>
              </a:lnSpc>
              <a:spcBef>
                <a:spcPts val="600"/>
              </a:spcBef>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50000"/>
              </a:lnSpc>
              <a:spcBef>
                <a:spcPts val="600"/>
              </a:spcBef>
              <a:buFontTx/>
              <a:buNone/>
            </a:pPr>
            <a:r>
              <a:rPr lang="en-US" sz="1800" kern="100" dirty="0">
                <a:effectLst/>
                <a:latin typeface="Calibri" panose="020F0502020204030204" pitchFamily="34" charset="0"/>
                <a:ea typeface="Calibri" panose="020F0502020204030204" pitchFamily="34" charset="0"/>
                <a:cs typeface="Calibri" panose="020F0502020204030204" pitchFamily="34" charset="0"/>
              </a:rPr>
              <a:t>The application uses pictograms </a:t>
            </a:r>
            <a:r>
              <a:rPr lang="en-US" sz="1800" kern="100" dirty="0" err="1">
                <a:effectLst/>
                <a:latin typeface="Calibri" panose="020F0502020204030204" pitchFamily="34" charset="0"/>
                <a:ea typeface="Calibri" panose="020F0502020204030204" pitchFamily="34" charset="0"/>
                <a:cs typeface="Calibri" panose="020F0502020204030204" pitchFamily="34" charset="0"/>
              </a:rPr>
              <a:t>organised</a:t>
            </a:r>
            <a:r>
              <a:rPr lang="en-US" sz="1800" kern="100" dirty="0">
                <a:effectLst/>
                <a:latin typeface="Calibri" panose="020F0502020204030204" pitchFamily="34" charset="0"/>
                <a:ea typeface="Calibri" panose="020F0502020204030204" pitchFamily="34" charset="0"/>
                <a:cs typeface="Calibri" panose="020F0502020204030204" pitchFamily="34" charset="0"/>
              </a:rPr>
              <a:t> by theme (for example, drinks, I'm going to the shop, etc.). Each pictogram is associated with a pre-recorded phrase or word. The application is available on IOS and Android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9344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The overall communication ability of the IDD person is an important factor for team (therapists, educators, etc.) to consider when selecting vocabulary to place in the AAC tool.</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Persons with moderate and severe IDD are unable to create their own lexicon. They must satisfy themselves with vocabulary selected by others.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indent="0" algn="just">
              <a:lnSpc>
                <a:spcPct val="150000"/>
              </a:lnSpc>
              <a:spcBef>
                <a:spcPts val="600"/>
              </a:spcBef>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Two kinds of vocabularies must be considered: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just">
              <a:lnSpc>
                <a:spcPct val="150000"/>
              </a:lnSpc>
              <a:spcBef>
                <a:spcPts val="600"/>
              </a:spcBef>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	The vocabulary needed to communicate – core vocabulary,</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n-GB" sz="1800" dirty="0">
                <a:effectLst/>
                <a:latin typeface="Calibri" panose="020F0502020204030204" pitchFamily="34" charset="0"/>
                <a:ea typeface="Calibri" panose="020F0502020204030204" pitchFamily="34" charset="0"/>
              </a:rPr>
              <a:t>	The vocabulary needed to develop linguistic competencies – fringe vocabulary.</a:t>
            </a:r>
            <a:r>
              <a:rPr lang="fr-BE" sz="3200"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spcBef>
                <a:spcPts val="200"/>
              </a:spcBef>
              <a:buFontTx/>
              <a:buNone/>
            </a:pPr>
            <a:r>
              <a:rPr lang="en-US"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Core vocabulary</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en-GB" sz="1800" kern="100" dirty="0">
                <a:effectLst/>
                <a:latin typeface="Calibri" panose="020F0502020204030204" pitchFamily="34" charset="0"/>
                <a:ea typeface="Calibri" panose="020F0502020204030204" pitchFamily="34" charset="0"/>
                <a:cs typeface="Calibri" panose="020F0502020204030204" pitchFamily="34" charset="0"/>
              </a:rPr>
              <a:t>The core vocabulary is so called as it is fundamental to express the person's fundamental needs.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Core words are a small set of simple words that make up 80% of words used in everyday communication (see examples on </a:t>
            </a:r>
            <a:r>
              <a:rPr lang="en-US" sz="1800" u="sng"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http://corevocabulary.weebly.com</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n-US" sz="1800" kern="100" dirty="0">
                <a:solidFill>
                  <a:srgbClr val="000000"/>
                </a:solidFill>
                <a:effectLst/>
                <a:latin typeface="Calibri"/>
                <a:ea typeface="Calibri" panose="020F0502020204030204" pitchFamily="34" charset="0"/>
                <a:cs typeface="Calibri"/>
              </a:rPr>
              <a:t>The core vocabulary is limited to a set of highly useful words. </a:t>
            </a:r>
            <a:r>
              <a:rPr lang="en-US" sz="1800" kern="100" dirty="0">
                <a:latin typeface="Calibri"/>
                <a:ea typeface="Calibri" panose="020F0502020204030204" pitchFamily="34" charset="0"/>
                <a:cs typeface="Calibri"/>
              </a:rPr>
              <a:t>It</a:t>
            </a:r>
            <a:r>
              <a:rPr lang="en-US" sz="1800" kern="100" dirty="0">
                <a:solidFill>
                  <a:srgbClr val="000000"/>
                </a:solidFill>
                <a:effectLst/>
                <a:latin typeface="Calibri"/>
                <a:ea typeface="Calibri" panose="020F0502020204030204" pitchFamily="34" charset="0"/>
                <a:cs typeface="Calibri"/>
              </a:rPr>
              <a:t> is made up of pronouns (I, you, etc.), verbs (eat, drink, sleep, etc.), descriptors (hot, cold, etc.) and prepositions (in, on, etc.). Core vocabulary contains very few nouns.</a:t>
            </a:r>
            <a:endParaRPr lang="fr-BE" sz="1800" kern="100" dirty="0">
              <a:effectLst/>
              <a:latin typeface="Calibri"/>
              <a:ea typeface="Calibri" panose="020F0502020204030204" pitchFamily="34" charset="0"/>
              <a:cs typeface="Calibri"/>
            </a:endParaRPr>
          </a:p>
          <a:p>
            <a:pPr algn="just">
              <a:lnSpc>
                <a:spcPct val="150000"/>
              </a:lnSpc>
              <a:spcBef>
                <a:spcPts val="600"/>
              </a:spcBef>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Core vocabulary is organized according to the context so that words are available when needed. Communication boards: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contain the vocabulary used for meals, dressing, toilet, hobbies,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are placed where the activity takes place.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endParaRPr lang="nl-BE" dirty="0"/>
          </a:p>
          <a:p>
            <a:pPr marL="158750" indent="0">
              <a:spcBef>
                <a:spcPts val="200"/>
              </a:spcBef>
              <a:buFontTx/>
              <a:buNone/>
            </a:pPr>
            <a:r>
              <a:rPr lang="en-US" sz="1800" b="1" kern="100" dirty="0">
                <a:solidFill>
                  <a:srgbClr val="1F3763"/>
                </a:solidFill>
                <a:effectLst/>
                <a:latin typeface="Calibri Light" panose="020F0302020204030204" pitchFamily="34" charset="0"/>
                <a:ea typeface="Calibri Light" panose="020F0302020204030204" pitchFamily="34" charset="0"/>
                <a:cs typeface="Times New Roman" panose="02020603050405020304" pitchFamily="18" charset="0"/>
              </a:rPr>
              <a:t>Fringe vocabulary</a:t>
            </a:r>
            <a:endParaRPr lang="fr-BE" sz="1800" b="1"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just">
              <a:lnSpc>
                <a:spcPct val="150000"/>
              </a:lnSpc>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AAC tool may contain vocabulary that is still unknown or not used by the person. Indeed, this vocabulary is not selected because of its functional need in specific situations but because it can be useful for lexicon and language development.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r>
              <a:rPr lang="en-GB" sz="1800" kern="100" dirty="0">
                <a:effectLst/>
                <a:latin typeface="Calibri" panose="020F0502020204030204" pitchFamily="34" charset="0"/>
                <a:ea typeface="Calibri" panose="020F0502020204030204" pitchFamily="34" charset="0"/>
                <a:cs typeface="Calibri" panose="020F0502020204030204" pitchFamily="34" charset="0"/>
              </a:rPr>
              <a:t>Usually, it is considered that fringe vocabulary contains different categories of words that can be combined to form a more complex signification: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nouns (e.g.: person, locations, objects),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comparative (e.g.: less than, better,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generic verbs (e.g.: to do, to give, to take,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specific verbs (e.g.: to eat, to drink, to see,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emotional words (e.g.: sad, happy, angry,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words expressing an affirmation or a negation (e.g.: yes, no, not,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words expression recurrence or cessation (e.g.: more, stop, etc.)</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proper names and pronouns referring to persons – proper names can also be used to mark a possession (e.g.: instead of my),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isolated adjectives (e.g.: warm/hot, clean, etc.) and, in a second time, their opposite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primary colors (white, black, yellow, blue, and red) which are the simplest one,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57300" lvl="2" indent="-342900" algn="just">
              <a:lnSpc>
                <a:spcPct val="150000"/>
              </a:lnSpc>
              <a:spcBef>
                <a:spcPts val="600"/>
              </a:spcBef>
              <a:buFont typeface="Calibri" panose="020F0502020204030204" pitchFamily="34" charset="0"/>
              <a:buChar char="-"/>
            </a:pPr>
            <a:r>
              <a:rPr lang="en-US" sz="1800" dirty="0">
                <a:effectLst/>
                <a:latin typeface="Calibri" panose="020F0502020204030204" pitchFamily="34" charset="0"/>
                <a:ea typeface="Calibri" panose="020F0502020204030204" pitchFamily="34" charset="0"/>
              </a:rPr>
              <a:t>basic prepositions.</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67934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When using pictures and graphical representations in communication tools, pictograms are not always the best choice.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n-GB" sz="1800" dirty="0">
                <a:effectLst/>
                <a:latin typeface="Calibri" panose="020F0502020204030204" pitchFamily="34" charset="0"/>
                <a:ea typeface="Calibri" panose="020F0502020204030204" pitchFamily="34" charset="0"/>
              </a:rPr>
              <a:t>Before conceptualizing the communication tool, it is important to define the level of representation of the beneficiary</a:t>
            </a:r>
            <a:r>
              <a:rPr lang="fr-BE" dirty="0">
                <a:effectLst/>
              </a:rPr>
              <a:t> </a:t>
            </a:r>
          </a:p>
          <a:p>
            <a:pPr marL="158750" indent="0">
              <a:buFontTx/>
              <a:buNone/>
            </a:pPr>
            <a:endParaRPr lang="fr-BE" dirty="0">
              <a:effectLst/>
            </a:endParaRPr>
          </a:p>
          <a:p>
            <a:pPr marL="158750" indent="0" algn="just">
              <a:lnSpc>
                <a:spcPct val="150000"/>
              </a:lnSpc>
              <a:spcBef>
                <a:spcPts val="600"/>
              </a:spcBef>
              <a:spcAft>
                <a:spcPts val="800"/>
              </a:spcAft>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In the context of an AAC, the use of images, photos or pictograms is not always the most appropriate.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n-GB" sz="1800" dirty="0">
                <a:effectLst/>
                <a:latin typeface="Calibri" panose="020F0502020204030204" pitchFamily="34" charset="0"/>
                <a:ea typeface="Calibri" panose="020F0502020204030204" pitchFamily="34" charset="0"/>
              </a:rPr>
              <a:t>Before conceptualizing the communication tool, it is important to define the level of representation of the beneficiary. An easy-to-use tool for determining a person's level of representation is </a:t>
            </a:r>
            <a:r>
              <a:rPr lang="en-GB" sz="1800" dirty="0" err="1">
                <a:effectLst/>
                <a:latin typeface="Calibri" panose="020F0502020204030204" pitchFamily="34" charset="0"/>
                <a:ea typeface="Calibri" panose="020F0502020204030204" pitchFamily="34" charset="0"/>
              </a:rPr>
              <a:t>ComFor</a:t>
            </a:r>
            <a:r>
              <a:rPr lang="en-GB" sz="1800" dirty="0">
                <a:effectLst/>
                <a:latin typeface="Calibri" panose="020F0502020204030204" pitchFamily="34" charset="0"/>
                <a:ea typeface="Calibri" panose="020F0502020204030204" pitchFamily="34" charset="0"/>
              </a:rPr>
              <a:t> 2.</a:t>
            </a:r>
            <a:r>
              <a:rPr lang="fr-BE" dirty="0">
                <a:effectLst/>
              </a:rPr>
              <a:t> </a:t>
            </a: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9366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BE" dirty="0">
                <a:effectLst/>
              </a:rPr>
              <a:t> </a:t>
            </a:r>
          </a:p>
          <a:p>
            <a:pPr marL="158750" indent="0" algn="just">
              <a:lnSpc>
                <a:spcPct val="150000"/>
              </a:lnSpc>
              <a:spcBef>
                <a:spcPts val="600"/>
              </a:spcBef>
              <a:spcAft>
                <a:spcPts val="800"/>
              </a:spcAft>
              <a:buFontTx/>
              <a:buNone/>
            </a:pPr>
            <a:r>
              <a:rPr lang="en-GB" sz="1100" kern="100" dirty="0">
                <a:effectLst/>
                <a:latin typeface="Calibri" panose="020F0502020204030204" pitchFamily="34" charset="0"/>
                <a:ea typeface="Calibri" panose="020F0502020204030204" pitchFamily="34" charset="0"/>
                <a:cs typeface="Calibri" panose="020F0502020204030204" pitchFamily="34" charset="0"/>
              </a:rPr>
              <a:t>In the context of an AAC, the use of images, photos or pictograms is not always the most appropriate.</a:t>
            </a:r>
            <a:endParaRPr lang="fr-BE"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n-GB" sz="1100" dirty="0">
                <a:effectLst/>
                <a:latin typeface="Calibri" panose="020F0502020204030204" pitchFamily="34" charset="0"/>
                <a:ea typeface="Calibri" panose="020F0502020204030204" pitchFamily="34" charset="0"/>
              </a:rPr>
              <a:t>Before conceptualizing the communication tool, it is important to define the level of representation of the beneficiary. An easy-to-use tool for determining a person's level of representation is </a:t>
            </a:r>
            <a:r>
              <a:rPr lang="en-GB" sz="1100" dirty="0" err="1">
                <a:effectLst/>
                <a:latin typeface="Calibri" panose="020F0502020204030204" pitchFamily="34" charset="0"/>
                <a:ea typeface="Calibri" panose="020F0502020204030204" pitchFamily="34" charset="0"/>
              </a:rPr>
              <a:t>ComFor</a:t>
            </a:r>
            <a:r>
              <a:rPr lang="en-GB" sz="1100" dirty="0">
                <a:effectLst/>
                <a:latin typeface="Calibri" panose="020F0502020204030204" pitchFamily="34" charset="0"/>
                <a:ea typeface="Calibri" panose="020F0502020204030204" pitchFamily="34" charset="0"/>
              </a:rPr>
              <a:t> 2.</a:t>
            </a:r>
            <a:r>
              <a:rPr lang="fr-BE" dirty="0">
                <a:effectLst/>
              </a:rPr>
              <a:t> </a:t>
            </a: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endParaRPr lang="nl-BE"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nl-BE" sz="1800" kern="100" dirty="0">
                <a:effectLst/>
                <a:latin typeface="Calibri" panose="020F0502020204030204" pitchFamily="34" charset="0"/>
                <a:ea typeface="Calibri" panose="020F0502020204030204" pitchFamily="34" charset="0"/>
                <a:cs typeface="Calibri" panose="020F0502020204030204" pitchFamily="34" charset="0"/>
              </a:rPr>
              <a:t>https://www.hogrefe.fr/produit/comfor-2-outil-devaluation-des-precurseurs-de-la-communication/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effectLst/>
            </a:endParaRPr>
          </a:p>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800" kern="100" dirty="0">
                <a:effectLst/>
                <a:latin typeface="Calibri" panose="020F0502020204030204" pitchFamily="34" charset="0"/>
                <a:ea typeface="Calibri" panose="020F0502020204030204" pitchFamily="34" charset="0"/>
                <a:cs typeface="Calibri" panose="020F0502020204030204" pitchFamily="34" charset="0"/>
              </a:rPr>
              <a:t>The tool can be used to determine the type of visual representations to which the person has access and their level of symbolisation. If we refer to Rowland's Communication Matrix (2009), described above, we can then determine the next objective in terms of increasing the complexity of 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994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r>
              <a:rPr lang="fr-BE" dirty="0">
                <a:effectLst/>
              </a:rPr>
              <a:t> </a:t>
            </a:r>
          </a:p>
          <a:p>
            <a:pPr marL="158750" indent="0" algn="just">
              <a:lnSpc>
                <a:spcPct val="150000"/>
              </a:lnSpc>
              <a:spcBef>
                <a:spcPts val="600"/>
              </a:spcBef>
              <a:spcAft>
                <a:spcPts val="800"/>
              </a:spcAft>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The tool can be used to determine the type of visual representations to which the person has access and their level of symbolisation. If we refer to Rowland's Communication Matrix (2009), described above, we can then determine the next objective in terms of increasing the complexity of communication.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spcBef>
                <a:spcPts val="600"/>
              </a:spcBef>
              <a:spcAft>
                <a:spcPts val="800"/>
              </a:spcAft>
              <a:buFontTx/>
              <a:buNone/>
            </a:pPr>
            <a:r>
              <a:rPr lang="en-GB" sz="1800" kern="100" dirty="0">
                <a:effectLst/>
                <a:latin typeface="Calibri" panose="020F0502020204030204" pitchFamily="34" charset="0"/>
                <a:ea typeface="Calibri" panose="020F0502020204030204" pitchFamily="34" charset="0"/>
                <a:cs typeface="Calibri" panose="020F0502020204030204" pitchFamily="34" charset="0"/>
              </a:rPr>
              <a:t>The levels of representation can be: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n-GB" sz="1800" kern="100" dirty="0">
                <a:effectLst/>
                <a:latin typeface="Calibri" panose="020F0502020204030204" pitchFamily="34" charset="0"/>
                <a:ea typeface="Calibri" panose="020F0502020204030204" pitchFamily="34" charset="0"/>
                <a:cs typeface="Calibri" panose="020F0502020204030204" pitchFamily="34" charset="0"/>
              </a:rPr>
              <a:t>sensory</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n-GB" sz="1800" kern="100" dirty="0">
                <a:effectLst/>
                <a:latin typeface="Calibri" panose="020F0502020204030204" pitchFamily="34" charset="0"/>
                <a:ea typeface="Calibri" panose="020F0502020204030204" pitchFamily="34" charset="0"/>
                <a:cs typeface="Calibri" panose="020F0502020204030204" pitchFamily="34" charset="0"/>
              </a:rPr>
              <a:t>presentative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n-GB" sz="1800" kern="100" dirty="0">
                <a:effectLst/>
                <a:latin typeface="Calibri" panose="020F0502020204030204" pitchFamily="34" charset="0"/>
                <a:ea typeface="Calibri" panose="020F0502020204030204" pitchFamily="34" charset="0"/>
                <a:cs typeface="Calibri" panose="020F0502020204030204" pitchFamily="34" charset="0"/>
              </a:rPr>
              <a:t>representative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200150" lvl="2" indent="-285750" algn="just">
              <a:lnSpc>
                <a:spcPct val="150000"/>
              </a:lnSpc>
              <a:spcBef>
                <a:spcPts val="600"/>
              </a:spcBef>
            </a:pPr>
            <a:r>
              <a:rPr lang="en-GB" sz="1800" kern="100" dirty="0">
                <a:effectLst/>
                <a:latin typeface="Calibri" panose="020F0502020204030204" pitchFamily="34" charset="0"/>
                <a:ea typeface="Calibri" panose="020F0502020204030204" pitchFamily="34" charset="0"/>
                <a:cs typeface="Calibri" panose="020F0502020204030204" pitchFamily="34" charset="0"/>
              </a:rPr>
              <a:t>metarepresentational</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n-GB" sz="1800" dirty="0">
                <a:effectLst/>
                <a:latin typeface="Calibri" panose="020F0502020204030204" pitchFamily="34" charset="0"/>
                <a:ea typeface="Calibri" panose="020F0502020204030204" pitchFamily="34" charset="0"/>
              </a:rPr>
              <a:t>Only the presentational and representational levels are assessed by ComFor2. This represents a level of use of concrete symbols (between 12 and 24 months if we refer to Rowland's Communication Matrix)</a:t>
            </a:r>
            <a:r>
              <a:rPr lang="fr-BE" dirty="0">
                <a:effectLst/>
              </a:rPr>
              <a:t> </a:t>
            </a: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9084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9613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49423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50000"/>
              </a:lnSpc>
              <a:buFontTx/>
              <a:buNone/>
            </a:pPr>
            <a:endParaRPr lang="fr-BE"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3762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15448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buFontTx/>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382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nSpc>
                <a:spcPct val="150000"/>
              </a:lnSpc>
              <a:spcBef>
                <a:spcPts val="600"/>
              </a:spcBef>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 this section, you will learn:</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About communication methods and AAC devices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About a visual support implementation, limits, and constraints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Bef>
                <a:spcPts val="600"/>
              </a:spcBef>
              <a:buFont typeface="Calibri" panose="020F0502020204030204" pitchFamily="34" charset="0"/>
              <a:buChar cha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How to select the vocabulary to be implemented in an AAC device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Bef>
                <a:spcPts val="600"/>
              </a:spcBef>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rtl="0" fontAlgn="base"/>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kern="100" dirty="0">
                <a:effectLst/>
                <a:latin typeface="Calibri" panose="020F0502020204030204" pitchFamily="34" charset="0"/>
                <a:ea typeface="Calibri" panose="020F0502020204030204" pitchFamily="34" charset="0"/>
                <a:cs typeface="Calibri" panose="020F0502020204030204" pitchFamily="34" charset="0"/>
              </a:rPr>
              <a:t>According to the American Speech-Language-Hearing Association (ASHA, 2005), "</a:t>
            </a:r>
            <a:r>
              <a:rPr lang="en-US" sz="1800" kern="100" dirty="0">
                <a:effectLst/>
                <a:latin typeface="Calibri" panose="020F0502020204030204" pitchFamily="34" charset="0"/>
                <a:ea typeface="Calibri" panose="020F0502020204030204" pitchFamily="34" charset="0"/>
                <a:cs typeface="Calibri" panose="020F0502020204030204" pitchFamily="34" charset="0"/>
              </a:rPr>
              <a:t>Augmentative and alternative communication (AAC) refers to an area of research, as well as clinical and educational practice. AAC involves attempts to study and when necessary, compensate for temporary or permanent impairments, activity limitations, and participation restrictions of individuals with severe disorders of speech-language pro- duction and/or comprehension, including spoken and written modes of communication". (2005, p. 1)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2296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en-GB" sz="1800" kern="100" dirty="0">
                <a:effectLst/>
                <a:latin typeface="Calibri" panose="020F0502020204030204" pitchFamily="34" charset="0"/>
                <a:ea typeface="Calibri" panose="020F0502020204030204" pitchFamily="34" charset="0"/>
                <a:cs typeface="Calibri" panose="020F0502020204030204" pitchFamily="34" charset="0"/>
              </a:rPr>
              <a:t>Different kind of AAC can be implement depending on the person characteristics and needs. </a:t>
            </a:r>
          </a:p>
          <a:p>
            <a:pPr algn="just">
              <a:lnSpc>
                <a:spcPct val="150000"/>
              </a:lnSpc>
              <a:spcAft>
                <a:spcPts val="800"/>
              </a:spcAft>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en-GB" sz="1800" kern="100" dirty="0" err="1">
                <a:effectLst/>
                <a:latin typeface="Calibri" panose="020F0502020204030204" pitchFamily="34" charset="0"/>
                <a:ea typeface="Calibri" panose="020F0502020204030204" pitchFamily="34" charset="0"/>
                <a:cs typeface="Calibri" panose="020F0502020204030204" pitchFamily="34" charset="0"/>
              </a:rPr>
              <a:t>Beukelman</a:t>
            </a:r>
            <a:r>
              <a:rPr lang="en-GB" sz="1800" kern="100" dirty="0">
                <a:effectLst/>
                <a:latin typeface="Calibri" panose="020F0502020204030204" pitchFamily="34" charset="0"/>
                <a:ea typeface="Calibri" panose="020F0502020204030204" pitchFamily="34" charset="0"/>
                <a:cs typeface="Calibri" panose="020F0502020204030204" pitchFamily="34" charset="0"/>
              </a:rPr>
              <a:t> and Light (2020) dived AAC devices in two major categories</a:t>
            </a:r>
            <a:r>
              <a:rPr lang="en-GB" sz="1800" b="1" kern="100" dirty="0">
                <a:effectLst/>
                <a:latin typeface="Calibri" panose="020F0502020204030204" pitchFamily="34" charset="0"/>
                <a:ea typeface="Calibri" panose="020F0502020204030204" pitchFamily="34" charset="0"/>
                <a:cs typeface="Calibri" panose="020F0502020204030204" pitchFamily="34" charset="0"/>
              </a:rPr>
              <a:t>: unaided and aided systems</a:t>
            </a:r>
            <a:r>
              <a:rPr lang="en-GB" sz="1800" kern="100" dirty="0">
                <a:effectLst/>
                <a:latin typeface="Calibri" panose="020F0502020204030204" pitchFamily="34" charset="0"/>
                <a:ea typeface="Calibri" panose="020F0502020204030204" pitchFamily="34" charset="0"/>
                <a:cs typeface="Calibri" panose="020F0502020204030204" pitchFamily="34" charset="0"/>
              </a:rPr>
              <a:t>. </a:t>
            </a:r>
          </a:p>
          <a:p>
            <a:pPr algn="just">
              <a:lnSpc>
                <a:spcPct val="150000"/>
              </a:lnSpc>
              <a:spcAft>
                <a:spcPts val="800"/>
              </a:spcAft>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lvl="1" algn="just">
              <a:lnSpc>
                <a:spcPct val="150000"/>
              </a:lnSpc>
            </a:pPr>
            <a:r>
              <a:rPr lang="en-GB" sz="1800" kern="100" dirty="0">
                <a:effectLst/>
                <a:latin typeface="Calibri" panose="020F0502020204030204" pitchFamily="34" charset="0"/>
                <a:ea typeface="Calibri" panose="020F0502020204030204" pitchFamily="34" charset="0"/>
                <a:cs typeface="Calibri" panose="020F0502020204030204" pitchFamily="34" charset="0"/>
              </a:rPr>
              <a:t>An unaided AAC system does nots requires any external equipment or technology </a:t>
            </a:r>
            <a:r>
              <a:rPr lang="en-GB" sz="18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a:t>
            </a:r>
            <a:r>
              <a:rPr lang="en-GB" sz="1800" b="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en-GB" sz="1800" b="1" kern="100" dirty="0">
                <a:effectLst/>
                <a:latin typeface="Calibri" panose="020F0502020204030204" pitchFamily="34" charset="0"/>
                <a:ea typeface="Calibri" panose="020F0502020204030204" pitchFamily="34" charset="0"/>
                <a:cs typeface="Calibri" panose="020F0502020204030204" pitchFamily="34" charset="0"/>
              </a:rPr>
              <a:t>In our decision tree</a:t>
            </a:r>
            <a:r>
              <a:rPr lang="en-GB" sz="1800" kern="100" dirty="0">
                <a:effectLst/>
                <a:latin typeface="Calibri" panose="020F0502020204030204" pitchFamily="34" charset="0"/>
                <a:ea typeface="Calibri" panose="020F0502020204030204" pitchFamily="34" charset="0"/>
                <a:cs typeface="Calibri" panose="020F0502020204030204" pitchFamily="34" charset="0"/>
              </a:rPr>
              <a:t>, they are represented by oral language, gestures and signs or eye blink codes (e.g. raising eyes to say "yes" and closing eyes to say "no"). </a:t>
            </a:r>
          </a:p>
          <a:p>
            <a:pPr algn="just">
              <a:lnSpc>
                <a:spcPct val="150000"/>
              </a:lnSpc>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lvl="1" algn="just">
              <a:lnSpc>
                <a:spcPct val="150000"/>
              </a:lnSpc>
            </a:pPr>
            <a:r>
              <a:rPr lang="en-GB" sz="1800" kern="100" dirty="0">
                <a:effectLst/>
                <a:latin typeface="Calibri" panose="020F0502020204030204" pitchFamily="34" charset="0"/>
                <a:ea typeface="Calibri" panose="020F0502020204030204" pitchFamily="34" charset="0"/>
                <a:cs typeface="Calibri" panose="020F0502020204030204" pitchFamily="34" charset="0"/>
              </a:rPr>
              <a:t>Aided AAC represents devices involving technology and equipment </a:t>
            </a:r>
            <a:r>
              <a:rPr lang="en-GB" sz="1800" kern="100" dirty="0">
                <a:effectLst/>
                <a:latin typeface="Calibri" panose="020F0502020204030204" pitchFamily="34" charset="0"/>
                <a:ea typeface="Calibri" panose="020F0502020204030204" pitchFamily="34" charset="0"/>
                <a:cs typeface="Calibri" panose="020F0502020204030204" pitchFamily="34" charset="0"/>
                <a:sym typeface="Wingdings" pitchFamily="2" charset="2"/>
              </a:rPr>
              <a:t> </a:t>
            </a:r>
            <a:r>
              <a:rPr lang="en-GB" sz="1800" b="1" kern="100" dirty="0">
                <a:effectLst/>
                <a:latin typeface="Calibri" panose="020F0502020204030204" pitchFamily="34" charset="0"/>
                <a:ea typeface="Calibri" panose="020F0502020204030204" pitchFamily="34" charset="0"/>
                <a:cs typeface="Calibri" panose="020F0502020204030204" pitchFamily="34" charset="0"/>
              </a:rPr>
              <a:t>In our decision tree, </a:t>
            </a:r>
            <a:r>
              <a:rPr lang="en-GB" sz="1800" kern="100" dirty="0">
                <a:effectLst/>
                <a:latin typeface="Calibri" panose="020F0502020204030204" pitchFamily="34" charset="0"/>
                <a:ea typeface="Calibri" panose="020F0502020204030204" pitchFamily="34" charset="0"/>
                <a:cs typeface="Calibri" panose="020F0502020204030204" pitchFamily="34" charset="0"/>
              </a:rPr>
              <a:t>they are referred to as systems with low or high-tech assistance. They therefore cover both systems involving the use of pictograms in communication folder and those requiring computer technology.</a:t>
            </a:r>
          </a:p>
          <a:p>
            <a:pPr marL="158750" lvl="0" indent="0" algn="just">
              <a:lnSpc>
                <a:spcPct val="150000"/>
              </a:lnSpc>
              <a:buFontTx/>
              <a:buNone/>
            </a:pPr>
            <a:endParaRPr lang="en-GB" sz="1800" kern="100" dirty="0">
              <a:effectLst/>
              <a:latin typeface="Calibri" panose="020F0502020204030204" pitchFamily="34" charset="0"/>
              <a:ea typeface="Calibri" panose="020F0502020204030204" pitchFamily="34" charset="0"/>
              <a:cs typeface="Calibri" panose="020F0502020204030204" pitchFamily="34" charset="0"/>
            </a:endParaRPr>
          </a:p>
          <a:p>
            <a:pPr marL="158750" marR="0" lvl="0" indent="0" algn="just" defTabSz="914400" rtl="0" eaLnBrk="1" fontAlgn="auto" latinLnBrk="0" hangingPunct="1">
              <a:lnSpc>
                <a:spcPct val="150000"/>
              </a:lnSpc>
              <a:spcBef>
                <a:spcPts val="0"/>
              </a:spcBef>
              <a:spcAft>
                <a:spcPts val="0"/>
              </a:spcAft>
              <a:buClr>
                <a:srgbClr val="000000"/>
              </a:buClr>
              <a:buSzPts val="1100"/>
              <a:buFontTx/>
              <a:buNone/>
              <a:tabLst/>
              <a:defRPr/>
            </a:pPr>
            <a:r>
              <a:rPr lang="en-GB" sz="1800" b="1" kern="100" dirty="0">
                <a:effectLst/>
                <a:latin typeface="Calibri" panose="020F0502020204030204" pitchFamily="34" charset="0"/>
                <a:ea typeface="Calibri" panose="020F0502020204030204" pitchFamily="34" charset="0"/>
                <a:cs typeface="Calibri" panose="020F0502020204030204" pitchFamily="34" charset="0"/>
              </a:rPr>
              <a:t>Starting from the central question </a:t>
            </a:r>
            <a:r>
              <a:rPr lang="en-GB" sz="1800" kern="100" dirty="0">
                <a:effectLst/>
                <a:latin typeface="Calibri" panose="020F0502020204030204" pitchFamily="34" charset="0"/>
                <a:ea typeface="Calibri" panose="020F0502020204030204" pitchFamily="34" charset="0"/>
                <a:cs typeface="Calibri" panose="020F0502020204030204" pitchFamily="34" charset="0"/>
              </a:rPr>
              <a:t>of whether the person has access to functional oral language, the decision tree makes it possible to determine, based on the person's language and cognitive abilities, the most appropriate augmentative and alternative communication (AAC) system to implement.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992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just">
              <a:lnSpc>
                <a:spcPct val="150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is a gesture-based method created in 1990 at the La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Clairière</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institution for people with IDD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Bruxelles</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Belgium - </a:t>
            </a: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http://www.laclairiere.be/code/page.php?p=306</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SESAME system is an AAC tool based on sign language for deaf people adapted for IDD people. However, unlike sign language for deaf, which has its own syntax, SESAME uses the syntax of spoken language, with which it is always associated.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The theorical hypothesis on which SESAME system is that the use of a sign language system does not hinder the acquisition of oral language but that these two modes of communication are complementary and facilitate communication. SESAME can be used to work on both receptive and expressive communication. Gestures are visual aids that support verbal production. In the event of pronunciation problems, they help the person with IDD to understand what is being said. They also help the speaker to understand what is being said.</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pPr>
            <a:r>
              <a:rPr lang="en-GB" sz="1800" u="sng" kern="100" dirty="0">
                <a:effectLst/>
                <a:latin typeface="Calibri" panose="020F0502020204030204" pitchFamily="34" charset="0"/>
                <a:ea typeface="Calibri" panose="020F0502020204030204" pitchFamily="34" charset="0"/>
                <a:cs typeface="Times New Roman" panose="02020603050405020304" pitchFamily="18" charset="0"/>
              </a:rPr>
              <a:t>For example</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the child makes a triangle with his hands to represent the word "house"; the triangle formed by the joining of the hands represents the roof of the house.</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338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800" dirty="0" err="1">
                <a:effectLst/>
                <a:latin typeface="Calibri" panose="020F0502020204030204" pitchFamily="34" charset="0"/>
                <a:ea typeface="Calibri" panose="020F0502020204030204" pitchFamily="34" charset="0"/>
                <a:cs typeface="Times New Roman" panose="02020603050405020304" pitchFamily="18" charset="0"/>
              </a:rPr>
              <a:t>Coghamo</a:t>
            </a:r>
            <a:r>
              <a:rPr lang="en-GB" sz="1800" dirty="0">
                <a:effectLst/>
                <a:latin typeface="Calibri" panose="020F0502020204030204" pitchFamily="34" charset="0"/>
                <a:ea typeface="Calibri" panose="020F0502020204030204" pitchFamily="34" charset="0"/>
                <a:cs typeface="Times New Roman" panose="02020603050405020304" pitchFamily="18" charset="0"/>
              </a:rPr>
              <a:t> is a sign language based on signed French and everyday gestures. </a:t>
            </a:r>
          </a:p>
          <a:p>
            <a:pPr marL="0" lvl="0" indent="0" algn="l" rtl="0">
              <a:spcBef>
                <a:spcPts val="0"/>
              </a:spcBef>
              <a:spcAft>
                <a:spcPts val="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As this system was initially designed for people with motor disabilities, the gestures have been simplified compared with the original signs. </a:t>
            </a:r>
          </a:p>
          <a:p>
            <a:pPr marL="0" lvl="0" indent="0" algn="l" rtl="0">
              <a:spcBef>
                <a:spcPts val="0"/>
              </a:spcBef>
              <a:spcAft>
                <a:spcPts val="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system has been designed by the French-speaking section of ISAAC network (International Society for Augmentative and Alternative Communication). </a:t>
            </a:r>
          </a:p>
          <a:p>
            <a:pPr marL="0" lvl="0" indent="0" algn="l" rtl="0">
              <a:spcBef>
                <a:spcPts val="0"/>
              </a:spcBef>
              <a:spcAft>
                <a:spcPts val="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Coghamo</a:t>
            </a:r>
            <a:r>
              <a:rPr lang="en-GB" sz="1800" dirty="0">
                <a:effectLst/>
                <a:latin typeface="Calibri" panose="020F0502020204030204" pitchFamily="34" charset="0"/>
                <a:ea typeface="Calibri" panose="020F0502020204030204" pitchFamily="34" charset="0"/>
                <a:cs typeface="Times New Roman" panose="02020603050405020304" pitchFamily="18" charset="0"/>
              </a:rPr>
              <a:t> vocabulary is made up 440 basic words designed to meet the essential needs of people with motor and communication disabilities. Each gesture is presented by a drawing or a video</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717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ct val="150000"/>
              </a:lnSpc>
              <a:spcBef>
                <a:spcPts val="600"/>
              </a:spcBef>
              <a:buFontTx/>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The Makaton programme was developed in the early 1970s </a:t>
            </a:r>
            <a:r>
              <a:rPr lang="en-GB" sz="1800" b="1" u="sng" kern="100" dirty="0">
                <a:effectLst/>
                <a:latin typeface="Calibri" panose="020F0502020204030204" pitchFamily="34" charset="0"/>
                <a:ea typeface="Calibri" panose="020F0502020204030204" pitchFamily="34" charset="0"/>
                <a:cs typeface="Times New Roman" panose="02020603050405020304" pitchFamily="18" charset="0"/>
              </a:rPr>
              <a:t>Ma</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rgaret Walker, </a:t>
            </a:r>
            <a:r>
              <a:rPr lang="en-GB" sz="1800" b="1" u="sng" kern="100" dirty="0">
                <a:effectLst/>
                <a:latin typeface="Calibri" panose="020F0502020204030204" pitchFamily="34" charset="0"/>
                <a:ea typeface="Calibri" panose="020F0502020204030204" pitchFamily="34" charset="0"/>
                <a:cs typeface="Times New Roman" panose="02020603050405020304" pitchFamily="18" charset="0"/>
              </a:rPr>
              <a:t>Ka</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thy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Jonhston</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and </a:t>
            </a:r>
            <a:r>
              <a:rPr lang="en-GB" sz="1800" b="1" u="sng" kern="100" dirty="0">
                <a:effectLst/>
                <a:latin typeface="Calibri" panose="020F0502020204030204" pitchFamily="34" charset="0"/>
                <a:ea typeface="Calibri" panose="020F0502020204030204" pitchFamily="34" charset="0"/>
                <a:cs typeface="Times New Roman" panose="02020603050405020304" pitchFamily="18" charset="0"/>
              </a:rPr>
              <a:t>Ton</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y Cornforth. The aim was to meet the communication needs of children and adults with learning and communication disabilities. This communication and language support programme consists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of:functional</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vocabulary used with speech</a:t>
            </a:r>
            <a:r>
              <a:rPr lang="fr-BE"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signs and/or pictograms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615950" lvl="1" indent="0" algn="just">
              <a:lnSpc>
                <a:spcPct val="150000"/>
              </a:lnSpc>
              <a:buFontTx/>
              <a:buNone/>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lvl="0" indent="0" algn="just">
              <a:lnSpc>
                <a:spcPct val="150000"/>
              </a:lnSpc>
              <a:buFontTx/>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Signs and pictograms represent a set of concepts necessary to communicate. As in the two previous systems (SESAME and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Coghamo</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the visual representation aims to improve the understanding and expression of the person with special needs.</a:t>
            </a:r>
          </a:p>
          <a:p>
            <a:pPr marL="615950" lvl="1"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Makaton system proposes to learn to children a basic vocabulary structured in eight progressive levels that can be enriched as the child progresses and according to various themes.</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Communication with Makaton uses spoken language, when possible, combined with signs relating to the most important words. The signs used are derived from sign language and the grammar is that of spoken language rather than that specific to sign language.</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gn="just">
              <a:lnSpc>
                <a:spcPct val="150000"/>
              </a:lnSpc>
              <a:buFontTx/>
              <a:buNone/>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Finger-pointing pictograms are also available when the child's motor limitations prevent them from signing.</a:t>
            </a:r>
          </a:p>
          <a:p>
            <a:pPr marL="158750" indent="0" algn="just">
              <a:lnSpc>
                <a:spcPct val="150000"/>
              </a:lnSpc>
              <a:buFontTx/>
              <a:buNone/>
            </a:pP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buFontTx/>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Makaton is generally used with people whose articulation problems make them difficult or impossible to understand (for example, children with cerebral palsy or Down's syndrome) or with non-verbal autistic people.</a:t>
            </a:r>
            <a:r>
              <a:rPr lang="fr-BE" dirty="0">
                <a:effectLst/>
              </a:rPr>
              <a:t> </a:t>
            </a:r>
            <a:endParaRPr dirty="0"/>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7067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3.png"/><Relationship Id="rId7" Type="http://schemas.openxmlformats.org/officeDocument/2006/relationships/diagramQuickStyle" Target="../diagrams/quickStyle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png"/><Relationship Id="rId9" Type="http://schemas.microsoft.com/office/2007/relationships/diagramDrawing" Target="../diagrams/drawing4.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3.png"/><Relationship Id="rId7" Type="http://schemas.openxmlformats.org/officeDocument/2006/relationships/diagramQuickStyle" Target="../diagrams/quickStyle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1.png"/><Relationship Id="rId9" Type="http://schemas.microsoft.com/office/2007/relationships/diagramDrawing" Target="../diagrams/drawing5.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3.png"/><Relationship Id="rId7" Type="http://schemas.openxmlformats.org/officeDocument/2006/relationships/diagramQuickStyle" Target="../diagrams/quickStyl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3.png"/><Relationship Id="rId7" Type="http://schemas.openxmlformats.org/officeDocument/2006/relationships/diagramQuickStyle" Target="../diagrams/quickStyle7.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1.png"/><Relationship Id="rId9" Type="http://schemas.microsoft.com/office/2007/relationships/diagramDrawing" Target="../diagrams/drawing7.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3.png"/><Relationship Id="rId7" Type="http://schemas.openxmlformats.org/officeDocument/2006/relationships/diagramQuickStyle" Target="../diagrams/quickStyle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1.png"/><Relationship Id="rId9" Type="http://schemas.microsoft.com/office/2007/relationships/diagramDrawing" Target="../diagrams/drawing8.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3.png"/><Relationship Id="rId7" Type="http://schemas.openxmlformats.org/officeDocument/2006/relationships/diagramQuickStyle" Target="../diagrams/quickStyle9.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png"/><Relationship Id="rId9" Type="http://schemas.microsoft.com/office/2007/relationships/diagramDrawing" Target="../diagrams/drawing9.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3.png"/><Relationship Id="rId7" Type="http://schemas.openxmlformats.org/officeDocument/2006/relationships/diagramQuickStyle" Target="../diagrams/quickStyle10.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1.png"/><Relationship Id="rId9" Type="http://schemas.microsoft.com/office/2007/relationships/diagramDrawing" Target="../diagrams/drawing10.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3.png"/><Relationship Id="rId7" Type="http://schemas.openxmlformats.org/officeDocument/2006/relationships/diagramQuickStyle" Target="../diagrams/quickStyle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Layout" Target="../diagrams/layout11.xml"/><Relationship Id="rId5" Type="http://schemas.openxmlformats.org/officeDocument/2006/relationships/diagramData" Target="../diagrams/data11.xml"/><Relationship Id="rId10" Type="http://schemas.openxmlformats.org/officeDocument/2006/relationships/image" Target="../media/image13.png"/><Relationship Id="rId4" Type="http://schemas.openxmlformats.org/officeDocument/2006/relationships/image" Target="../media/image1.png"/><Relationship Id="rId9" Type="http://schemas.microsoft.com/office/2007/relationships/diagramDrawing" Target="../diagrams/drawing11.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image" Target="../media/image17.svg"/><Relationship Id="rId3" Type="http://schemas.openxmlformats.org/officeDocument/2006/relationships/image" Target="../media/image3.png"/><Relationship Id="rId7" Type="http://schemas.openxmlformats.org/officeDocument/2006/relationships/diagramData" Target="../diagrams/data12.xml"/><Relationship Id="rId12"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diagramDrawing" Target="../diagrams/drawing12.xml"/><Relationship Id="rId5" Type="http://schemas.openxmlformats.org/officeDocument/2006/relationships/image" Target="../media/image14.png"/><Relationship Id="rId10" Type="http://schemas.openxmlformats.org/officeDocument/2006/relationships/diagramColors" Target="../diagrams/colors12.xml"/><Relationship Id="rId4" Type="http://schemas.openxmlformats.org/officeDocument/2006/relationships/image" Target="../media/image1.png"/><Relationship Id="rId9" Type="http://schemas.openxmlformats.org/officeDocument/2006/relationships/diagramQuickStyle" Target="../diagrams/quickStyle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hyperlink" Target="https://www.pexels.com/photo/night-street-car-audi-2590/" TargetMode="External"/><Relationship Id="rId3" Type="http://schemas.openxmlformats.org/officeDocument/2006/relationships/image" Target="../media/image3.png"/><Relationship Id="rId7"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png"/><Relationship Id="rId7" Type="http://schemas.openxmlformats.org/officeDocument/2006/relationships/diagramLayout" Target="../diagrams/layout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Data" Target="../diagrams/data1.xml"/><Relationship Id="rId5" Type="http://schemas.openxmlformats.org/officeDocument/2006/relationships/hyperlink" Target="http://www.laclairiere.be/code/page.php?p=306" TargetMode="External"/><Relationship Id="rId10" Type="http://schemas.microsoft.com/office/2007/relationships/diagramDrawing" Target="../diagrams/drawing1.xml"/><Relationship Id="rId4" Type="http://schemas.openxmlformats.org/officeDocument/2006/relationships/image" Target="../media/image1.png"/><Relationship Id="rId9" Type="http://schemas.openxmlformats.org/officeDocument/2006/relationships/diagramColors" Target="../diagrams/colors1.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dirty="0">
                <a:solidFill>
                  <a:srgbClr val="674EA7"/>
                </a:solidFill>
                <a:latin typeface="Calibri"/>
                <a:ea typeface="Calibri"/>
                <a:cs typeface="Calibri"/>
                <a:sym typeface="Calibri"/>
              </a:rPr>
              <a:t>Module 6 </a:t>
            </a:r>
            <a:endParaRPr sz="6000" dirty="0">
              <a:solidFill>
                <a:srgbClr val="674EA7"/>
              </a:solidFill>
              <a:latin typeface="Calibri"/>
              <a:ea typeface="Calibri"/>
              <a:cs typeface="Calibri"/>
              <a:sym typeface="Calibri"/>
            </a:endParaRPr>
          </a:p>
          <a:p>
            <a:pPr marL="0" indent="0">
              <a:buClr>
                <a:srgbClr val="674EA7"/>
              </a:buClr>
              <a:buSzPts val="3200"/>
            </a:pPr>
            <a:r>
              <a:rPr lang="es-ES" sz="3200" b="1" dirty="0" err="1">
                <a:solidFill>
                  <a:srgbClr val="674EA7"/>
                </a:solidFill>
                <a:latin typeface="Calibri"/>
                <a:cs typeface="Calibri"/>
              </a:rPr>
              <a:t>Complex</a:t>
            </a:r>
            <a:r>
              <a:rPr lang="es-ES" sz="3200" b="1" dirty="0">
                <a:solidFill>
                  <a:srgbClr val="674EA7"/>
                </a:solidFill>
                <a:latin typeface="Calibri"/>
                <a:cs typeface="Calibri"/>
              </a:rPr>
              <a:t> </a:t>
            </a:r>
            <a:r>
              <a:rPr lang="es-ES" sz="3200" b="1" dirty="0" err="1">
                <a:solidFill>
                  <a:srgbClr val="674EA7"/>
                </a:solidFill>
                <a:latin typeface="Calibri"/>
                <a:cs typeface="Calibri"/>
              </a:rPr>
              <a:t>communication</a:t>
            </a:r>
            <a:r>
              <a:rPr lang="es-ES" sz="3200" b="1" dirty="0">
                <a:solidFill>
                  <a:srgbClr val="674EA7"/>
                </a:solidFill>
                <a:latin typeface="Calibri"/>
                <a:cs typeface="Calibri"/>
              </a:rPr>
              <a:t> </a:t>
            </a:r>
            <a:r>
              <a:rPr lang="es-ES" sz="3200" b="1" dirty="0" err="1">
                <a:solidFill>
                  <a:srgbClr val="674EA7"/>
                </a:solidFill>
                <a:latin typeface="Calibri"/>
                <a:cs typeface="Calibri"/>
              </a:rPr>
              <a:t>means</a:t>
            </a:r>
            <a:endParaRPr lang="es-ES" sz="3200" b="1" dirty="0">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br>
              <a:rPr lang="en-US" dirty="0"/>
            </a:br>
            <a:endParaRPr dirty="0"/>
          </a:p>
          <a:p>
            <a:pPr marL="0" lvl="0" indent="0" algn="ctr" rtl="0">
              <a:lnSpc>
                <a:spcPct val="110000"/>
              </a:lnSpc>
              <a:spcBef>
                <a:spcPts val="1000"/>
              </a:spcBef>
              <a:spcAft>
                <a:spcPts val="0"/>
              </a:spcAft>
              <a:buClr>
                <a:schemeClr val="dk2"/>
              </a:buClr>
              <a:buSzPts val="2000"/>
              <a:buFont typeface="Arial"/>
              <a:buNone/>
            </a:pPr>
            <a:br>
              <a:rPr lang="en-US" dirty="0"/>
            </a:br>
            <a:endParaRPr dirty="0"/>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Training dedicated to professionals in IDD to support the development of </a:t>
            </a:r>
            <a:endParaRPr sz="18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chemeClr val="dk1"/>
                </a:solidFill>
                <a:latin typeface="Calibri"/>
                <a:ea typeface="Calibri"/>
                <a:cs typeface="Calibri"/>
                <a:sym typeface="Calibri"/>
              </a:rPr>
              <a:t>Social Communicative Abilities</a:t>
            </a:r>
            <a:endParaRPr sz="1800" b="0" i="0" u="none" strike="noStrike" cap="none">
              <a:solidFill>
                <a:schemeClr val="dk1"/>
              </a:solidFill>
              <a:latin typeface="Arial"/>
              <a:ea typeface="Arial"/>
              <a:cs typeface="Arial"/>
              <a:sym typeface="Arial"/>
            </a:endParaRPr>
          </a:p>
        </p:txBody>
      </p:sp>
      <p:pic>
        <p:nvPicPr>
          <p:cNvPr id="13" name="Image 12">
            <a:extLst>
              <a:ext uri="{FF2B5EF4-FFF2-40B4-BE49-F238E27FC236}">
                <a16:creationId xmlns:a16="http://schemas.microsoft.com/office/drawing/2014/main" id="{BDEADECE-2D10-4DBB-AEF8-6B2EEF3E0644}"/>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5" name="ZoneTexte 14">
            <a:extLst>
              <a:ext uri="{FF2B5EF4-FFF2-40B4-BE49-F238E27FC236}">
                <a16:creationId xmlns:a16="http://schemas.microsoft.com/office/drawing/2014/main" id="{77CA23B5-7C80-43E2-AF84-E6A355C11065}"/>
              </a:ext>
            </a:extLst>
          </p:cNvPr>
          <p:cNvSpPr txBox="1"/>
          <p:nvPr/>
        </p:nvSpPr>
        <p:spPr>
          <a:xfrm>
            <a:off x="1765297" y="6462654"/>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6.1.3 Communication support systems based on pictograms – low-tech assistance</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571233359"/>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53695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1312590896"/>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1492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Communication support systems based on pictograms – High-tech assistance</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4228920286"/>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908976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229866907"/>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7173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6.1.4 What is the priority when selecting vocabulary and symbols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6A4153A9-CD88-BA3E-552F-4B75285EDD72}"/>
              </a:ext>
            </a:extLst>
          </p:cNvPr>
          <p:cNvGraphicFramePr/>
          <p:nvPr>
            <p:extLst>
              <p:ext uri="{D42A27DB-BD31-4B8C-83A1-F6EECF244321}">
                <p14:modId xmlns:p14="http://schemas.microsoft.com/office/powerpoint/2010/main" val="293069001"/>
              </p:ext>
            </p:extLst>
          </p:nvPr>
        </p:nvGraphicFramePr>
        <p:xfrm>
          <a:off x="3230731" y="1876044"/>
          <a:ext cx="8093307" cy="45515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ZoneTexte 6">
            <a:extLst>
              <a:ext uri="{FF2B5EF4-FFF2-40B4-BE49-F238E27FC236}">
                <a16:creationId xmlns:a16="http://schemas.microsoft.com/office/drawing/2014/main" id="{93F507A5-36E6-A9B2-BC5B-12C2F8C5E6D2}"/>
              </a:ext>
            </a:extLst>
          </p:cNvPr>
          <p:cNvSpPr txBox="1"/>
          <p:nvPr/>
        </p:nvSpPr>
        <p:spPr>
          <a:xfrm>
            <a:off x="515862" y="2810107"/>
            <a:ext cx="4212255" cy="2058897"/>
          </a:xfrm>
          <a:prstGeom prst="rect">
            <a:avLst/>
          </a:prstGeom>
          <a:noFill/>
        </p:spPr>
        <p:txBody>
          <a:bodyPr wrap="square" rtlCol="0">
            <a:spAutoFit/>
          </a:bodyPr>
          <a:lstStyle/>
          <a:p>
            <a:pPr>
              <a:lnSpc>
                <a:spcPct val="120000"/>
              </a:lnSpc>
              <a:spcBef>
                <a:spcPts val="600"/>
              </a:spcBef>
            </a:pPr>
            <a:r>
              <a:rPr lang="fr-FR" sz="2000" dirty="0" err="1"/>
              <a:t>Severe</a:t>
            </a:r>
            <a:r>
              <a:rPr lang="fr-FR" sz="2000" dirty="0"/>
              <a:t> to </a:t>
            </a:r>
            <a:r>
              <a:rPr lang="fr-FR" sz="2000" dirty="0" err="1"/>
              <a:t>profound</a:t>
            </a:r>
            <a:r>
              <a:rPr lang="fr-FR" sz="2000" dirty="0"/>
              <a:t> IDD people are </a:t>
            </a:r>
            <a:r>
              <a:rPr lang="fr-FR" sz="2000" dirty="0" err="1"/>
              <a:t>unable</a:t>
            </a:r>
            <a:r>
              <a:rPr lang="fr-FR" sz="2000" dirty="0"/>
              <a:t> to </a:t>
            </a:r>
            <a:r>
              <a:rPr lang="fr-FR" sz="2000" dirty="0" err="1"/>
              <a:t>create</a:t>
            </a:r>
            <a:r>
              <a:rPr lang="fr-FR" sz="2000" dirty="0"/>
              <a:t> </a:t>
            </a:r>
            <a:r>
              <a:rPr lang="fr-FR" sz="2000" dirty="0" err="1"/>
              <a:t>their</a:t>
            </a:r>
            <a:r>
              <a:rPr lang="fr-FR" sz="2000" dirty="0"/>
              <a:t> </a:t>
            </a:r>
            <a:r>
              <a:rPr lang="fr-FR" sz="2000" dirty="0" err="1"/>
              <a:t>own</a:t>
            </a:r>
            <a:r>
              <a:rPr lang="fr-FR" sz="2000" dirty="0"/>
              <a:t> </a:t>
            </a:r>
            <a:r>
              <a:rPr lang="fr-FR" sz="2000" dirty="0" err="1"/>
              <a:t>lexicon</a:t>
            </a:r>
            <a:endParaRPr lang="fr-FR" sz="2000" dirty="0"/>
          </a:p>
          <a:p>
            <a:pPr algn="ctr">
              <a:lnSpc>
                <a:spcPct val="120000"/>
              </a:lnSpc>
              <a:spcBef>
                <a:spcPts val="600"/>
              </a:spcBef>
            </a:pPr>
            <a:r>
              <a:rPr lang="fr-FR" sz="2000" dirty="0"/>
              <a:t>⇓</a:t>
            </a:r>
          </a:p>
          <a:p>
            <a:pPr>
              <a:lnSpc>
                <a:spcPct val="120000"/>
              </a:lnSpc>
              <a:spcBef>
                <a:spcPts val="600"/>
              </a:spcBef>
            </a:pPr>
            <a:r>
              <a:rPr lang="fr-FR" sz="2000" dirty="0" err="1"/>
              <a:t>They</a:t>
            </a:r>
            <a:r>
              <a:rPr lang="fr-FR" sz="2000" dirty="0"/>
              <a:t> mus </a:t>
            </a:r>
            <a:r>
              <a:rPr lang="fr-FR" sz="2000" dirty="0" err="1"/>
              <a:t>satisfy</a:t>
            </a:r>
            <a:r>
              <a:rPr lang="fr-FR" sz="2000" dirty="0"/>
              <a:t> </a:t>
            </a:r>
            <a:r>
              <a:rPr lang="fr-FR" sz="2000" dirty="0" err="1"/>
              <a:t>themselves</a:t>
            </a:r>
            <a:r>
              <a:rPr lang="fr-FR" sz="2000" dirty="0"/>
              <a:t> </a:t>
            </a:r>
            <a:r>
              <a:rPr lang="fr-FR" sz="2000" dirty="0" err="1"/>
              <a:t>with</a:t>
            </a:r>
            <a:r>
              <a:rPr lang="fr-FR" sz="2000" dirty="0"/>
              <a:t> </a:t>
            </a:r>
            <a:r>
              <a:rPr lang="fr-FR" sz="2000" dirty="0" err="1"/>
              <a:t>vocabulary</a:t>
            </a:r>
            <a:r>
              <a:rPr lang="fr-FR" sz="2000" dirty="0"/>
              <a:t> </a:t>
            </a:r>
            <a:r>
              <a:rPr lang="fr-FR" sz="2000" dirty="0" err="1"/>
              <a:t>selected</a:t>
            </a:r>
            <a:r>
              <a:rPr lang="fr-FR" sz="2000" dirty="0"/>
              <a:t> by </a:t>
            </a:r>
            <a:r>
              <a:rPr lang="fr-FR" sz="2000" dirty="0" err="1"/>
              <a:t>others</a:t>
            </a:r>
            <a:endParaRPr lang="fr-FR" sz="2000" dirty="0"/>
          </a:p>
        </p:txBody>
      </p:sp>
    </p:spTree>
    <p:extLst>
      <p:ext uri="{BB962C8B-B14F-4D97-AF65-F5344CB8AC3E}">
        <p14:creationId xmlns:p14="http://schemas.microsoft.com/office/powerpoint/2010/main" val="71950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2" name="Diagramme 1">
            <a:extLst>
              <a:ext uri="{FF2B5EF4-FFF2-40B4-BE49-F238E27FC236}">
                <a16:creationId xmlns:a16="http://schemas.microsoft.com/office/drawing/2014/main" id="{F8107918-DB74-DA8E-FA0C-5111BBC82C51}"/>
              </a:ext>
            </a:extLst>
          </p:cNvPr>
          <p:cNvGraphicFramePr/>
          <p:nvPr>
            <p:extLst>
              <p:ext uri="{D42A27DB-BD31-4B8C-83A1-F6EECF244321}">
                <p14:modId xmlns:p14="http://schemas.microsoft.com/office/powerpoint/2010/main" val="1774526399"/>
              </p:ext>
            </p:extLst>
          </p:nvPr>
        </p:nvGraphicFramePr>
        <p:xfrm>
          <a:off x="1870750" y="1140378"/>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ZoneTexte 2">
            <a:extLst>
              <a:ext uri="{FF2B5EF4-FFF2-40B4-BE49-F238E27FC236}">
                <a16:creationId xmlns:a16="http://schemas.microsoft.com/office/drawing/2014/main" id="{5D332959-900D-751E-BC9C-EE24F0B3F8D0}"/>
              </a:ext>
            </a:extLst>
          </p:cNvPr>
          <p:cNvSpPr txBox="1"/>
          <p:nvPr/>
        </p:nvSpPr>
        <p:spPr>
          <a:xfrm>
            <a:off x="2193250" y="2263698"/>
            <a:ext cx="3352200" cy="369332"/>
          </a:xfrm>
          <a:prstGeom prst="rect">
            <a:avLst/>
          </a:prstGeom>
          <a:noFill/>
        </p:spPr>
        <p:txBody>
          <a:bodyPr wrap="none" rtlCol="0">
            <a:spAutoFit/>
          </a:bodyPr>
          <a:lstStyle/>
          <a:p>
            <a:r>
              <a:rPr lang="fr-FR" sz="1800" dirty="0">
                <a:solidFill>
                  <a:schemeClr val="tx2">
                    <a:lumMod val="50000"/>
                  </a:schemeClr>
                </a:solidFill>
              </a:rPr>
              <a:t>To express </a:t>
            </a:r>
            <a:r>
              <a:rPr lang="fr-FR" sz="1800" dirty="0" err="1">
                <a:solidFill>
                  <a:schemeClr val="tx2">
                    <a:lumMod val="50000"/>
                  </a:schemeClr>
                </a:solidFill>
              </a:rPr>
              <a:t>fundamental</a:t>
            </a:r>
            <a:r>
              <a:rPr lang="fr-FR" sz="1800" dirty="0">
                <a:solidFill>
                  <a:schemeClr val="tx2">
                    <a:lumMod val="50000"/>
                  </a:schemeClr>
                </a:solidFill>
              </a:rPr>
              <a:t> </a:t>
            </a:r>
            <a:r>
              <a:rPr lang="fr-FR" sz="1800" dirty="0" err="1">
                <a:solidFill>
                  <a:schemeClr val="tx2">
                    <a:lumMod val="50000"/>
                  </a:schemeClr>
                </a:solidFill>
              </a:rPr>
              <a:t>needs</a:t>
            </a:r>
            <a:endParaRPr lang="fr-FR" sz="1800" dirty="0">
              <a:solidFill>
                <a:schemeClr val="tx2">
                  <a:lumMod val="50000"/>
                </a:schemeClr>
              </a:solidFill>
            </a:endParaRPr>
          </a:p>
        </p:txBody>
      </p:sp>
      <p:sp>
        <p:nvSpPr>
          <p:cNvPr id="4" name="ZoneTexte 3">
            <a:extLst>
              <a:ext uri="{FF2B5EF4-FFF2-40B4-BE49-F238E27FC236}">
                <a16:creationId xmlns:a16="http://schemas.microsoft.com/office/drawing/2014/main" id="{F8DFC777-0BF7-CDC6-EF38-9003A2B77FFB}"/>
              </a:ext>
            </a:extLst>
          </p:cNvPr>
          <p:cNvSpPr txBox="1"/>
          <p:nvPr/>
        </p:nvSpPr>
        <p:spPr>
          <a:xfrm>
            <a:off x="6096000" y="2263698"/>
            <a:ext cx="3942105" cy="369332"/>
          </a:xfrm>
          <a:prstGeom prst="rect">
            <a:avLst/>
          </a:prstGeom>
          <a:noFill/>
        </p:spPr>
        <p:txBody>
          <a:bodyPr wrap="square" rtlCol="0">
            <a:spAutoFit/>
          </a:bodyPr>
          <a:lstStyle/>
          <a:p>
            <a:r>
              <a:rPr lang="fr-FR" sz="1800" dirty="0" err="1">
                <a:solidFill>
                  <a:schemeClr val="tx2">
                    <a:lumMod val="50000"/>
                  </a:schemeClr>
                </a:solidFill>
              </a:rPr>
              <a:t>Functional</a:t>
            </a:r>
            <a:r>
              <a:rPr lang="fr-FR" sz="1800" dirty="0">
                <a:solidFill>
                  <a:schemeClr val="tx2">
                    <a:lumMod val="50000"/>
                  </a:schemeClr>
                </a:solidFill>
              </a:rPr>
              <a:t> </a:t>
            </a:r>
            <a:r>
              <a:rPr lang="fr-FR" sz="1800" dirty="0" err="1">
                <a:solidFill>
                  <a:schemeClr val="tx2">
                    <a:lumMod val="50000"/>
                  </a:schemeClr>
                </a:solidFill>
              </a:rPr>
              <a:t>needs</a:t>
            </a:r>
            <a:r>
              <a:rPr lang="fr-FR" sz="1800" dirty="0">
                <a:solidFill>
                  <a:schemeClr val="tx2">
                    <a:lumMod val="50000"/>
                  </a:schemeClr>
                </a:solidFill>
              </a:rPr>
              <a:t> in </a:t>
            </a:r>
            <a:r>
              <a:rPr lang="fr-FR" sz="1800" dirty="0" err="1">
                <a:solidFill>
                  <a:schemeClr val="tx2">
                    <a:lumMod val="50000"/>
                  </a:schemeClr>
                </a:solidFill>
              </a:rPr>
              <a:t>specific</a:t>
            </a:r>
            <a:r>
              <a:rPr lang="fr-FR" sz="1800" dirty="0">
                <a:solidFill>
                  <a:schemeClr val="tx2">
                    <a:lumMod val="50000"/>
                  </a:schemeClr>
                </a:solidFill>
              </a:rPr>
              <a:t> situation</a:t>
            </a:r>
          </a:p>
        </p:txBody>
      </p:sp>
    </p:spTree>
    <p:extLst>
      <p:ext uri="{BB962C8B-B14F-4D97-AF65-F5344CB8AC3E}">
        <p14:creationId xmlns:p14="http://schemas.microsoft.com/office/powerpoint/2010/main" val="1792636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6.1.5 How to select the appropriate visual support ?</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3" name="Diagramme 2">
            <a:extLst>
              <a:ext uri="{FF2B5EF4-FFF2-40B4-BE49-F238E27FC236}">
                <a16:creationId xmlns:a16="http://schemas.microsoft.com/office/drawing/2014/main" id="{2F81E9D3-65FB-C524-1FFE-27562CCA3575}"/>
              </a:ext>
            </a:extLst>
          </p:cNvPr>
          <p:cNvGraphicFramePr/>
          <p:nvPr>
            <p:extLst>
              <p:ext uri="{D42A27DB-BD31-4B8C-83A1-F6EECF244321}">
                <p14:modId xmlns:p14="http://schemas.microsoft.com/office/powerpoint/2010/main" val="2157301122"/>
              </p:ext>
            </p:extLst>
          </p:nvPr>
        </p:nvGraphicFramePr>
        <p:xfrm>
          <a:off x="1753496" y="1454390"/>
          <a:ext cx="9638690" cy="51557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67532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4" name="Diagramme 3">
            <a:extLst>
              <a:ext uri="{FF2B5EF4-FFF2-40B4-BE49-F238E27FC236}">
                <a16:creationId xmlns:a16="http://schemas.microsoft.com/office/drawing/2014/main" id="{14DC81B9-24D8-62F9-9D47-03B66EBE5789}"/>
              </a:ext>
            </a:extLst>
          </p:cNvPr>
          <p:cNvGraphicFramePr/>
          <p:nvPr>
            <p:extLst>
              <p:ext uri="{D42A27DB-BD31-4B8C-83A1-F6EECF244321}">
                <p14:modId xmlns:p14="http://schemas.microsoft.com/office/powerpoint/2010/main" val="1329858132"/>
              </p:ext>
            </p:extLst>
          </p:nvPr>
        </p:nvGraphicFramePr>
        <p:xfrm>
          <a:off x="-185360" y="1008927"/>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 name="Flèche vers la droite 4">
            <a:extLst>
              <a:ext uri="{FF2B5EF4-FFF2-40B4-BE49-F238E27FC236}">
                <a16:creationId xmlns:a16="http://schemas.microsoft.com/office/drawing/2014/main" id="{531725C5-D1EE-A543-8B53-6E3E92EA5E72}"/>
              </a:ext>
            </a:extLst>
          </p:cNvPr>
          <p:cNvSpPr/>
          <p:nvPr/>
        </p:nvSpPr>
        <p:spPr>
          <a:xfrm>
            <a:off x="6545766" y="3365080"/>
            <a:ext cx="978408" cy="484632"/>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plastique, bouteille, réfrigérateur, électroménager&#10;&#10;Description générée automatiquement">
            <a:extLst>
              <a:ext uri="{FF2B5EF4-FFF2-40B4-BE49-F238E27FC236}">
                <a16:creationId xmlns:a16="http://schemas.microsoft.com/office/drawing/2014/main" id="{E9E09CF5-0742-0181-F6EC-6B065360B47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23335" y="1490145"/>
            <a:ext cx="1625479" cy="1573044"/>
          </a:xfrm>
          <a:prstGeom prst="rect">
            <a:avLst/>
          </a:prstGeom>
        </p:spPr>
      </p:pic>
      <p:sp>
        <p:nvSpPr>
          <p:cNvPr id="7" name="ZoneTexte 6">
            <a:extLst>
              <a:ext uri="{FF2B5EF4-FFF2-40B4-BE49-F238E27FC236}">
                <a16:creationId xmlns:a16="http://schemas.microsoft.com/office/drawing/2014/main" id="{3843D949-9AAF-7434-F791-631D3FB7538D}"/>
              </a:ext>
            </a:extLst>
          </p:cNvPr>
          <p:cNvSpPr txBox="1"/>
          <p:nvPr/>
        </p:nvSpPr>
        <p:spPr>
          <a:xfrm>
            <a:off x="10314878" y="1918010"/>
            <a:ext cx="1274708" cy="369332"/>
          </a:xfrm>
          <a:prstGeom prst="rect">
            <a:avLst/>
          </a:prstGeom>
          <a:noFill/>
        </p:spPr>
        <p:txBody>
          <a:bodyPr wrap="none" rtlCol="0">
            <a:spAutoFit/>
          </a:bodyPr>
          <a:lstStyle/>
          <a:p>
            <a:r>
              <a:rPr lang="fr-FR" sz="1800" b="1" dirty="0">
                <a:solidFill>
                  <a:schemeClr val="tx2">
                    <a:lumMod val="50000"/>
                  </a:schemeClr>
                </a:solidFill>
              </a:rPr>
              <a:t>ComFor-2</a:t>
            </a:r>
          </a:p>
        </p:txBody>
      </p:sp>
      <p:sp>
        <p:nvSpPr>
          <p:cNvPr id="8" name="ZoneTexte 7">
            <a:extLst>
              <a:ext uri="{FF2B5EF4-FFF2-40B4-BE49-F238E27FC236}">
                <a16:creationId xmlns:a16="http://schemas.microsoft.com/office/drawing/2014/main" id="{67112B6B-D2AF-86BD-E86D-0FD2EC9900A9}"/>
              </a:ext>
            </a:extLst>
          </p:cNvPr>
          <p:cNvSpPr txBox="1"/>
          <p:nvPr/>
        </p:nvSpPr>
        <p:spPr>
          <a:xfrm>
            <a:off x="7765548" y="3513684"/>
            <a:ext cx="4153708" cy="2398413"/>
          </a:xfrm>
          <a:prstGeom prst="rect">
            <a:avLst/>
          </a:prstGeom>
          <a:noFill/>
        </p:spPr>
        <p:txBody>
          <a:bodyPr wrap="square" rtlCol="0">
            <a:spAutoFit/>
          </a:bodyPr>
          <a:lstStyle/>
          <a:p>
            <a:pPr marL="342900" lvl="0" indent="-342900">
              <a:lnSpc>
                <a:spcPct val="120000"/>
              </a:lnSpc>
              <a:spcBef>
                <a:spcPts val="600"/>
              </a:spcBef>
              <a:buFont typeface="Calibri" panose="020F0502020204030204" pitchFamily="34" charset="0"/>
              <a:buChar char="-"/>
            </a:pPr>
            <a:r>
              <a:rPr lang="fr-BE" sz="1800" kern="100" dirty="0" err="1">
                <a:solidFill>
                  <a:srgbClr val="202124"/>
                </a:solidFill>
                <a:effectLst/>
                <a:latin typeface="+mn-lt"/>
                <a:ea typeface="Calibri" panose="020F0502020204030204" pitchFamily="34" charset="0"/>
                <a:cs typeface="Times New Roman" panose="02020603050405020304" pitchFamily="18" charset="0"/>
              </a:rPr>
              <a:t>makes</a:t>
            </a:r>
            <a:r>
              <a:rPr lang="fr-BE" sz="1800" kern="100" dirty="0">
                <a:solidFill>
                  <a:srgbClr val="202124"/>
                </a:solidFill>
                <a:effectLst/>
                <a:latin typeface="+mn-lt"/>
                <a:ea typeface="Calibri" panose="020F0502020204030204" pitchFamily="34" charset="0"/>
                <a:cs typeface="Times New Roman" panose="02020603050405020304" pitchFamily="18" charset="0"/>
              </a:rPr>
              <a:t> </a:t>
            </a:r>
            <a:r>
              <a:rPr lang="fr-BE" sz="1800" kern="100" dirty="0" err="1">
                <a:solidFill>
                  <a:srgbClr val="202124"/>
                </a:solidFill>
                <a:effectLst/>
                <a:latin typeface="+mn-lt"/>
                <a:ea typeface="Calibri" panose="020F0502020204030204" pitchFamily="34" charset="0"/>
                <a:cs typeface="Times New Roman" panose="02020603050405020304" pitchFamily="18" charset="0"/>
              </a:rPr>
              <a:t>it</a:t>
            </a:r>
            <a:r>
              <a:rPr lang="fr-BE" sz="1800" kern="100" dirty="0">
                <a:solidFill>
                  <a:srgbClr val="202124"/>
                </a:solidFill>
                <a:effectLst/>
                <a:latin typeface="+mn-lt"/>
                <a:ea typeface="Calibri" panose="020F0502020204030204" pitchFamily="34" charset="0"/>
                <a:cs typeface="Times New Roman" panose="02020603050405020304" pitchFamily="18" charset="0"/>
              </a:rPr>
              <a:t> possible to propose </a:t>
            </a:r>
            <a:r>
              <a:rPr lang="fr-BE" sz="1800" kern="100" dirty="0" err="1">
                <a:solidFill>
                  <a:srgbClr val="202124"/>
                </a:solidFill>
                <a:effectLst/>
                <a:latin typeface="+mn-lt"/>
                <a:ea typeface="Calibri" panose="020F0502020204030204" pitchFamily="34" charset="0"/>
                <a:cs typeface="Times New Roman" panose="02020603050405020304" pitchFamily="18" charset="0"/>
              </a:rPr>
              <a:t>precise</a:t>
            </a:r>
            <a:r>
              <a:rPr lang="fr-BE" sz="1800" kern="100" dirty="0">
                <a:solidFill>
                  <a:srgbClr val="202124"/>
                </a:solidFill>
                <a:effectLst/>
                <a:latin typeface="+mn-lt"/>
                <a:ea typeface="Calibri" panose="020F0502020204030204" pitchFamily="34" charset="0"/>
                <a:cs typeface="Times New Roman" panose="02020603050405020304" pitchFamily="18" charset="0"/>
              </a:rPr>
              <a:t> </a:t>
            </a:r>
            <a:r>
              <a:rPr lang="fr-BE" sz="1800" kern="100" dirty="0" err="1">
                <a:solidFill>
                  <a:srgbClr val="202124"/>
                </a:solidFill>
                <a:effectLst/>
                <a:latin typeface="+mn-lt"/>
                <a:ea typeface="Calibri" panose="020F0502020204030204" pitchFamily="34" charset="0"/>
                <a:cs typeface="Times New Roman" panose="02020603050405020304" pitchFamily="18" charset="0"/>
              </a:rPr>
              <a:t>recommendations</a:t>
            </a:r>
            <a:r>
              <a:rPr lang="fr-BE" sz="1800" kern="100" dirty="0">
                <a:solidFill>
                  <a:srgbClr val="202124"/>
                </a:solidFill>
                <a:effectLst/>
                <a:latin typeface="+mn-lt"/>
                <a:ea typeface="Calibri" panose="020F0502020204030204" pitchFamily="34" charset="0"/>
                <a:cs typeface="Times New Roman" panose="02020603050405020304" pitchFamily="18" charset="0"/>
              </a:rPr>
              <a:t> for </a:t>
            </a:r>
            <a:r>
              <a:rPr lang="fr-BE" sz="1800" kern="100" dirty="0" err="1">
                <a:solidFill>
                  <a:srgbClr val="202124"/>
                </a:solidFill>
                <a:effectLst/>
                <a:latin typeface="+mn-lt"/>
                <a:ea typeface="Calibri" panose="020F0502020204030204" pitchFamily="34" charset="0"/>
                <a:cs typeface="Times New Roman" panose="02020603050405020304" pitchFamily="18" charset="0"/>
              </a:rPr>
              <a:t>considering</a:t>
            </a:r>
            <a:r>
              <a:rPr lang="fr-BE" sz="1800" kern="100" dirty="0">
                <a:solidFill>
                  <a:srgbClr val="202124"/>
                </a:solidFill>
                <a:effectLst/>
                <a:latin typeface="+mn-lt"/>
                <a:ea typeface="Calibri" panose="020F0502020204030204" pitchFamily="34" charset="0"/>
                <a:cs typeface="Times New Roman" panose="02020603050405020304" pitchFamily="18" charset="0"/>
              </a:rPr>
              <a:t> communication </a:t>
            </a:r>
            <a:r>
              <a:rPr lang="fr-BE" sz="1800" kern="100" dirty="0" err="1">
                <a:solidFill>
                  <a:srgbClr val="202124"/>
                </a:solidFill>
                <a:effectLst/>
                <a:latin typeface="+mn-lt"/>
                <a:ea typeface="Calibri" panose="020F0502020204030204" pitchFamily="34" charset="0"/>
                <a:cs typeface="Times New Roman" panose="02020603050405020304" pitchFamily="18" charset="0"/>
              </a:rPr>
              <a:t>using</a:t>
            </a:r>
            <a:r>
              <a:rPr lang="fr-BE" sz="1800" kern="100" dirty="0">
                <a:solidFill>
                  <a:srgbClr val="202124"/>
                </a:solidFill>
                <a:effectLst/>
                <a:latin typeface="+mn-lt"/>
                <a:ea typeface="Calibri" panose="020F0502020204030204" pitchFamily="34" charset="0"/>
                <a:cs typeface="Times New Roman" panose="02020603050405020304" pitchFamily="18" charset="0"/>
              </a:rPr>
              <a:t> </a:t>
            </a:r>
            <a:r>
              <a:rPr lang="fr-BE" sz="1800" kern="100" dirty="0" err="1">
                <a:solidFill>
                  <a:srgbClr val="202124"/>
                </a:solidFill>
                <a:effectLst/>
                <a:latin typeface="+mn-lt"/>
                <a:ea typeface="Calibri" panose="020F0502020204030204" pitchFamily="34" charset="0"/>
                <a:cs typeface="Times New Roman" panose="02020603050405020304" pitchFamily="18" charset="0"/>
              </a:rPr>
              <a:t>visual</a:t>
            </a:r>
            <a:r>
              <a:rPr lang="fr-BE" sz="1800" kern="100" dirty="0">
                <a:solidFill>
                  <a:srgbClr val="202124"/>
                </a:solidFill>
                <a:effectLst/>
                <a:latin typeface="+mn-lt"/>
                <a:ea typeface="Calibri" panose="020F0502020204030204" pitchFamily="34" charset="0"/>
                <a:cs typeface="Times New Roman" panose="02020603050405020304" pitchFamily="18" charset="0"/>
              </a:rPr>
              <a:t> </a:t>
            </a:r>
            <a:r>
              <a:rPr lang="fr-BE" sz="1800" kern="100" dirty="0" err="1">
                <a:solidFill>
                  <a:srgbClr val="202124"/>
                </a:solidFill>
                <a:effectLst/>
                <a:latin typeface="+mn-lt"/>
                <a:ea typeface="Calibri" panose="020F0502020204030204" pitchFamily="34" charset="0"/>
                <a:cs typeface="Times New Roman" panose="02020603050405020304" pitchFamily="18" charset="0"/>
              </a:rPr>
              <a:t>aids</a:t>
            </a:r>
            <a:r>
              <a:rPr lang="fr-BE" sz="1800" kern="100" dirty="0">
                <a:solidFill>
                  <a:srgbClr val="202124"/>
                </a:solidFill>
                <a:effectLst/>
                <a:latin typeface="+mn-lt"/>
                <a:ea typeface="Calibri" panose="020F0502020204030204" pitchFamily="34" charset="0"/>
                <a:cs typeface="Times New Roman" panose="02020603050405020304" pitchFamily="18" charset="0"/>
              </a:rPr>
              <a:t>,</a:t>
            </a:r>
            <a:endParaRPr lang="fr-BE" sz="1800" kern="100" dirty="0">
              <a:effectLst/>
              <a:latin typeface="+mn-lt"/>
              <a:ea typeface="Calibri" panose="020F0502020204030204" pitchFamily="34" charset="0"/>
              <a:cs typeface="Times New Roman" panose="02020603050405020304" pitchFamily="18" charset="0"/>
            </a:endParaRPr>
          </a:p>
          <a:p>
            <a:pPr marL="342900" lvl="0" indent="-342900">
              <a:lnSpc>
                <a:spcPct val="120000"/>
              </a:lnSpc>
              <a:spcBef>
                <a:spcPts val="600"/>
              </a:spcBef>
              <a:buFont typeface="Calibri" panose="020F0502020204030204" pitchFamily="34" charset="0"/>
              <a:buChar char="-"/>
            </a:pPr>
            <a:r>
              <a:rPr lang="en-US" sz="1800" kern="100" dirty="0">
                <a:solidFill>
                  <a:srgbClr val="202124"/>
                </a:solidFill>
                <a:effectLst/>
                <a:latin typeface="+mn-lt"/>
                <a:ea typeface="Calibri" panose="020F0502020204030204" pitchFamily="34" charset="0"/>
                <a:cs typeface="Times New Roman" panose="02020603050405020304" pitchFamily="18" charset="0"/>
              </a:rPr>
              <a:t>assess the presentative and representative levels.</a:t>
            </a:r>
            <a:endParaRPr lang="fr-BE" sz="1800" kern="100" dirty="0">
              <a:effectLst/>
              <a:latin typeface="+mn-lt"/>
              <a:ea typeface="Calibri" panose="020F0502020204030204" pitchFamily="34" charset="0"/>
              <a:cs typeface="Times New Roman" panose="02020603050405020304" pitchFamily="18" charset="0"/>
            </a:endParaRPr>
          </a:p>
          <a:p>
            <a:pPr marL="342900" algn="r">
              <a:lnSpc>
                <a:spcPct val="120000"/>
              </a:lnSpc>
            </a:pPr>
            <a:r>
              <a:rPr lang="fr-FR" dirty="0">
                <a:latin typeface="+mn-lt"/>
              </a:rPr>
              <a:t> (</a:t>
            </a:r>
            <a:r>
              <a:rPr lang="fr-FR" dirty="0" err="1">
                <a:latin typeface="+mn-lt"/>
              </a:rPr>
              <a:t>Verpoorten</a:t>
            </a:r>
            <a:r>
              <a:rPr lang="fr-FR" dirty="0">
                <a:latin typeface="+mn-lt"/>
              </a:rPr>
              <a:t> et al., 2012)</a:t>
            </a:r>
          </a:p>
        </p:txBody>
      </p:sp>
    </p:spTree>
    <p:extLst>
      <p:ext uri="{BB962C8B-B14F-4D97-AF65-F5344CB8AC3E}">
        <p14:creationId xmlns:p14="http://schemas.microsoft.com/office/powerpoint/2010/main" val="681834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pic>
        <p:nvPicPr>
          <p:cNvPr id="4098" name="Picture 2" descr="Biberon avec double poignées en plastique - Areu Bébé">
            <a:extLst>
              <a:ext uri="{FF2B5EF4-FFF2-40B4-BE49-F238E27FC236}">
                <a16:creationId xmlns:a16="http://schemas.microsoft.com/office/drawing/2014/main" id="{CF34E68D-BF38-DF63-7571-F56B34DBB3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75" y="1596481"/>
            <a:ext cx="1983059" cy="19830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Biberon avec double poignées en plastique - Areu Bébé">
            <a:extLst>
              <a:ext uri="{FF2B5EF4-FFF2-40B4-BE49-F238E27FC236}">
                <a16:creationId xmlns:a16="http://schemas.microsoft.com/office/drawing/2014/main" id="{6EE5404F-350B-3982-5B01-3B5C4D1D7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4857" y="1660911"/>
            <a:ext cx="1768089" cy="1768089"/>
          </a:xfrm>
          <a:prstGeom prst="rect">
            <a:avLst/>
          </a:prstGeom>
          <a:solidFill>
            <a:srgbClr val="FFFFFF">
              <a:shade val="85000"/>
            </a:srgbClr>
          </a:solidFill>
          <a:ln w="12700" cap="sq">
            <a:solidFill>
              <a:schemeClr val="tx1">
                <a:lumMod val="50000"/>
                <a:lumOff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4" name="Groupe 23">
            <a:extLst>
              <a:ext uri="{FF2B5EF4-FFF2-40B4-BE49-F238E27FC236}">
                <a16:creationId xmlns:a16="http://schemas.microsoft.com/office/drawing/2014/main" id="{966CC9DC-BCCD-3179-65A3-586327F27025}"/>
              </a:ext>
            </a:extLst>
          </p:cNvPr>
          <p:cNvGrpSpPr/>
          <p:nvPr/>
        </p:nvGrpSpPr>
        <p:grpSpPr>
          <a:xfrm>
            <a:off x="6666569" y="1660909"/>
            <a:ext cx="1768089" cy="1768090"/>
            <a:chOff x="6666569" y="1660909"/>
            <a:chExt cx="1768089" cy="1768090"/>
          </a:xfrm>
        </p:grpSpPr>
        <p:pic>
          <p:nvPicPr>
            <p:cNvPr id="14" name="Image 13">
              <a:extLst>
                <a:ext uri="{FF2B5EF4-FFF2-40B4-BE49-F238E27FC236}">
                  <a16:creationId xmlns:a16="http://schemas.microsoft.com/office/drawing/2014/main" id="{CBED0CE9-D192-578B-1D88-38E306C1ACFF}"/>
                </a:ext>
              </a:extLst>
            </p:cNvPr>
            <p:cNvPicPr>
              <a:picLocks noChangeAspect="1"/>
            </p:cNvPicPr>
            <p:nvPr/>
          </p:nvPicPr>
          <p:blipFill>
            <a:blip r:embed="rId6"/>
            <a:stretch>
              <a:fillRect/>
            </a:stretch>
          </p:blipFill>
          <p:spPr>
            <a:xfrm>
              <a:off x="7243995" y="1771600"/>
              <a:ext cx="653156" cy="1546708"/>
            </a:xfrm>
            <a:prstGeom prst="rect">
              <a:avLst/>
            </a:prstGeom>
          </p:spPr>
        </p:pic>
        <p:sp>
          <p:nvSpPr>
            <p:cNvPr id="15" name="Rectangle 14">
              <a:extLst>
                <a:ext uri="{FF2B5EF4-FFF2-40B4-BE49-F238E27FC236}">
                  <a16:creationId xmlns:a16="http://schemas.microsoft.com/office/drawing/2014/main" id="{CDC9E29F-F1C1-BCB7-4B2C-653F4E697F2F}"/>
                </a:ext>
              </a:extLst>
            </p:cNvPr>
            <p:cNvSpPr/>
            <p:nvPr/>
          </p:nvSpPr>
          <p:spPr>
            <a:xfrm>
              <a:off x="6666569" y="1660909"/>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aphicFrame>
        <p:nvGraphicFramePr>
          <p:cNvPr id="17" name="Diagramme 16">
            <a:extLst>
              <a:ext uri="{FF2B5EF4-FFF2-40B4-BE49-F238E27FC236}">
                <a16:creationId xmlns:a16="http://schemas.microsoft.com/office/drawing/2014/main" id="{26C69433-865B-120A-3CAD-961EA553C862}"/>
              </a:ext>
            </a:extLst>
          </p:cNvPr>
          <p:cNvGraphicFramePr/>
          <p:nvPr>
            <p:extLst>
              <p:ext uri="{D42A27DB-BD31-4B8C-83A1-F6EECF244321}">
                <p14:modId xmlns:p14="http://schemas.microsoft.com/office/powerpoint/2010/main" val="1014499711"/>
              </p:ext>
            </p:extLst>
          </p:nvPr>
        </p:nvGraphicFramePr>
        <p:xfrm>
          <a:off x="488175" y="1968585"/>
          <a:ext cx="11215649" cy="45552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23" name="Groupe 22">
            <a:extLst>
              <a:ext uri="{FF2B5EF4-FFF2-40B4-BE49-F238E27FC236}">
                <a16:creationId xmlns:a16="http://schemas.microsoft.com/office/drawing/2014/main" id="{9A19FFE8-3F83-1B86-B604-FDC013F3434F}"/>
              </a:ext>
            </a:extLst>
          </p:cNvPr>
          <p:cNvGrpSpPr/>
          <p:nvPr/>
        </p:nvGrpSpPr>
        <p:grpSpPr>
          <a:xfrm>
            <a:off x="9658502" y="1630794"/>
            <a:ext cx="1768089" cy="1768090"/>
            <a:chOff x="9658502" y="1630794"/>
            <a:chExt cx="1768089" cy="1768090"/>
          </a:xfrm>
        </p:grpSpPr>
        <p:pic>
          <p:nvPicPr>
            <p:cNvPr id="16" name="Image 15" descr="Tasse à frappé contour">
              <a:extLst>
                <a:ext uri="{FF2B5EF4-FFF2-40B4-BE49-F238E27FC236}">
                  <a16:creationId xmlns:a16="http://schemas.microsoft.com/office/drawing/2014/main" id="{5E291647-4C6A-083A-707A-04C990FF6A3E}"/>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9844617" y="1777996"/>
              <a:ext cx="1491814" cy="1491814"/>
            </a:xfrm>
            <a:prstGeom prst="rect">
              <a:avLst/>
            </a:prstGeom>
          </p:spPr>
        </p:pic>
        <p:sp>
          <p:nvSpPr>
            <p:cNvPr id="18" name="Rectangle 17">
              <a:extLst>
                <a:ext uri="{FF2B5EF4-FFF2-40B4-BE49-F238E27FC236}">
                  <a16:creationId xmlns:a16="http://schemas.microsoft.com/office/drawing/2014/main" id="{00131232-D879-5AC4-CE8B-41B05689CC02}"/>
                </a:ext>
              </a:extLst>
            </p:cNvPr>
            <p:cNvSpPr/>
            <p:nvPr/>
          </p:nvSpPr>
          <p:spPr>
            <a:xfrm>
              <a:off x="9658502" y="1630794"/>
              <a:ext cx="1768089" cy="1768090"/>
            </a:xfrm>
            <a:prstGeom prst="rect">
              <a:avLst/>
            </a:prstGeom>
            <a:no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9" name="ZoneTexte 18">
            <a:extLst>
              <a:ext uri="{FF2B5EF4-FFF2-40B4-BE49-F238E27FC236}">
                <a16:creationId xmlns:a16="http://schemas.microsoft.com/office/drawing/2014/main" id="{D9D37FB3-B064-4C44-4C3A-D05C218B39A5}"/>
              </a:ext>
            </a:extLst>
          </p:cNvPr>
          <p:cNvSpPr txBox="1"/>
          <p:nvPr/>
        </p:nvSpPr>
        <p:spPr>
          <a:xfrm>
            <a:off x="404350" y="5261519"/>
            <a:ext cx="2182733" cy="726686"/>
          </a:xfrm>
          <a:prstGeom prst="rect">
            <a:avLst/>
          </a:prstGeom>
          <a:noFill/>
        </p:spPr>
        <p:txBody>
          <a:bodyPr wrap="square" rtlCol="0">
            <a:spAutoFit/>
          </a:bodyPr>
          <a:lstStyle/>
          <a:p>
            <a:pPr algn="ctr"/>
            <a:r>
              <a:rPr lang="en-GB" sz="2000"/>
              <a:t>My own feeding bottle</a:t>
            </a:r>
          </a:p>
        </p:txBody>
      </p:sp>
      <p:sp>
        <p:nvSpPr>
          <p:cNvPr id="20" name="ZoneTexte 19">
            <a:extLst>
              <a:ext uri="{FF2B5EF4-FFF2-40B4-BE49-F238E27FC236}">
                <a16:creationId xmlns:a16="http://schemas.microsoft.com/office/drawing/2014/main" id="{3743CE0C-5FC1-00F5-8A6D-BBA23A99AC0F}"/>
              </a:ext>
            </a:extLst>
          </p:cNvPr>
          <p:cNvSpPr txBox="1"/>
          <p:nvPr/>
        </p:nvSpPr>
        <p:spPr>
          <a:xfrm>
            <a:off x="3477534" y="5261519"/>
            <a:ext cx="2182733" cy="707886"/>
          </a:xfrm>
          <a:prstGeom prst="rect">
            <a:avLst/>
          </a:prstGeom>
          <a:noFill/>
        </p:spPr>
        <p:txBody>
          <a:bodyPr wrap="square" rtlCol="0">
            <a:spAutoFit/>
          </a:bodyPr>
          <a:lstStyle/>
          <a:p>
            <a:pPr algn="ctr"/>
            <a:r>
              <a:rPr lang="en-GB" sz="2000"/>
              <a:t>A picture of my feeding bottle</a:t>
            </a:r>
          </a:p>
        </p:txBody>
      </p:sp>
      <p:sp>
        <p:nvSpPr>
          <p:cNvPr id="21" name="ZoneTexte 20">
            <a:extLst>
              <a:ext uri="{FF2B5EF4-FFF2-40B4-BE49-F238E27FC236}">
                <a16:creationId xmlns:a16="http://schemas.microsoft.com/office/drawing/2014/main" id="{F43BC203-321B-CD26-0BED-F22C85B4F63A}"/>
              </a:ext>
            </a:extLst>
          </p:cNvPr>
          <p:cNvSpPr txBox="1"/>
          <p:nvPr/>
        </p:nvSpPr>
        <p:spPr>
          <a:xfrm>
            <a:off x="6550718" y="5261519"/>
            <a:ext cx="2182733" cy="707886"/>
          </a:xfrm>
          <a:prstGeom prst="rect">
            <a:avLst/>
          </a:prstGeom>
          <a:noFill/>
        </p:spPr>
        <p:txBody>
          <a:bodyPr wrap="square" rtlCol="0">
            <a:spAutoFit/>
          </a:bodyPr>
          <a:lstStyle/>
          <a:p>
            <a:pPr algn="ctr"/>
            <a:r>
              <a:rPr lang="en-GB" sz="2000"/>
              <a:t>A drawing of a feeding bottle</a:t>
            </a:r>
          </a:p>
        </p:txBody>
      </p:sp>
      <p:sp>
        <p:nvSpPr>
          <p:cNvPr id="22" name="ZoneTexte 21">
            <a:extLst>
              <a:ext uri="{FF2B5EF4-FFF2-40B4-BE49-F238E27FC236}">
                <a16:creationId xmlns:a16="http://schemas.microsoft.com/office/drawing/2014/main" id="{0333DC81-F967-E3EC-5F78-4A5A49239273}"/>
              </a:ext>
            </a:extLst>
          </p:cNvPr>
          <p:cNvSpPr txBox="1"/>
          <p:nvPr/>
        </p:nvSpPr>
        <p:spPr>
          <a:xfrm>
            <a:off x="9623902" y="5261519"/>
            <a:ext cx="2182733" cy="707886"/>
          </a:xfrm>
          <a:prstGeom prst="rect">
            <a:avLst/>
          </a:prstGeom>
          <a:noFill/>
        </p:spPr>
        <p:txBody>
          <a:bodyPr wrap="square" rtlCol="0">
            <a:spAutoFit/>
          </a:bodyPr>
          <a:lstStyle/>
          <a:p>
            <a:pPr algn="ctr"/>
            <a:r>
              <a:rPr lang="en-GB" sz="2000"/>
              <a:t>Pictogram « I want to drink »</a:t>
            </a:r>
          </a:p>
        </p:txBody>
      </p:sp>
    </p:spTree>
    <p:extLst>
      <p:ext uri="{BB962C8B-B14F-4D97-AF65-F5344CB8AC3E}">
        <p14:creationId xmlns:p14="http://schemas.microsoft.com/office/powerpoint/2010/main" val="1649232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1837362" cy="400110"/>
          </a:xfrm>
          <a:prstGeom prst="rect">
            <a:avLst/>
          </a:prstGeom>
          <a:noFill/>
        </p:spPr>
        <p:txBody>
          <a:bodyPr wrap="none" rtlCol="0">
            <a:spAutoFit/>
          </a:bodyPr>
          <a:lstStyle/>
          <a:p>
            <a:r>
              <a:rPr lang="fr-FR" sz="2000" b="1" dirty="0" err="1">
                <a:solidFill>
                  <a:schemeClr val="tx2">
                    <a:lumMod val="50000"/>
                  </a:schemeClr>
                </a:solidFill>
              </a:rPr>
              <a:t>Sensory</a:t>
            </a:r>
            <a:r>
              <a:rPr lang="fr-FR" sz="2000" b="1" dirty="0">
                <a:solidFill>
                  <a:schemeClr val="tx2">
                    <a:lumMod val="50000"/>
                  </a:schemeClr>
                </a:solidFill>
              </a:rPr>
              <a:t> </a:t>
            </a:r>
            <a:r>
              <a:rPr lang="fr-FR" sz="2000" b="1" dirty="0" err="1">
                <a:solidFill>
                  <a:schemeClr val="tx2">
                    <a:lumMod val="50000"/>
                  </a:schemeClr>
                </a:solidFill>
              </a:rPr>
              <a:t>level</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803490"/>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n-US" sz="1800" dirty="0">
                <a:latin typeface="Arial" panose="020B0604020202020204" pitchFamily="34" charset="0"/>
                <a:ea typeface="Calibri" panose="020F0502020204030204" pitchFamily="34" charset="0"/>
                <a:cs typeface="Arial" panose="020B0604020202020204" pitchFamily="34" charset="0"/>
              </a:rPr>
              <a:t>T</a:t>
            </a:r>
            <a:r>
              <a:rPr lang="en-US" sz="1800" dirty="0">
                <a:effectLst/>
                <a:latin typeface="Arial" panose="020B0604020202020204" pitchFamily="34" charset="0"/>
                <a:ea typeface="Calibri" panose="020F0502020204030204" pitchFamily="34" charset="0"/>
                <a:cs typeface="Arial" panose="020B0604020202020204" pitchFamily="34" charset="0"/>
              </a:rPr>
              <a:t>he most basic. </a:t>
            </a:r>
          </a:p>
          <a:p>
            <a:pPr marL="285750" indent="-285750" algn="just">
              <a:lnSpc>
                <a:spcPct val="120000"/>
              </a:lnSpc>
              <a:spcBef>
                <a:spcPts val="600"/>
              </a:spcBef>
              <a:buFont typeface="Arial" panose="020B0604020202020204" pitchFamily="34" charset="0"/>
              <a:buChar char="•"/>
            </a:pPr>
            <a:r>
              <a:rPr lang="en-US" sz="1800" dirty="0">
                <a:latin typeface="Arial" panose="020B0604020202020204" pitchFamily="34" charset="0"/>
                <a:ea typeface="Calibri" panose="020F0502020204030204" pitchFamily="34" charset="0"/>
                <a:cs typeface="Arial" panose="020B0604020202020204" pitchFamily="34" charset="0"/>
              </a:rPr>
              <a:t>O</a:t>
            </a:r>
            <a:r>
              <a:rPr lang="en-US" sz="1800" dirty="0">
                <a:effectLst/>
                <a:latin typeface="Arial" panose="020B0604020202020204" pitchFamily="34" charset="0"/>
                <a:ea typeface="Calibri" panose="020F0502020204030204" pitchFamily="34" charset="0"/>
                <a:cs typeface="Arial" panose="020B0604020202020204" pitchFamily="34" charset="0"/>
              </a:rPr>
              <a:t>ne-way communication</a:t>
            </a:r>
            <a:r>
              <a:rPr lang="fr-BE" sz="1800" dirty="0">
                <a:effectLst/>
                <a:latin typeface="Arial" panose="020B0604020202020204" pitchFamily="34" charset="0"/>
                <a:cs typeface="Arial" panose="020B0604020202020204" pitchFamily="34" charset="0"/>
              </a:rPr>
              <a:t> </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tretch>
            <a:fillRect/>
          </a:stretch>
        </p:blipFill>
        <p:spPr>
          <a:xfrm>
            <a:off x="282165" y="1454390"/>
            <a:ext cx="1998115" cy="3834221"/>
          </a:xfrm>
          <a:prstGeom prst="rect">
            <a:avLst/>
          </a:prstGeom>
        </p:spPr>
      </p:pic>
      <p:sp>
        <p:nvSpPr>
          <p:cNvPr id="25" name="ZoneTexte 24">
            <a:extLst>
              <a:ext uri="{FF2B5EF4-FFF2-40B4-BE49-F238E27FC236}">
                <a16:creationId xmlns:a16="http://schemas.microsoft.com/office/drawing/2014/main" id="{4DAAB314-D6FC-4634-B843-D62A42D0263C}"/>
              </a:ext>
            </a:extLst>
          </p:cNvPr>
          <p:cNvSpPr txBox="1"/>
          <p:nvPr/>
        </p:nvSpPr>
        <p:spPr>
          <a:xfrm>
            <a:off x="2623327" y="2858544"/>
            <a:ext cx="3280005" cy="3353226"/>
          </a:xfrm>
          <a:prstGeom prst="rect">
            <a:avLst/>
          </a:prstGeom>
          <a:noFill/>
        </p:spPr>
        <p:txBody>
          <a:bodyPr wrap="square">
            <a:spAutoFit/>
          </a:bodyPr>
          <a:lstStyle/>
          <a:p>
            <a:pPr>
              <a:lnSpc>
                <a:spcPct val="120000"/>
              </a:lnSpc>
              <a:spcBef>
                <a:spcPts val="600"/>
              </a:spcBef>
              <a:spcAft>
                <a:spcPts val="800"/>
              </a:spcAft>
            </a:pPr>
            <a:r>
              <a:rPr lang="en-GB" sz="1600" kern="100" dirty="0">
                <a:effectLst/>
                <a:latin typeface="Arial" panose="020B0604020202020204" pitchFamily="34" charset="0"/>
                <a:ea typeface="Calibri" panose="020F0502020204030204" pitchFamily="34" charset="0"/>
                <a:cs typeface="Arial" panose="020B0604020202020204" pitchFamily="34" charset="0"/>
              </a:rPr>
              <a:t>The therapist brings the information to the beneficiary who:</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experiences her/his environment through the sensations it gives her/him,</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lnSpc>
                <a:spcPct val="120000"/>
              </a:lnSpc>
              <a:spcBef>
                <a:spcPts val="600"/>
              </a:spcBef>
              <a:buFont typeface="Calibri" panose="020F0502020204030204" pitchFamily="34" charset="0"/>
              <a:buChar char="-"/>
            </a:pPr>
            <a:r>
              <a:rPr lang="en-GB" sz="1600" kern="100" dirty="0">
                <a:effectLst/>
                <a:latin typeface="Arial" panose="020B0604020202020204" pitchFamily="34" charset="0"/>
                <a:ea typeface="Calibri" panose="020F0502020204030204" pitchFamily="34" charset="0"/>
                <a:cs typeface="Arial" panose="020B0604020202020204" pitchFamily="34" charset="0"/>
              </a:rPr>
              <a:t>is unable to sort, match or give a sense to things,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n-GB" sz="1600" b="1" dirty="0">
                <a:solidFill>
                  <a:schemeClr val="tx2">
                    <a:lumMod val="50000"/>
                  </a:schemeClr>
                </a:solidFill>
                <a:effectLst/>
                <a:latin typeface="Arial" panose="020B0604020202020204" pitchFamily="34" charset="0"/>
                <a:ea typeface="Calibri" panose="020F0502020204030204" pitchFamily="34" charset="0"/>
                <a:cs typeface="Arial" panose="020B0604020202020204" pitchFamily="34" charset="0"/>
              </a:rPr>
              <a:t>Things and people only exist when they are physically present</a:t>
            </a:r>
            <a:r>
              <a:rPr lang="fr-BE" sz="1600" b="1" dirty="0">
                <a:solidFill>
                  <a:schemeClr val="tx2">
                    <a:lumMod val="50000"/>
                  </a:schemeClr>
                </a:solidFill>
                <a:effectLst/>
                <a:latin typeface="Arial" panose="020B0604020202020204" pitchFamily="34" charset="0"/>
                <a:cs typeface="Arial" panose="020B0604020202020204" pitchFamily="34" charset="0"/>
              </a:rPr>
              <a:t> </a:t>
            </a:r>
            <a:endParaRPr lang="fr-FR" sz="1600" b="1" dirty="0">
              <a:solidFill>
                <a:schemeClr val="tx2">
                  <a:lumMod val="50000"/>
                </a:schemeClr>
              </a:solidFill>
              <a:latin typeface="Arial" panose="020B0604020202020204" pitchFamily="34" charset="0"/>
              <a:cs typeface="Arial" panose="020B0604020202020204" pitchFamily="34" charset="0"/>
            </a:endParaRPr>
          </a:p>
        </p:txBody>
      </p:sp>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tretch>
            <a:fillRect/>
          </a:stretch>
        </p:blipFill>
        <p:spPr>
          <a:xfrm>
            <a:off x="6302384" y="1511889"/>
            <a:ext cx="1926463" cy="3834221"/>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348720" cy="400110"/>
          </a:xfrm>
          <a:prstGeom prst="rect">
            <a:avLst/>
          </a:prstGeom>
          <a:noFill/>
        </p:spPr>
        <p:txBody>
          <a:bodyPr wrap="none" rtlCol="0">
            <a:spAutoFit/>
          </a:bodyPr>
          <a:lstStyle/>
          <a:p>
            <a:r>
              <a:rPr lang="fr-FR" sz="2000" b="1" dirty="0" err="1">
                <a:solidFill>
                  <a:schemeClr val="tx2">
                    <a:lumMod val="50000"/>
                  </a:schemeClr>
                </a:solidFill>
              </a:rPr>
              <a:t>Presentative</a:t>
            </a:r>
            <a:r>
              <a:rPr lang="fr-FR" sz="2000" b="1" dirty="0">
                <a:solidFill>
                  <a:schemeClr val="tx2">
                    <a:lumMod val="50000"/>
                  </a:schemeClr>
                </a:solidFill>
              </a:rPr>
              <a:t> </a:t>
            </a:r>
            <a:r>
              <a:rPr lang="fr-FR" sz="2000" b="1" dirty="0" err="1">
                <a:solidFill>
                  <a:schemeClr val="tx2">
                    <a:lumMod val="50000"/>
                  </a:schemeClr>
                </a:solidFill>
              </a:rPr>
              <a:t>level</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1135888"/>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Arial" panose="020B0604020202020204" pitchFamily="34" charset="0"/>
              </a:rPr>
              <a:t>Sorting level. </a:t>
            </a:r>
          </a:p>
          <a:p>
            <a:pPr marL="285750" indent="-285750">
              <a:lnSpc>
                <a:spcPct val="120000"/>
              </a:lnSpc>
              <a:spcBef>
                <a:spcPts val="600"/>
              </a:spcBef>
              <a:buFont typeface="Arial" panose="020B0604020202020204" pitchFamily="34" charset="0"/>
              <a:buChar char="•"/>
            </a:pPr>
            <a:r>
              <a:rPr lang="nl-BE" sz="1800" dirty="0">
                <a:latin typeface="Arial" panose="020B0604020202020204" pitchFamily="34" charset="0"/>
                <a:cs typeface="Arial" panose="020B0604020202020204" pitchFamily="34" charset="0"/>
              </a:rPr>
              <a:t>Things go together because they match</a:t>
            </a:r>
            <a:endParaRPr lang="fr-FR" sz="1800" dirty="0">
              <a:latin typeface="Arial" panose="020B0604020202020204" pitchFamily="34" charset="0"/>
              <a:cs typeface="Arial" panose="020B0604020202020204" pitchFamily="34" charset="0"/>
            </a:endParaRPr>
          </a:p>
        </p:txBody>
      </p:sp>
      <p:sp>
        <p:nvSpPr>
          <p:cNvPr id="31" name="ZoneTexte 30">
            <a:extLst>
              <a:ext uri="{FF2B5EF4-FFF2-40B4-BE49-F238E27FC236}">
                <a16:creationId xmlns:a16="http://schemas.microsoft.com/office/drawing/2014/main" id="{925C1F33-16FA-CDFA-AFEC-D9B27744B360}"/>
              </a:ext>
            </a:extLst>
          </p:cNvPr>
          <p:cNvSpPr txBox="1"/>
          <p:nvPr/>
        </p:nvSpPr>
        <p:spPr>
          <a:xfrm>
            <a:off x="8428532" y="3003327"/>
            <a:ext cx="3546632" cy="3063659"/>
          </a:xfrm>
          <a:prstGeom prst="rect">
            <a:avLst/>
          </a:prstGeom>
          <a:noFill/>
        </p:spPr>
        <p:txBody>
          <a:bodyPr wrap="square">
            <a:spAutoFit/>
          </a:bodyPr>
          <a:lstStyle/>
          <a:p>
            <a:pPr>
              <a:lnSpc>
                <a:spcPct val="120000"/>
              </a:lnSpc>
              <a:spcBef>
                <a:spcPts val="600"/>
              </a:spcBef>
              <a:spcAft>
                <a:spcPts val="800"/>
              </a:spcAft>
            </a:pPr>
            <a:r>
              <a:rPr lang="en-GB" sz="1600" kern="100" dirty="0">
                <a:effectLst/>
                <a:latin typeface="Arial" panose="020B0604020202020204" pitchFamily="34" charset="0"/>
                <a:ea typeface="Calibri" panose="020F0502020204030204" pitchFamily="34" charset="0"/>
                <a:cs typeface="Arial" panose="020B0604020202020204" pitchFamily="34" charset="0"/>
              </a:rPr>
              <a:t>The beneficiary matches </a:t>
            </a:r>
            <a:r>
              <a:rPr lang="en-GB" sz="1600" u="sng" kern="100" dirty="0">
                <a:effectLst/>
                <a:latin typeface="Arial" panose="020B0604020202020204" pitchFamily="34" charset="0"/>
                <a:ea typeface="Calibri" panose="020F0502020204030204" pitchFamily="34" charset="0"/>
                <a:cs typeface="Arial" panose="020B0604020202020204" pitchFamily="34" charset="0"/>
              </a:rPr>
              <a:t>identical</a:t>
            </a:r>
            <a:r>
              <a:rPr lang="en-GB" sz="1600" kern="100" dirty="0">
                <a:effectLst/>
                <a:latin typeface="Arial" panose="020B0604020202020204" pitchFamily="34" charset="0"/>
                <a:ea typeface="Calibri" panose="020F0502020204030204" pitchFamily="34" charset="0"/>
                <a:cs typeface="Arial" panose="020B0604020202020204" pitchFamily="34" charset="0"/>
              </a:rPr>
              <a:t> objects by shape, </a:t>
            </a:r>
            <a:r>
              <a:rPr lang="en-GB" sz="1600" kern="100" dirty="0" err="1">
                <a:effectLst/>
                <a:latin typeface="Arial" panose="020B0604020202020204" pitchFamily="34" charset="0"/>
                <a:ea typeface="Calibri" panose="020F0502020204030204" pitchFamily="34" charset="0"/>
                <a:cs typeface="Arial" panose="020B0604020202020204" pitchFamily="34" charset="0"/>
              </a:rPr>
              <a:t>color</a:t>
            </a:r>
            <a:r>
              <a:rPr lang="en-GB" sz="1600" kern="100" dirty="0">
                <a:effectLst/>
                <a:latin typeface="Arial" panose="020B0604020202020204" pitchFamily="34" charset="0"/>
                <a:ea typeface="Calibri" panose="020F0502020204030204" pitchFamily="34" charset="0"/>
                <a:cs typeface="Arial" panose="020B0604020202020204" pitchFamily="34" charset="0"/>
              </a:rPr>
              <a:t>, size </a:t>
            </a:r>
            <a:r>
              <a:rPr lang="en-GB" sz="1600" kern="100" dirty="0">
                <a:effectLst/>
                <a:latin typeface="Arial" panose="020B0604020202020204" pitchFamily="34" charset="0"/>
                <a:ea typeface="Wingdings" pitchFamily="2" charset="2"/>
                <a:cs typeface="Arial" panose="020B0604020202020204" pitchFamily="34" charset="0"/>
              </a:rPr>
              <a:t>→</a:t>
            </a:r>
            <a:r>
              <a:rPr lang="en-GB" sz="1600" kern="100" dirty="0">
                <a:effectLst/>
                <a:latin typeface="Arial" panose="020B0604020202020204" pitchFamily="34" charset="0"/>
                <a:ea typeface="Calibri" panose="020F0502020204030204" pitchFamily="34" charset="0"/>
                <a:cs typeface="Arial" panose="020B0604020202020204" pitchFamily="34" charset="0"/>
              </a:rPr>
              <a:t> saliant perceptual features.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n-GB" sz="1600" kern="100" dirty="0" err="1">
                <a:effectLst/>
                <a:latin typeface="Arial" panose="020B0604020202020204" pitchFamily="34" charset="0"/>
                <a:ea typeface="Calibri" panose="020F0502020204030204" pitchFamily="34" charset="0"/>
                <a:cs typeface="Arial" panose="020B0604020202020204" pitchFamily="34" charset="0"/>
              </a:rPr>
              <a:t>She·he</a:t>
            </a:r>
            <a:r>
              <a:rPr lang="en-GB" sz="1600" kern="100" dirty="0">
                <a:effectLst/>
                <a:latin typeface="Arial" panose="020B0604020202020204" pitchFamily="34" charset="0"/>
                <a:ea typeface="Calibri" panose="020F0502020204030204" pitchFamily="34" charset="0"/>
                <a:cs typeface="Arial" panose="020B0604020202020204" pitchFamily="34" charset="0"/>
              </a:rPr>
              <a:t> does not access the meaning of what is sorted: </a:t>
            </a:r>
            <a:r>
              <a:rPr lang="en-GB" sz="1600" kern="100" dirty="0">
                <a:effectLst/>
                <a:latin typeface="Arial" panose="020B0604020202020204" pitchFamily="34" charset="0"/>
                <a:ea typeface="Apple Color Emoji" pitchFamily="2" charset="0"/>
                <a:cs typeface="Arial" panose="020B0604020202020204" pitchFamily="34" charset="0"/>
              </a:rPr>
              <a:t>⚽️</a:t>
            </a:r>
            <a:r>
              <a:rPr lang="en-GB" sz="1600" kern="100" dirty="0">
                <a:effectLst/>
                <a:latin typeface="Arial" panose="020B0604020202020204" pitchFamily="34" charset="0"/>
                <a:ea typeface="Calibri" panose="020F0502020204030204" pitchFamily="34" charset="0"/>
                <a:cs typeface="Arial" panose="020B0604020202020204" pitchFamily="34" charset="0"/>
              </a:rPr>
              <a:t> = </a:t>
            </a:r>
            <a:r>
              <a:rPr lang="en-GB" sz="1600" kern="100" dirty="0">
                <a:effectLst/>
                <a:latin typeface="Arial" panose="020B0604020202020204" pitchFamily="34" charset="0"/>
                <a:ea typeface="Apple Color Emoji" pitchFamily="2" charset="0"/>
                <a:cs typeface="Arial" panose="020B0604020202020204" pitchFamily="34" charset="0"/>
              </a:rPr>
              <a:t>⚽️</a:t>
            </a:r>
            <a:r>
              <a:rPr lang="en-GB" sz="1600" kern="100" dirty="0">
                <a:effectLst/>
                <a:latin typeface="Arial" panose="020B0604020202020204" pitchFamily="34" charset="0"/>
                <a:ea typeface="Calibri" panose="020F0502020204030204" pitchFamily="34" charset="0"/>
                <a:cs typeface="Arial" panose="020B0604020202020204" pitchFamily="34" charset="0"/>
              </a:rPr>
              <a:t> but </a:t>
            </a:r>
            <a:r>
              <a:rPr lang="en-GB" sz="1600" kern="100" dirty="0">
                <a:effectLst/>
                <a:latin typeface="Arial" panose="020B0604020202020204" pitchFamily="34" charset="0"/>
                <a:ea typeface="Apple Color Emoji" pitchFamily="2" charset="0"/>
                <a:cs typeface="Arial" panose="020B0604020202020204" pitchFamily="34" charset="0"/>
              </a:rPr>
              <a:t>⚽️</a:t>
            </a:r>
            <a:r>
              <a:rPr lang="en-GB" sz="1600" kern="100" dirty="0">
                <a:effectLst/>
                <a:latin typeface="Arial" panose="020B0604020202020204" pitchFamily="34" charset="0"/>
                <a:ea typeface="Calibri" panose="020F0502020204030204" pitchFamily="34" charset="0"/>
                <a:cs typeface="Arial" panose="020B0604020202020204" pitchFamily="34" charset="0"/>
              </a:rPr>
              <a:t> ≠ </a:t>
            </a:r>
            <a:r>
              <a:rPr lang="en-GB" sz="1600" kern="100" dirty="0">
                <a:effectLst/>
                <a:latin typeface="Arial" panose="020B0604020202020204" pitchFamily="34" charset="0"/>
                <a:ea typeface="Apple Color Emoji" pitchFamily="2" charset="0"/>
                <a:cs typeface="Arial" panose="020B0604020202020204" pitchFamily="34" charset="0"/>
              </a:rPr>
              <a:t>🏀</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n-GB" sz="1600" kern="100" dirty="0">
                <a:effectLst/>
                <a:latin typeface="Arial" panose="020B0604020202020204" pitchFamily="34" charset="0"/>
                <a:ea typeface="Wingdings" pitchFamily="2" charset="2"/>
                <a:cs typeface="Arial" panose="020B0604020202020204" pitchFamily="34" charset="0"/>
              </a:rPr>
              <a:t>→ </a:t>
            </a:r>
            <a:r>
              <a:rPr lang="en-GB" sz="1600" u="sng" kern="100" dirty="0">
                <a:effectLst/>
                <a:latin typeface="Arial" panose="020B0604020202020204" pitchFamily="34" charset="0"/>
                <a:ea typeface="Calibri" panose="020F0502020204030204" pitchFamily="34" charset="0"/>
                <a:cs typeface="Arial" panose="020B0604020202020204" pitchFamily="34" charset="0"/>
              </a:rPr>
              <a:t>no generalization</a:t>
            </a:r>
            <a:r>
              <a:rPr lang="en-GB" sz="1600" kern="100" dirty="0">
                <a:effectLst/>
                <a:latin typeface="Arial" panose="020B0604020202020204" pitchFamily="34" charset="0"/>
                <a:ea typeface="Calibri" panose="020F0502020204030204" pitchFamily="34" charset="0"/>
                <a:cs typeface="Arial" panose="020B0604020202020204" pitchFamily="34" charset="0"/>
              </a:rPr>
              <a:t> to other objects of the same category even based on saliant perceptual features.</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600"/>
              </a:spcBef>
            </a:pPr>
            <a:r>
              <a:rPr lang="en-GB" sz="1600" dirty="0">
                <a:effectLst/>
                <a:latin typeface="Arial" panose="020B0604020202020204" pitchFamily="34" charset="0"/>
                <a:ea typeface="Calibri" panose="020F0502020204030204" pitchFamily="34" charset="0"/>
                <a:cs typeface="Arial" panose="020B0604020202020204" pitchFamily="34" charset="0"/>
              </a:rPr>
              <a:t>She/he relies on the here and now. </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1805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11;p2" descr="A blue and yellow logo&#10;&#10;Description automatically generated">
            <a:extLst>
              <a:ext uri="{FF2B5EF4-FFF2-40B4-BE49-F238E27FC236}">
                <a16:creationId xmlns:a16="http://schemas.microsoft.com/office/drawing/2014/main" id="{2E472259-99E0-4611-B564-F0B44D8EF2D9}"/>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3" name="Google Shape;112;p2" descr="A group of people with a infinity symbol&#10;&#10;Description automatically generated">
            <a:extLst>
              <a:ext uri="{FF2B5EF4-FFF2-40B4-BE49-F238E27FC236}">
                <a16:creationId xmlns:a16="http://schemas.microsoft.com/office/drawing/2014/main" id="{1D634FC5-7149-42F7-9F87-47C3E300D3E6}"/>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4" name="Google Shape;113;p2">
            <a:extLst>
              <a:ext uri="{FF2B5EF4-FFF2-40B4-BE49-F238E27FC236}">
                <a16:creationId xmlns:a16="http://schemas.microsoft.com/office/drawing/2014/main" id="{8DB96B63-C3BD-40B0-930B-E348A3C32651}"/>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5" name="Google Shape;131;p3">
            <a:extLst>
              <a:ext uri="{FF2B5EF4-FFF2-40B4-BE49-F238E27FC236}">
                <a16:creationId xmlns:a16="http://schemas.microsoft.com/office/drawing/2014/main" id="{0214CBE7-6B5E-48E6-A92B-20C50818FCBB}"/>
              </a:ext>
            </a:extLst>
          </p:cNvPr>
          <p:cNvSpPr/>
          <p:nvPr/>
        </p:nvSpPr>
        <p:spPr>
          <a:xfrm>
            <a:off x="2163014" y="349013"/>
            <a:ext cx="7291586" cy="637830"/>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en-US" sz="3100" b="1" dirty="0">
                <a:solidFill>
                  <a:srgbClr val="674EA7"/>
                </a:solidFill>
                <a:latin typeface="Calibri"/>
                <a:ea typeface="Calibri"/>
                <a:cs typeface="Calibri"/>
                <a:sym typeface="Calibri"/>
              </a:rPr>
              <a:t>Module 6. Complex communication means</a:t>
            </a:r>
            <a:endParaRPr sz="500" dirty="0"/>
          </a:p>
          <a:p>
            <a:pPr marL="0" marR="0" lvl="0" indent="0" algn="l" rtl="0">
              <a:spcBef>
                <a:spcPts val="0"/>
              </a:spcBef>
              <a:spcAft>
                <a:spcPts val="0"/>
              </a:spcAft>
              <a:buNone/>
            </a:pPr>
            <a:endParaRPr sz="1800" dirty="0">
              <a:solidFill>
                <a:schemeClr val="dk1"/>
              </a:solidFill>
              <a:latin typeface="Arial"/>
              <a:ea typeface="Arial"/>
              <a:cs typeface="Arial"/>
              <a:sym typeface="Arial"/>
            </a:endParaRPr>
          </a:p>
        </p:txBody>
      </p:sp>
      <p:sp>
        <p:nvSpPr>
          <p:cNvPr id="6" name="Google Shape;115;p2">
            <a:extLst>
              <a:ext uri="{FF2B5EF4-FFF2-40B4-BE49-F238E27FC236}">
                <a16:creationId xmlns:a16="http://schemas.microsoft.com/office/drawing/2014/main" id="{262F2783-7208-4B19-B382-0869F3EE8ECC}"/>
              </a:ext>
            </a:extLst>
          </p:cNvPr>
          <p:cNvSpPr/>
          <p:nvPr/>
        </p:nvSpPr>
        <p:spPr>
          <a:xfrm>
            <a:off x="2950648" y="2260790"/>
            <a:ext cx="8351336" cy="2911391"/>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en-US" sz="3300" b="1" i="0" u="none" strike="noStrike" cap="none" dirty="0">
                <a:solidFill>
                  <a:schemeClr val="dk1"/>
                </a:solidFill>
                <a:latin typeface="Calibri"/>
                <a:ea typeface="Calibri"/>
                <a:cs typeface="Calibri"/>
                <a:sym typeface="Calibri"/>
              </a:rPr>
              <a:t>Chapter 1: </a:t>
            </a:r>
            <a:r>
              <a:rPr lang="fr-FR" sz="3300" b="1" i="0" u="none" strike="noStrike" cap="none" dirty="0">
                <a:solidFill>
                  <a:schemeClr val="dk1"/>
                </a:solidFill>
                <a:latin typeface="Calibri"/>
                <a:ea typeface="Calibri"/>
                <a:cs typeface="Calibri"/>
                <a:sym typeface="Calibri"/>
              </a:rPr>
              <a:t>AAC – </a:t>
            </a:r>
            <a:r>
              <a:rPr lang="fr-FR" sz="3300" b="1" i="0" u="none" strike="noStrike" cap="none" dirty="0" err="1">
                <a:solidFill>
                  <a:schemeClr val="dk1"/>
                </a:solidFill>
                <a:latin typeface="Calibri"/>
                <a:ea typeface="Calibri"/>
                <a:cs typeface="Calibri"/>
                <a:sym typeface="Calibri"/>
              </a:rPr>
              <a:t>Using</a:t>
            </a:r>
            <a:r>
              <a:rPr lang="fr-FR" sz="3300" b="1" i="0" u="none" strike="noStrike" cap="none" dirty="0">
                <a:solidFill>
                  <a:schemeClr val="dk1"/>
                </a:solidFill>
                <a:latin typeface="Calibri"/>
                <a:ea typeface="Calibri"/>
                <a:cs typeface="Calibri"/>
                <a:sym typeface="Calibri"/>
              </a:rPr>
              <a:t> </a:t>
            </a:r>
            <a:r>
              <a:rPr lang="fr-FR" sz="3300" b="1" i="0" u="none" strike="noStrike" cap="none" dirty="0" err="1">
                <a:solidFill>
                  <a:schemeClr val="dk1"/>
                </a:solidFill>
                <a:latin typeface="Calibri"/>
                <a:ea typeface="Calibri"/>
                <a:cs typeface="Calibri"/>
                <a:sym typeface="Calibri"/>
              </a:rPr>
              <a:t>pictures</a:t>
            </a:r>
            <a:r>
              <a:rPr lang="fr-FR" sz="3300" b="1" i="0" u="none" strike="noStrike" cap="none" dirty="0">
                <a:solidFill>
                  <a:schemeClr val="dk1"/>
                </a:solidFill>
                <a:latin typeface="Calibri"/>
                <a:ea typeface="Calibri"/>
                <a:cs typeface="Calibri"/>
                <a:sym typeface="Calibri"/>
              </a:rPr>
              <a:t> and </a:t>
            </a:r>
            <a:r>
              <a:rPr lang="fr-FR" sz="3300" b="1" i="0" u="none" strike="noStrike" cap="none" dirty="0" err="1">
                <a:solidFill>
                  <a:schemeClr val="dk1"/>
                </a:solidFill>
                <a:latin typeface="Calibri"/>
                <a:ea typeface="Calibri"/>
                <a:cs typeface="Calibri"/>
                <a:sym typeface="Calibri"/>
              </a:rPr>
              <a:t>symbols</a:t>
            </a:r>
            <a:endParaRPr lang="es-ES" b="1" dirty="0">
              <a:solidFill>
                <a:schemeClr val="dk1"/>
              </a:solidFill>
            </a:endParaRPr>
          </a:p>
          <a:p>
            <a:pPr marL="0" marR="0" lvl="0" indent="0" rtl="0">
              <a:spcBef>
                <a:spcPts val="0"/>
              </a:spcBef>
              <a:spcAft>
                <a:spcPts val="0"/>
              </a:spcAft>
              <a:buNone/>
            </a:pPr>
            <a:r>
              <a:rPr lang="en-US" sz="3300" b="1" dirty="0">
                <a:solidFill>
                  <a:schemeClr val="dk1"/>
                </a:solidFill>
                <a:latin typeface="Calibri"/>
                <a:ea typeface="Calibri"/>
                <a:cs typeface="Calibri"/>
                <a:sym typeface="Calibri"/>
              </a:rPr>
              <a:t>Chapter 2</a:t>
            </a:r>
            <a:r>
              <a:rPr lang="en-US" sz="3300" dirty="0">
                <a:solidFill>
                  <a:schemeClr val="dk1"/>
                </a:solidFill>
                <a:latin typeface="Calibri"/>
                <a:ea typeface="Calibri"/>
                <a:cs typeface="Calibri"/>
                <a:sym typeface="Calibri"/>
              </a:rPr>
              <a:t>: </a:t>
            </a:r>
            <a:r>
              <a:rPr lang="fr-FR" sz="3300" dirty="0">
                <a:solidFill>
                  <a:schemeClr val="dk1"/>
                </a:solidFill>
                <a:latin typeface="Calibri"/>
                <a:ea typeface="Calibri"/>
                <a:cs typeface="Calibri"/>
                <a:sym typeface="Calibri"/>
              </a:rPr>
              <a:t>Oral </a:t>
            </a:r>
            <a:r>
              <a:rPr lang="fr-FR" sz="3300" dirty="0" err="1">
                <a:solidFill>
                  <a:schemeClr val="dk1"/>
                </a:solidFill>
                <a:latin typeface="Calibri"/>
                <a:ea typeface="Calibri"/>
                <a:cs typeface="Calibri"/>
                <a:sym typeface="Calibri"/>
              </a:rPr>
              <a:t>language</a:t>
            </a:r>
            <a:endParaRPr dirty="0">
              <a:solidFill>
                <a:schemeClr val="dk1"/>
              </a:solidFill>
            </a:endParaRPr>
          </a:p>
          <a:p>
            <a:r>
              <a:rPr lang="en-US" sz="3300" b="1" dirty="0">
                <a:solidFill>
                  <a:schemeClr val="dk1"/>
                </a:solidFill>
                <a:latin typeface="Calibri"/>
                <a:cs typeface="Calibri"/>
              </a:rPr>
              <a:t>Chapter 3</a:t>
            </a:r>
            <a:r>
              <a:rPr lang="en-US" sz="3300" dirty="0">
                <a:solidFill>
                  <a:schemeClr val="dk1"/>
                </a:solidFill>
                <a:latin typeface="Calibri"/>
                <a:cs typeface="Calibri"/>
              </a:rPr>
              <a:t>: Written language</a:t>
            </a:r>
          </a:p>
          <a:p>
            <a:r>
              <a:rPr lang="en-US" sz="3300" b="1" dirty="0">
                <a:solidFill>
                  <a:schemeClr val="dk1"/>
                </a:solidFill>
                <a:latin typeface="Calibri"/>
                <a:cs typeface="Calibri"/>
              </a:rPr>
              <a:t>Chapter 4</a:t>
            </a:r>
            <a:r>
              <a:rPr lang="en-US" sz="3300" dirty="0">
                <a:solidFill>
                  <a:schemeClr val="dk1"/>
                </a:solidFill>
                <a:latin typeface="Calibri"/>
                <a:cs typeface="Calibri"/>
              </a:rPr>
              <a:t>: </a:t>
            </a:r>
            <a:r>
              <a:rPr lang="fr-FR" sz="3300" dirty="0">
                <a:solidFill>
                  <a:schemeClr val="dk1"/>
                </a:solidFill>
                <a:latin typeface="Calibri" panose="020F0502020204030204" pitchFamily="34" charset="0"/>
                <a:cs typeface="Calibri" panose="020F0502020204030204" pitchFamily="34" charset="0"/>
              </a:rPr>
              <a:t>Digital </a:t>
            </a:r>
            <a:r>
              <a:rPr lang="fr-FR" sz="3300" dirty="0" err="1">
                <a:solidFill>
                  <a:schemeClr val="dk1"/>
                </a:solidFill>
                <a:latin typeface="Calibri" panose="020F0502020204030204" pitchFamily="34" charset="0"/>
                <a:cs typeface="Calibri" panose="020F0502020204030204" pitchFamily="34" charset="0"/>
              </a:rPr>
              <a:t>tools</a:t>
            </a:r>
            <a:r>
              <a:rPr lang="fr-FR" sz="3300" dirty="0">
                <a:solidFill>
                  <a:schemeClr val="dk1"/>
                </a:solidFill>
                <a:latin typeface="Calibri" panose="020F0502020204030204" pitchFamily="34" charset="0"/>
                <a:cs typeface="Calibri" panose="020F0502020204030204" pitchFamily="34" charset="0"/>
              </a:rPr>
              <a:t> and platforms</a:t>
            </a:r>
          </a:p>
          <a:p>
            <a:r>
              <a:rPr lang="fr-FR" sz="3300" b="1" dirty="0" err="1">
                <a:solidFill>
                  <a:schemeClr val="dk1"/>
                </a:solidFill>
                <a:latin typeface="Calibri" panose="020F0502020204030204" pitchFamily="34" charset="0"/>
                <a:ea typeface="Arial"/>
                <a:cs typeface="Calibri" panose="020F0502020204030204" pitchFamily="34" charset="0"/>
                <a:sym typeface="Arial"/>
              </a:rPr>
              <a:t>Chapter</a:t>
            </a:r>
            <a:r>
              <a:rPr lang="fr-FR" sz="3300" b="1" dirty="0">
                <a:solidFill>
                  <a:schemeClr val="dk1"/>
                </a:solidFill>
                <a:latin typeface="Calibri" panose="020F0502020204030204" pitchFamily="34" charset="0"/>
                <a:ea typeface="Arial"/>
                <a:cs typeface="Calibri" panose="020F0502020204030204" pitchFamily="34" charset="0"/>
                <a:sym typeface="Arial"/>
              </a:rPr>
              <a:t> 5:</a:t>
            </a:r>
            <a:r>
              <a:rPr lang="fr-FR" sz="3300" dirty="0">
                <a:solidFill>
                  <a:schemeClr val="dk1"/>
                </a:solidFill>
                <a:latin typeface="Calibri" panose="020F0502020204030204" pitchFamily="34" charset="0"/>
                <a:ea typeface="Arial"/>
                <a:cs typeface="Calibri" panose="020F0502020204030204" pitchFamily="34" charset="0"/>
                <a:sym typeface="Arial"/>
              </a:rPr>
              <a:t> Social interactions</a:t>
            </a:r>
            <a:endParaRPr sz="18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019172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cxnSp>
        <p:nvCxnSpPr>
          <p:cNvPr id="7" name="Connecteur droit 6">
            <a:extLst>
              <a:ext uri="{FF2B5EF4-FFF2-40B4-BE49-F238E27FC236}">
                <a16:creationId xmlns:a16="http://schemas.microsoft.com/office/drawing/2014/main" id="{3E9A608E-65C4-1B8F-9BF9-730678D7A550}"/>
              </a:ext>
            </a:extLst>
          </p:cNvPr>
          <p:cNvCxnSpPr>
            <a:cxnSpLocks/>
          </p:cNvCxnSpPr>
          <p:nvPr/>
        </p:nvCxnSpPr>
        <p:spPr>
          <a:xfrm>
            <a:off x="6096000" y="892098"/>
            <a:ext cx="0" cy="5508702"/>
          </a:xfrm>
          <a:prstGeom prst="line">
            <a:avLst/>
          </a:prstGeom>
          <a:ln w="28575"/>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242F68C6-7481-5E20-A54B-9FBB62BDD10A}"/>
              </a:ext>
            </a:extLst>
          </p:cNvPr>
          <p:cNvSpPr txBox="1"/>
          <p:nvPr/>
        </p:nvSpPr>
        <p:spPr>
          <a:xfrm>
            <a:off x="2910317" y="1365250"/>
            <a:ext cx="1837362" cy="400110"/>
          </a:xfrm>
          <a:prstGeom prst="rect">
            <a:avLst/>
          </a:prstGeom>
          <a:noFill/>
        </p:spPr>
        <p:txBody>
          <a:bodyPr wrap="none" rtlCol="0">
            <a:spAutoFit/>
          </a:bodyPr>
          <a:lstStyle/>
          <a:p>
            <a:r>
              <a:rPr lang="fr-FR" sz="2000" b="1" dirty="0" err="1">
                <a:solidFill>
                  <a:schemeClr val="tx2">
                    <a:lumMod val="50000"/>
                  </a:schemeClr>
                </a:solidFill>
              </a:rPr>
              <a:t>Sensory</a:t>
            </a:r>
            <a:r>
              <a:rPr lang="fr-FR" sz="2000" b="1" dirty="0">
                <a:solidFill>
                  <a:schemeClr val="tx2">
                    <a:lumMod val="50000"/>
                  </a:schemeClr>
                </a:solidFill>
              </a:rPr>
              <a:t> </a:t>
            </a:r>
            <a:r>
              <a:rPr lang="fr-FR" sz="2000" b="1" dirty="0" err="1">
                <a:solidFill>
                  <a:schemeClr val="tx2">
                    <a:lumMod val="50000"/>
                  </a:schemeClr>
                </a:solidFill>
              </a:rPr>
              <a:t>level</a:t>
            </a:r>
            <a:endParaRPr lang="fr-FR" sz="2000" b="1" dirty="0">
              <a:solidFill>
                <a:schemeClr val="tx2">
                  <a:lumMod val="50000"/>
                </a:schemeClr>
              </a:solidFill>
            </a:endParaRPr>
          </a:p>
        </p:txBody>
      </p:sp>
      <p:sp>
        <p:nvSpPr>
          <p:cNvPr id="13" name="ZoneTexte 12">
            <a:extLst>
              <a:ext uri="{FF2B5EF4-FFF2-40B4-BE49-F238E27FC236}">
                <a16:creationId xmlns:a16="http://schemas.microsoft.com/office/drawing/2014/main" id="{ACE8D7B1-6403-3D82-CE01-D5BD02B72A8D}"/>
              </a:ext>
            </a:extLst>
          </p:cNvPr>
          <p:cNvSpPr txBox="1"/>
          <p:nvPr/>
        </p:nvSpPr>
        <p:spPr>
          <a:xfrm>
            <a:off x="2854410" y="1765360"/>
            <a:ext cx="3048922" cy="394147"/>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nl-BE" sz="1800" dirty="0">
                <a:effectLst/>
                <a:latin typeface="Arial" panose="020B0604020202020204" pitchFamily="34" charset="0"/>
                <a:ea typeface="Calibri" panose="020F0502020204030204" pitchFamily="34" charset="0"/>
                <a:cs typeface="Arial" panose="020B0604020202020204" pitchFamily="34" charset="0"/>
              </a:rPr>
              <a:t>Association level</a:t>
            </a:r>
            <a:endParaRPr lang="fr-FR" sz="1800" dirty="0">
              <a:latin typeface="Arial" panose="020B0604020202020204" pitchFamily="34" charset="0"/>
              <a:cs typeface="Arial" panose="020B0604020202020204" pitchFamily="34" charset="0"/>
            </a:endParaRPr>
          </a:p>
        </p:txBody>
      </p:sp>
      <p:pic>
        <p:nvPicPr>
          <p:cNvPr id="23" name="Image 22">
            <a:extLst>
              <a:ext uri="{FF2B5EF4-FFF2-40B4-BE49-F238E27FC236}">
                <a16:creationId xmlns:a16="http://schemas.microsoft.com/office/drawing/2014/main" id="{000A77A2-56F2-0B85-6127-724641CB8AFB}"/>
              </a:ext>
            </a:extLst>
          </p:cNvPr>
          <p:cNvPicPr>
            <a:picLocks noChangeAspect="1"/>
          </p:cNvPicPr>
          <p:nvPr/>
        </p:nvPicPr>
        <p:blipFill>
          <a:blip r:embed="rId5"/>
          <a:srcRect/>
          <a:stretch/>
        </p:blipFill>
        <p:spPr>
          <a:xfrm>
            <a:off x="289936" y="1454390"/>
            <a:ext cx="1982572" cy="3834221"/>
          </a:xfrm>
          <a:prstGeom prst="rect">
            <a:avLst/>
          </a:prstGeom>
        </p:spPr>
      </p:pic>
      <p:pic>
        <p:nvPicPr>
          <p:cNvPr id="26" name="Image 25">
            <a:extLst>
              <a:ext uri="{FF2B5EF4-FFF2-40B4-BE49-F238E27FC236}">
                <a16:creationId xmlns:a16="http://schemas.microsoft.com/office/drawing/2014/main" id="{5A9EDB83-178A-66DD-CA6C-1394989C7336}"/>
              </a:ext>
            </a:extLst>
          </p:cNvPr>
          <p:cNvPicPr>
            <a:picLocks noChangeAspect="1"/>
          </p:cNvPicPr>
          <p:nvPr/>
        </p:nvPicPr>
        <p:blipFill>
          <a:blip r:embed="rId6"/>
          <a:srcRect/>
          <a:stretch/>
        </p:blipFill>
        <p:spPr>
          <a:xfrm>
            <a:off x="6312868" y="1365250"/>
            <a:ext cx="1877570" cy="3651787"/>
          </a:xfrm>
          <a:prstGeom prst="rect">
            <a:avLst/>
          </a:prstGeom>
        </p:spPr>
      </p:pic>
      <p:sp>
        <p:nvSpPr>
          <p:cNvPr id="27" name="ZoneTexte 26">
            <a:extLst>
              <a:ext uri="{FF2B5EF4-FFF2-40B4-BE49-F238E27FC236}">
                <a16:creationId xmlns:a16="http://schemas.microsoft.com/office/drawing/2014/main" id="{8010EBB5-62D8-CDB2-6FCA-9F8AA2EDB599}"/>
              </a:ext>
            </a:extLst>
          </p:cNvPr>
          <p:cNvSpPr txBox="1"/>
          <p:nvPr/>
        </p:nvSpPr>
        <p:spPr>
          <a:xfrm>
            <a:off x="8428532" y="1365250"/>
            <a:ext cx="2348720" cy="400110"/>
          </a:xfrm>
          <a:prstGeom prst="rect">
            <a:avLst/>
          </a:prstGeom>
          <a:noFill/>
        </p:spPr>
        <p:txBody>
          <a:bodyPr wrap="none" rtlCol="0">
            <a:spAutoFit/>
          </a:bodyPr>
          <a:lstStyle/>
          <a:p>
            <a:r>
              <a:rPr lang="fr-FR" sz="2000" b="1" dirty="0" err="1">
                <a:solidFill>
                  <a:schemeClr val="tx2">
                    <a:lumMod val="50000"/>
                  </a:schemeClr>
                </a:solidFill>
              </a:rPr>
              <a:t>Presentative</a:t>
            </a:r>
            <a:r>
              <a:rPr lang="fr-FR" sz="2000" b="1" dirty="0">
                <a:solidFill>
                  <a:schemeClr val="tx2">
                    <a:lumMod val="50000"/>
                  </a:schemeClr>
                </a:solidFill>
              </a:rPr>
              <a:t> </a:t>
            </a:r>
            <a:r>
              <a:rPr lang="fr-FR" sz="2000" b="1" dirty="0" err="1">
                <a:solidFill>
                  <a:schemeClr val="tx2">
                    <a:lumMod val="50000"/>
                  </a:schemeClr>
                </a:solidFill>
              </a:rPr>
              <a:t>level</a:t>
            </a:r>
            <a:endParaRPr lang="fr-FR" sz="2000" b="1" dirty="0">
              <a:solidFill>
                <a:schemeClr val="tx2">
                  <a:lumMod val="50000"/>
                </a:schemeClr>
              </a:solidFill>
            </a:endParaRPr>
          </a:p>
        </p:txBody>
      </p:sp>
      <p:sp>
        <p:nvSpPr>
          <p:cNvPr id="28" name="ZoneTexte 27">
            <a:extLst>
              <a:ext uri="{FF2B5EF4-FFF2-40B4-BE49-F238E27FC236}">
                <a16:creationId xmlns:a16="http://schemas.microsoft.com/office/drawing/2014/main" id="{47BF8AE3-1934-19F1-D9B8-8FAD8FF489EA}"/>
              </a:ext>
            </a:extLst>
          </p:cNvPr>
          <p:cNvSpPr txBox="1"/>
          <p:nvPr/>
        </p:nvSpPr>
        <p:spPr>
          <a:xfrm>
            <a:off x="8372624" y="1722656"/>
            <a:ext cx="3537211" cy="394147"/>
          </a:xfrm>
          <a:prstGeom prst="rect">
            <a:avLst/>
          </a:prstGeom>
          <a:noFill/>
        </p:spPr>
        <p:txBody>
          <a:bodyPr wrap="square">
            <a:spAutoFit/>
          </a:bodyPr>
          <a:lstStyle/>
          <a:p>
            <a:pPr marL="285750" indent="-285750">
              <a:lnSpc>
                <a:spcPct val="120000"/>
              </a:lnSpc>
              <a:spcBef>
                <a:spcPts val="600"/>
              </a:spcBef>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Arial" panose="020B0604020202020204" pitchFamily="34" charset="0"/>
              </a:rPr>
              <a:t>The most abstract. </a:t>
            </a:r>
          </a:p>
        </p:txBody>
      </p:sp>
      <p:sp>
        <p:nvSpPr>
          <p:cNvPr id="15" name="ZoneTexte 14">
            <a:extLst>
              <a:ext uri="{FF2B5EF4-FFF2-40B4-BE49-F238E27FC236}">
                <a16:creationId xmlns:a16="http://schemas.microsoft.com/office/drawing/2014/main" id="{16715C52-7366-841B-2CEA-30E04F6E7072}"/>
              </a:ext>
            </a:extLst>
          </p:cNvPr>
          <p:cNvSpPr txBox="1"/>
          <p:nvPr/>
        </p:nvSpPr>
        <p:spPr>
          <a:xfrm>
            <a:off x="2528315" y="2290600"/>
            <a:ext cx="3448638" cy="1619418"/>
          </a:xfrm>
          <a:prstGeom prst="rect">
            <a:avLst/>
          </a:prstGeom>
          <a:noFill/>
        </p:spPr>
        <p:txBody>
          <a:bodyPr wrap="square">
            <a:spAutoFit/>
          </a:bodyPr>
          <a:lstStyle/>
          <a:p>
            <a:pPr>
              <a:lnSpc>
                <a:spcPct val="120000"/>
              </a:lnSpc>
              <a:spcBef>
                <a:spcPts val="600"/>
              </a:spcBef>
            </a:pPr>
            <a:r>
              <a:rPr lang="en-GB" sz="1600" kern="100" dirty="0">
                <a:effectLst/>
                <a:latin typeface="+mn-lt"/>
                <a:ea typeface="Calibri" panose="020F0502020204030204" pitchFamily="34" charset="0"/>
                <a:cs typeface="Calibri" panose="020F0502020204030204" pitchFamily="34" charset="0"/>
              </a:rPr>
              <a:t>The person can categorize familiar things based on meaning criteria.</a:t>
            </a:r>
            <a:endParaRPr lang="fr-BE" sz="16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GB" sz="1600" dirty="0">
                <a:effectLst/>
                <a:latin typeface="+mn-lt"/>
                <a:ea typeface="Calibri" panose="020F0502020204030204" pitchFamily="34" charset="0"/>
              </a:rPr>
              <a:t>Notions of time are accessible </a:t>
            </a:r>
            <a:r>
              <a:rPr lang="en-GB" sz="1600" kern="100" dirty="0">
                <a:effectLst/>
                <a:latin typeface="+mn-lt"/>
                <a:ea typeface="Wingdings" pitchFamily="2" charset="2"/>
                <a:cs typeface="Arial" panose="020B0604020202020204" pitchFamily="34" charset="0"/>
              </a:rPr>
              <a:t>→</a:t>
            </a:r>
            <a:r>
              <a:rPr lang="en-GB" sz="1600" dirty="0">
                <a:effectLst/>
                <a:latin typeface="+mn-lt"/>
                <a:ea typeface="Calibri" panose="020F0502020204030204" pitchFamily="34" charset="0"/>
              </a:rPr>
              <a:t> possibility of proposing a timetable or a planning.</a:t>
            </a:r>
            <a:r>
              <a:rPr lang="fr-BE" sz="1600" dirty="0">
                <a:effectLst/>
                <a:latin typeface="+mn-lt"/>
              </a:rPr>
              <a:t> </a:t>
            </a:r>
            <a:endParaRPr lang="fr-FR" sz="1600" dirty="0">
              <a:latin typeface="+mn-lt"/>
            </a:endParaRPr>
          </a:p>
        </p:txBody>
      </p:sp>
      <p:pic>
        <p:nvPicPr>
          <p:cNvPr id="16" name="Image 15" descr="Free stock photo of audi, car, dark">
            <a:extLst>
              <a:ext uri="{FF2B5EF4-FFF2-40B4-BE49-F238E27FC236}">
                <a16:creationId xmlns:a16="http://schemas.microsoft.com/office/drawing/2014/main" id="{D49EC4DA-FC85-D080-EF78-DDBA75470E6A}"/>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rot="10800000" flipV="1">
            <a:off x="2490406" y="4041111"/>
            <a:ext cx="1397155" cy="928101"/>
          </a:xfrm>
          <a:prstGeom prst="rect">
            <a:avLst/>
          </a:prstGeom>
        </p:spPr>
      </p:pic>
      <p:sp>
        <p:nvSpPr>
          <p:cNvPr id="19" name="ZoneTexte 18">
            <a:extLst>
              <a:ext uri="{FF2B5EF4-FFF2-40B4-BE49-F238E27FC236}">
                <a16:creationId xmlns:a16="http://schemas.microsoft.com/office/drawing/2014/main" id="{91E12052-6F15-7F87-81F6-7C0A4D569812}"/>
              </a:ext>
            </a:extLst>
          </p:cNvPr>
          <p:cNvSpPr txBox="1"/>
          <p:nvPr/>
        </p:nvSpPr>
        <p:spPr>
          <a:xfrm>
            <a:off x="3938449" y="4212773"/>
            <a:ext cx="1982571" cy="584775"/>
          </a:xfrm>
          <a:prstGeom prst="rect">
            <a:avLst/>
          </a:prstGeom>
          <a:noFill/>
        </p:spPr>
        <p:txBody>
          <a:bodyPr wrap="square">
            <a:spAutoFit/>
          </a:bodyPr>
          <a:lstStyle/>
          <a:p>
            <a:r>
              <a:rPr lang="en-GB" sz="3200" dirty="0">
                <a:effectLst/>
                <a:latin typeface="Calibri" panose="020F0502020204030204" pitchFamily="34" charset="0"/>
                <a:ea typeface="Calibri" panose="020F0502020204030204" pitchFamily="34" charset="0"/>
              </a:rPr>
              <a:t>= </a:t>
            </a:r>
            <a:r>
              <a:rPr lang="en-GB"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n-GB" sz="3200" dirty="0">
                <a:effectLst/>
                <a:latin typeface="Calibri" panose="020F0502020204030204" pitchFamily="34" charset="0"/>
                <a:ea typeface="Calibri" panose="020F0502020204030204" pitchFamily="34" charset="0"/>
              </a:rPr>
              <a:t> = </a:t>
            </a:r>
            <a:r>
              <a:rPr lang="en-GB" sz="32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fr-BE" sz="3200" dirty="0">
                <a:effectLst/>
              </a:rPr>
              <a:t> </a:t>
            </a:r>
            <a:endParaRPr lang="fr-FR" sz="3200" dirty="0"/>
          </a:p>
        </p:txBody>
      </p:sp>
      <p:sp>
        <p:nvSpPr>
          <p:cNvPr id="20" name="ZoneTexte 19">
            <a:extLst>
              <a:ext uri="{FF2B5EF4-FFF2-40B4-BE49-F238E27FC236}">
                <a16:creationId xmlns:a16="http://schemas.microsoft.com/office/drawing/2014/main" id="{06FE16B6-3054-35ED-4713-E6FAEFCB987B}"/>
              </a:ext>
            </a:extLst>
          </p:cNvPr>
          <p:cNvSpPr txBox="1"/>
          <p:nvPr/>
        </p:nvSpPr>
        <p:spPr>
          <a:xfrm>
            <a:off x="2391555" y="5192276"/>
            <a:ext cx="3448638" cy="508601"/>
          </a:xfrm>
          <a:prstGeom prst="rect">
            <a:avLst/>
          </a:prstGeom>
          <a:noFill/>
        </p:spPr>
        <p:txBody>
          <a:bodyPr wrap="square">
            <a:spAutoFit/>
          </a:bodyPr>
          <a:lstStyle/>
          <a:p>
            <a:pPr>
              <a:lnSpc>
                <a:spcPct val="120000"/>
              </a:lnSpc>
              <a:spcBef>
                <a:spcPts val="600"/>
              </a:spcBef>
            </a:pPr>
            <a:r>
              <a:rPr lang="nl-BE" sz="1600" kern="100" dirty="0">
                <a:effectLst/>
                <a:latin typeface="+mn-lt"/>
                <a:ea typeface="Calibri" panose="020F0502020204030204" pitchFamily="34" charset="0"/>
                <a:cs typeface="Calibri" panose="020F0502020204030204" pitchFamily="34" charset="0"/>
              </a:rPr>
              <a:t>But    </a:t>
            </a:r>
            <a:r>
              <a:rPr lang="en-GB"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n-GB" sz="2400" dirty="0">
                <a:effectLst/>
                <a:latin typeface="Calibri" panose="020F0502020204030204" pitchFamily="34" charset="0"/>
                <a:ea typeface="Calibri" panose="020F0502020204030204" pitchFamily="34" charset="0"/>
              </a:rPr>
              <a:t> ≠ </a:t>
            </a:r>
            <a:r>
              <a:rPr lang="en-GB"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en-GB" sz="2400" dirty="0">
                <a:effectLst/>
                <a:latin typeface="Calibri" panose="020F0502020204030204" pitchFamily="34" charset="0"/>
                <a:ea typeface="Calibri" panose="020F0502020204030204" pitchFamily="34" charset="0"/>
              </a:rPr>
              <a:t> ≠ </a:t>
            </a:r>
            <a:r>
              <a:rPr lang="en-GB" sz="2400" dirty="0">
                <a:effectLst/>
                <a:latin typeface="Apple Color Emoji" pitchFamily="2" charset="0"/>
                <a:ea typeface="Calibri" panose="020F0502020204030204" pitchFamily="34" charset="0"/>
                <a:cs typeface="Calibri" panose="020F0502020204030204" pitchFamily="34" charset="0"/>
                <a:sym typeface="Apple Color Emoji" pitchFamily="2" charset="0"/>
              </a:rPr>
              <a:t>🚙</a:t>
            </a:r>
            <a:r>
              <a:rPr lang="fr-BE" sz="2400" dirty="0">
                <a:effectLst/>
              </a:rPr>
              <a:t> </a:t>
            </a:r>
            <a:r>
              <a:rPr lang="en-GB" sz="2400" kern="100" dirty="0">
                <a:latin typeface="+mn-lt"/>
                <a:ea typeface="Calibri" panose="020F0502020204030204" pitchFamily="34" charset="0"/>
                <a:cs typeface="Calibri" panose="020F0502020204030204" pitchFamily="34" charset="0"/>
              </a:rPr>
              <a:t> </a:t>
            </a:r>
            <a:r>
              <a:rPr lang="fr-BE" sz="2400" dirty="0">
                <a:effectLst/>
                <a:latin typeface="+mn-lt"/>
              </a:rPr>
              <a:t> </a:t>
            </a:r>
            <a:endParaRPr lang="fr-FR" sz="2400" dirty="0">
              <a:latin typeface="+mn-lt"/>
            </a:endParaRPr>
          </a:p>
        </p:txBody>
      </p:sp>
      <p:sp>
        <p:nvSpPr>
          <p:cNvPr id="22" name="ZoneTexte 21">
            <a:extLst>
              <a:ext uri="{FF2B5EF4-FFF2-40B4-BE49-F238E27FC236}">
                <a16:creationId xmlns:a16="http://schemas.microsoft.com/office/drawing/2014/main" id="{8A4EA082-BC22-56D2-A7BF-710E69FC9534}"/>
              </a:ext>
            </a:extLst>
          </p:cNvPr>
          <p:cNvSpPr txBox="1"/>
          <p:nvPr/>
        </p:nvSpPr>
        <p:spPr>
          <a:xfrm>
            <a:off x="8426408" y="2422465"/>
            <a:ext cx="3288669" cy="1815882"/>
          </a:xfrm>
          <a:prstGeom prst="rect">
            <a:avLst/>
          </a:prstGeom>
          <a:noFill/>
        </p:spPr>
        <p:txBody>
          <a:bodyPr wrap="square">
            <a:spAutoFit/>
          </a:bodyPr>
          <a:lstStyle/>
          <a:p>
            <a:pPr>
              <a:lnSpc>
                <a:spcPct val="150000"/>
              </a:lnSpc>
            </a:pPr>
            <a:r>
              <a:rPr lang="en-GB" sz="1600" kern="100" dirty="0">
                <a:effectLst/>
                <a:latin typeface="Arial" panose="020B0604020202020204" pitchFamily="34" charset="0"/>
                <a:ea typeface="Calibri" panose="020F0502020204030204" pitchFamily="34" charset="0"/>
                <a:cs typeface="Arial" panose="020B0604020202020204" pitchFamily="34" charset="0"/>
              </a:rPr>
              <a:t>Object can be diverted from their usual use.</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n-US" sz="1600" kern="100" dirty="0">
                <a:effectLst/>
                <a:latin typeface="Arial" panose="020B0604020202020204" pitchFamily="34" charset="0"/>
                <a:ea typeface="Calibri" panose="020F0502020204030204" pitchFamily="34" charset="0"/>
                <a:cs typeface="Arial" panose="020B0604020202020204" pitchFamily="34" charset="0"/>
              </a:rPr>
              <a:t>✎ pencil box</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en-US" sz="1600" kern="100" dirty="0">
                <a:effectLst/>
                <a:latin typeface="Arial" panose="020B0604020202020204" pitchFamily="34" charset="0"/>
                <a:ea typeface="Calibri" panose="020F0502020204030204" pitchFamily="34" charset="0"/>
                <a:cs typeface="Arial" panose="020B0604020202020204" pitchFamily="34" charset="0"/>
              </a:rPr>
              <a:t>but also</a:t>
            </a:r>
            <a:endParaRPr lang="fr-BE" sz="1600" kern="100" dirty="0">
              <a:effectLst/>
              <a:latin typeface="Arial" panose="020B0604020202020204" pitchFamily="34" charset="0"/>
              <a:ea typeface="Calibri" panose="020F0502020204030204" pitchFamily="34" charset="0"/>
              <a:cs typeface="Arial" panose="020B0604020202020204" pitchFamily="34" charset="0"/>
            </a:endParaRPr>
          </a:p>
          <a:p>
            <a:r>
              <a:rPr lang="en-US" sz="1600" dirty="0">
                <a:effectLst/>
                <a:latin typeface="Arial" panose="020B0604020202020204" pitchFamily="34" charset="0"/>
                <a:ea typeface="Calibri" panose="020F0502020204030204" pitchFamily="34" charset="0"/>
                <a:cs typeface="Arial" panose="020B0604020202020204" pitchFamily="34" charset="0"/>
              </a:rPr>
              <a:t>✎ drawings activity</a:t>
            </a:r>
            <a:r>
              <a:rPr lang="fr-BE" sz="1600" dirty="0">
                <a:effectLst/>
                <a:latin typeface="Arial" panose="020B0604020202020204" pitchFamily="34" charset="0"/>
                <a:cs typeface="Arial" panose="020B0604020202020204" pitchFamily="34" charset="0"/>
              </a:rPr>
              <a:t> </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9577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6.1.5 Limits and constraints of a visual code</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2" name="Tableau 1">
            <a:extLst>
              <a:ext uri="{FF2B5EF4-FFF2-40B4-BE49-F238E27FC236}">
                <a16:creationId xmlns:a16="http://schemas.microsoft.com/office/drawing/2014/main" id="{61E2ECC1-7769-9303-8244-918A738F7BC7}"/>
              </a:ext>
            </a:extLst>
          </p:cNvPr>
          <p:cNvGraphicFramePr>
            <a:graphicFrameLocks noGrp="1"/>
          </p:cNvGraphicFramePr>
          <p:nvPr>
            <p:extLst>
              <p:ext uri="{D42A27DB-BD31-4B8C-83A1-F6EECF244321}">
                <p14:modId xmlns:p14="http://schemas.microsoft.com/office/powerpoint/2010/main" val="2254058154"/>
              </p:ext>
            </p:extLst>
          </p:nvPr>
        </p:nvGraphicFramePr>
        <p:xfrm>
          <a:off x="550514" y="1401143"/>
          <a:ext cx="11090972" cy="5140706"/>
        </p:xfrm>
        <a:graphic>
          <a:graphicData uri="http://schemas.openxmlformats.org/drawingml/2006/table">
            <a:tbl>
              <a:tblPr firstRow="1" firstCol="1" bandRow="1">
                <a:tableStyleId>{5C22544A-7EE6-4342-B048-85BDC9FD1C3A}</a:tableStyleId>
              </a:tblPr>
              <a:tblGrid>
                <a:gridCol w="3635476">
                  <a:extLst>
                    <a:ext uri="{9D8B030D-6E8A-4147-A177-3AD203B41FA5}">
                      <a16:colId xmlns:a16="http://schemas.microsoft.com/office/drawing/2014/main" val="3351940391"/>
                    </a:ext>
                  </a:extLst>
                </a:gridCol>
                <a:gridCol w="7455496">
                  <a:extLst>
                    <a:ext uri="{9D8B030D-6E8A-4147-A177-3AD203B41FA5}">
                      <a16:colId xmlns:a16="http://schemas.microsoft.com/office/drawing/2014/main" val="2855792331"/>
                    </a:ext>
                  </a:extLst>
                </a:gridCol>
              </a:tblGrid>
              <a:tr h="138644">
                <a:tc>
                  <a:txBody>
                    <a:bodyPr/>
                    <a:lstStyle/>
                    <a:p>
                      <a:pPr algn="ctr">
                        <a:lnSpc>
                          <a:spcPct val="120000"/>
                        </a:lnSpc>
                        <a:spcBef>
                          <a:spcPts val="600"/>
                        </a:spcBef>
                      </a:pPr>
                      <a:r>
                        <a:rPr lang="en-GB" sz="1800" kern="100">
                          <a:effectLst/>
                          <a:latin typeface="+mn-lt"/>
                        </a:rPr>
                        <a:t>Type of constraints</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algn="ctr">
                        <a:lnSpc>
                          <a:spcPct val="120000"/>
                        </a:lnSpc>
                        <a:spcBef>
                          <a:spcPts val="600"/>
                        </a:spcBef>
                      </a:pPr>
                      <a:r>
                        <a:rPr lang="en-US" sz="1800" kern="100">
                          <a:effectLst/>
                          <a:latin typeface="+mn-lt"/>
                        </a:rPr>
                        <a:t>Description of limits</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682581980"/>
                  </a:ext>
                </a:extLst>
              </a:tr>
              <a:tr h="1178553">
                <a:tc>
                  <a:txBody>
                    <a:bodyPr/>
                    <a:lstStyle/>
                    <a:p>
                      <a:pPr>
                        <a:lnSpc>
                          <a:spcPct val="120000"/>
                        </a:lnSpc>
                        <a:spcBef>
                          <a:spcPts val="600"/>
                        </a:spcBef>
                      </a:pPr>
                      <a:r>
                        <a:rPr lang="en-US" sz="1800" kern="100">
                          <a:effectLst/>
                          <a:latin typeface="+mn-lt"/>
                        </a:rPr>
                        <a:t>Equipment </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n-US" sz="1600" kern="100" dirty="0">
                          <a:effectLst/>
                          <a:latin typeface="+mn-lt"/>
                        </a:rPr>
                        <a:t>difficulty in keeping the communication folder available for the child (e.g., stowing it in the chair involves additional constraints),</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some caregivers forget about the binder or are unaware of its existence,</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low investment in the communication code by the beneficiary.</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22362490"/>
                  </a:ext>
                </a:extLst>
              </a:tr>
              <a:tr h="1578313">
                <a:tc>
                  <a:txBody>
                    <a:bodyPr/>
                    <a:lstStyle/>
                    <a:p>
                      <a:pPr>
                        <a:lnSpc>
                          <a:spcPct val="120000"/>
                        </a:lnSpc>
                        <a:spcBef>
                          <a:spcPts val="600"/>
                        </a:spcBef>
                      </a:pPr>
                      <a:r>
                        <a:rPr lang="en-US" sz="1800" kern="100">
                          <a:effectLst/>
                          <a:latin typeface="+mn-lt"/>
                        </a:rPr>
                        <a:t>Linked to the characteristic of the exchange</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n-US" sz="1600" kern="100" dirty="0">
                          <a:effectLst/>
                          <a:latin typeface="+mn-lt"/>
                        </a:rPr>
                        <a:t>the interlocutor sometimes must intervene physically to scan the pages of the folder and wait for the beneficiary to validate a pictogram.</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exchanges are often costly not only in terms of motor skills but also attention ➝ the slowness and complexity of certain exchanges can be a source of fatigue and loss of message flow.</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scanning multiple "irrelevant" concepts can also create interference</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1992212092"/>
                  </a:ext>
                </a:extLst>
              </a:tr>
              <a:tr h="1508514">
                <a:tc>
                  <a:txBody>
                    <a:bodyPr/>
                    <a:lstStyle/>
                    <a:p>
                      <a:pPr>
                        <a:lnSpc>
                          <a:spcPct val="120000"/>
                        </a:lnSpc>
                        <a:spcBef>
                          <a:spcPts val="600"/>
                        </a:spcBef>
                      </a:pPr>
                      <a:r>
                        <a:rPr lang="en-US" sz="1800" kern="100">
                          <a:effectLst/>
                          <a:latin typeface="+mn-lt"/>
                        </a:rPr>
                        <a:t>Linked to the widespread use of the communication material</a:t>
                      </a:r>
                      <a:endParaRPr lang="fr-BE" sz="1800" kern="100">
                        <a:effectLst/>
                        <a:latin typeface="+mn-lt"/>
                        <a:ea typeface="Calibri" panose="020F0502020204030204" pitchFamily="34" charset="0"/>
                        <a:cs typeface="Times New Roman" panose="02020603050405020304" pitchFamily="18" charset="0"/>
                      </a:endParaRPr>
                    </a:p>
                  </a:txBody>
                  <a:tcPr marL="37398" marR="37398" marT="0" marB="0"/>
                </a:tc>
                <a:tc>
                  <a:txBody>
                    <a:bodyPr/>
                    <a:lstStyle/>
                    <a:p>
                      <a:pPr marL="342900" lvl="0" indent="-342900">
                        <a:lnSpc>
                          <a:spcPct val="120000"/>
                        </a:lnSpc>
                        <a:spcBef>
                          <a:spcPts val="600"/>
                        </a:spcBef>
                        <a:buFont typeface="Calibri" panose="020F0502020204030204" pitchFamily="34" charset="0"/>
                        <a:buChar char="-"/>
                      </a:pPr>
                      <a:r>
                        <a:rPr lang="en-US" sz="1600" kern="100" dirty="0">
                          <a:effectLst/>
                          <a:latin typeface="+mn-lt"/>
                        </a:rPr>
                        <a:t>the tools do not enable the older beneficiary to access advanced language skills and communicate in a way that is equivalent to natural speech.</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content is limited both quantitatively and qualitatively.</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subtlety, </a:t>
                      </a:r>
                      <a:r>
                        <a:rPr lang="en-US" sz="1600" kern="100" dirty="0" err="1">
                          <a:effectLst/>
                          <a:latin typeface="+mn-lt"/>
                        </a:rPr>
                        <a:t>humour</a:t>
                      </a:r>
                      <a:r>
                        <a:rPr lang="en-US" sz="1600" kern="100" dirty="0">
                          <a:effectLst/>
                          <a:latin typeface="+mn-lt"/>
                        </a:rPr>
                        <a:t>, second degree, etc. remain difficult to access.</a:t>
                      </a:r>
                      <a:endParaRPr lang="fr-BE" sz="1600" kern="100" dirty="0">
                        <a:effectLst/>
                        <a:latin typeface="+mn-lt"/>
                      </a:endParaRPr>
                    </a:p>
                    <a:p>
                      <a:pPr marL="342900" lvl="0" indent="-342900">
                        <a:lnSpc>
                          <a:spcPct val="120000"/>
                        </a:lnSpc>
                        <a:spcBef>
                          <a:spcPts val="600"/>
                        </a:spcBef>
                        <a:buFont typeface="Calibri" panose="020F0502020204030204" pitchFamily="34" charset="0"/>
                        <a:buChar char="-"/>
                      </a:pPr>
                      <a:r>
                        <a:rPr lang="en-US" sz="1600" kern="100" dirty="0">
                          <a:effectLst/>
                          <a:latin typeface="+mn-lt"/>
                        </a:rPr>
                        <a:t>it is often access to written language that enables exchanges to be optimized.</a:t>
                      </a:r>
                      <a:endParaRPr lang="fr-BE" sz="1600" kern="100" dirty="0">
                        <a:effectLst/>
                        <a:latin typeface="+mn-lt"/>
                        <a:ea typeface="Calibri" panose="020F0502020204030204" pitchFamily="34" charset="0"/>
                        <a:cs typeface="Times New Roman" panose="02020603050405020304" pitchFamily="18" charset="0"/>
                      </a:endParaRPr>
                    </a:p>
                  </a:txBody>
                  <a:tcPr marL="37398" marR="37398" marT="0" marB="0"/>
                </a:tc>
                <a:extLst>
                  <a:ext uri="{0D108BD9-81ED-4DB2-BD59-A6C34878D82A}">
                    <a16:rowId xmlns:a16="http://schemas.microsoft.com/office/drawing/2014/main" val="3512743092"/>
                  </a:ext>
                </a:extLst>
              </a:tr>
            </a:tbl>
          </a:graphicData>
        </a:graphic>
      </p:graphicFrame>
    </p:spTree>
    <p:extLst>
      <p:ext uri="{BB962C8B-B14F-4D97-AF65-F5344CB8AC3E}">
        <p14:creationId xmlns:p14="http://schemas.microsoft.com/office/powerpoint/2010/main" val="2259332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56182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Bibliography</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4" name="ZoneTexte 3">
            <a:extLst>
              <a:ext uri="{FF2B5EF4-FFF2-40B4-BE49-F238E27FC236}">
                <a16:creationId xmlns:a16="http://schemas.microsoft.com/office/drawing/2014/main" id="{4EB90FE7-238F-2EED-E322-C288C8BCDD9A}"/>
              </a:ext>
            </a:extLst>
          </p:cNvPr>
          <p:cNvSpPr txBox="1"/>
          <p:nvPr/>
        </p:nvSpPr>
        <p:spPr>
          <a:xfrm>
            <a:off x="618472" y="1588891"/>
            <a:ext cx="10773714" cy="4743671"/>
          </a:xfrm>
          <a:prstGeom prst="rect">
            <a:avLst/>
          </a:prstGeom>
          <a:noFill/>
        </p:spPr>
        <p:txBody>
          <a:bodyPr wrap="square">
            <a:spAutoFit/>
          </a:bodyPr>
          <a:lstStyle/>
          <a:p>
            <a:pPr>
              <a:lnSpc>
                <a:spcPct val="120000"/>
              </a:lnSpc>
              <a:spcBef>
                <a:spcPts val="600"/>
              </a:spcBef>
            </a:pPr>
            <a:r>
              <a:rPr lang="en-US" sz="1400" kern="0" dirty="0">
                <a:effectLst/>
                <a:latin typeface="+mn-lt"/>
                <a:ea typeface="Calibri" panose="020F0502020204030204" pitchFamily="34" charset="0"/>
                <a:cs typeface="Calibri" panose="020F0502020204030204" pitchFamily="34" charset="0"/>
              </a:rPr>
              <a:t>ASHA. (2005). </a:t>
            </a:r>
            <a:r>
              <a:rPr lang="en-US" sz="1400" i="1" kern="0" dirty="0">
                <a:effectLst/>
                <a:latin typeface="+mn-lt"/>
                <a:ea typeface="Calibri" panose="020F0502020204030204" pitchFamily="34" charset="0"/>
                <a:cs typeface="Calibri" panose="020F0502020204030204" pitchFamily="34" charset="0"/>
              </a:rPr>
              <a:t>Roles and responsibilities of speech-language pathologists with respect to augmentative and alternative </a:t>
            </a:r>
            <a:r>
              <a:rPr lang="en-US" sz="1400" i="1" kern="0" dirty="0" err="1">
                <a:effectLst/>
                <a:latin typeface="+mn-lt"/>
                <a:ea typeface="Calibri" panose="020F0502020204030204" pitchFamily="34" charset="0"/>
                <a:cs typeface="Calibri" panose="020F0502020204030204" pitchFamily="34" charset="0"/>
              </a:rPr>
              <a:t>communica</a:t>
            </a:r>
            <a:r>
              <a:rPr lang="en-US" sz="1400" i="1" kern="0" dirty="0">
                <a:effectLst/>
                <a:latin typeface="+mn-lt"/>
                <a:ea typeface="Calibri" panose="020F0502020204030204" pitchFamily="34" charset="0"/>
                <a:cs typeface="Calibri" panose="020F0502020204030204" pitchFamily="34" charset="0"/>
              </a:rPr>
              <a:t>- </a:t>
            </a:r>
            <a:r>
              <a:rPr lang="en-US" sz="1400" i="1" kern="0" dirty="0" err="1">
                <a:effectLst/>
                <a:latin typeface="+mn-lt"/>
                <a:ea typeface="Calibri" panose="020F0502020204030204" pitchFamily="34" charset="0"/>
                <a:cs typeface="Calibri" panose="020F0502020204030204" pitchFamily="34" charset="0"/>
              </a:rPr>
              <a:t>tion</a:t>
            </a:r>
            <a:r>
              <a:rPr lang="en-US" sz="1400" i="1" kern="0" dirty="0">
                <a:effectLst/>
                <a:latin typeface="+mn-lt"/>
                <a:ea typeface="Calibri" panose="020F0502020204030204" pitchFamily="34" charset="0"/>
                <a:cs typeface="Calibri" panose="020F0502020204030204" pitchFamily="34" charset="0"/>
              </a:rPr>
              <a:t> : Position statement</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Beukelman</a:t>
            </a:r>
            <a:r>
              <a:rPr lang="en-US" sz="1400" kern="0" dirty="0">
                <a:effectLst/>
                <a:latin typeface="+mn-lt"/>
                <a:ea typeface="Calibri" panose="020F0502020204030204" pitchFamily="34" charset="0"/>
                <a:cs typeface="Calibri" panose="020F0502020204030204" pitchFamily="34" charset="0"/>
              </a:rPr>
              <a:t>, D., &amp; Light, J. (2020). </a:t>
            </a:r>
            <a:r>
              <a:rPr lang="en-US" sz="1400" i="1" kern="0" dirty="0">
                <a:effectLst/>
                <a:latin typeface="+mn-lt"/>
                <a:ea typeface="Calibri" panose="020F0502020204030204" pitchFamily="34" charset="0"/>
                <a:cs typeface="Calibri" panose="020F0502020204030204" pitchFamily="34" charset="0"/>
              </a:rPr>
              <a:t>Augmentative and alternative communication for children and adults. Baltimore, MD: Paul H</a:t>
            </a:r>
            <a:r>
              <a:rPr lang="en-US" sz="1400" kern="0" dirty="0">
                <a:effectLst/>
                <a:latin typeface="+mn-lt"/>
                <a:ea typeface="Calibri" panose="020F0502020204030204" pitchFamily="34" charset="0"/>
                <a:cs typeface="Calibri" panose="020F0502020204030204" pitchFamily="34" charset="0"/>
              </a:rPr>
              <a:t>. Brookes Publishing Co.[Google Scholar].</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Beukelman</a:t>
            </a:r>
            <a:r>
              <a:rPr lang="en-US" sz="1400" kern="0" dirty="0">
                <a:effectLst/>
                <a:latin typeface="+mn-lt"/>
                <a:ea typeface="Calibri" panose="020F0502020204030204" pitchFamily="34" charset="0"/>
                <a:cs typeface="Calibri" panose="020F0502020204030204" pitchFamily="34" charset="0"/>
              </a:rPr>
              <a:t>, D. R., &amp; </a:t>
            </a:r>
            <a:r>
              <a:rPr lang="en-US" sz="1400" kern="0" dirty="0" err="1">
                <a:effectLst/>
                <a:latin typeface="+mn-lt"/>
                <a:ea typeface="Calibri" panose="020F0502020204030204" pitchFamily="34" charset="0"/>
                <a:cs typeface="Calibri" panose="020F0502020204030204" pitchFamily="34" charset="0"/>
              </a:rPr>
              <a:t>Mirenda</a:t>
            </a:r>
            <a:r>
              <a:rPr lang="en-US" sz="1400" kern="0" dirty="0">
                <a:effectLst/>
                <a:latin typeface="+mn-lt"/>
                <a:ea typeface="Calibri" panose="020F0502020204030204" pitchFamily="34" charset="0"/>
                <a:cs typeface="Calibri" panose="020F0502020204030204" pitchFamily="34" charset="0"/>
              </a:rPr>
              <a:t>, P. (2013). </a:t>
            </a:r>
            <a:r>
              <a:rPr lang="en-US" sz="1400" i="1" kern="0" dirty="0">
                <a:effectLst/>
                <a:latin typeface="+mn-lt"/>
                <a:ea typeface="Calibri" panose="020F0502020204030204" pitchFamily="34" charset="0"/>
                <a:cs typeface="Calibri" panose="020F0502020204030204" pitchFamily="34" charset="0"/>
              </a:rPr>
              <a:t>Augmentative and alternative communication : Supporting children and adults with complex communication needs.</a:t>
            </a:r>
            <a:r>
              <a:rPr lang="en-US" sz="1400" kern="0" dirty="0">
                <a:effectLst/>
                <a:latin typeface="+mn-lt"/>
                <a:ea typeface="Calibri" panose="020F0502020204030204" pitchFamily="34" charset="0"/>
                <a:cs typeface="Calibri" panose="020F0502020204030204" pitchFamily="34" charset="0"/>
              </a:rPr>
              <a:t> Brookes Publishing Co.</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err="1">
                <a:effectLst/>
                <a:latin typeface="+mn-lt"/>
                <a:ea typeface="Calibri" panose="020F0502020204030204" pitchFamily="34" charset="0"/>
                <a:cs typeface="Calibri" panose="020F0502020204030204" pitchFamily="34" charset="0"/>
              </a:rPr>
              <a:t>Bondy</a:t>
            </a:r>
            <a:r>
              <a:rPr lang="en-US" sz="1400" kern="0" dirty="0">
                <a:effectLst/>
                <a:latin typeface="+mn-lt"/>
                <a:ea typeface="Calibri" panose="020F0502020204030204" pitchFamily="34" charset="0"/>
                <a:cs typeface="Calibri" panose="020F0502020204030204" pitchFamily="34" charset="0"/>
              </a:rPr>
              <a:t>, A., &amp; Frost, L. (1994). </a:t>
            </a:r>
            <a:r>
              <a:rPr lang="en-US" sz="1400" i="1" kern="0" dirty="0">
                <a:effectLst/>
                <a:latin typeface="+mn-lt"/>
                <a:ea typeface="Calibri" panose="020F0502020204030204" pitchFamily="34" charset="0"/>
                <a:cs typeface="Calibri" panose="020F0502020204030204" pitchFamily="34" charset="0"/>
              </a:rPr>
              <a:t>The Picture Exchange Communication System</a:t>
            </a:r>
            <a:r>
              <a:rPr lang="en-US" sz="1400" kern="0" dirty="0">
                <a:effectLst/>
                <a:latin typeface="+mn-lt"/>
                <a:ea typeface="Calibri" panose="020F0502020204030204" pitchFamily="34" charset="0"/>
                <a:cs typeface="Calibri" panose="020F0502020204030204" pitchFamily="34" charset="0"/>
              </a:rPr>
              <a:t>. https://</a:t>
            </a:r>
            <a:r>
              <a:rPr lang="en-US" sz="1400" kern="0" dirty="0" err="1">
                <a:effectLst/>
                <a:latin typeface="+mn-lt"/>
                <a:ea typeface="Calibri" panose="020F0502020204030204" pitchFamily="34" charset="0"/>
                <a:cs typeface="Calibri" panose="020F0502020204030204" pitchFamily="34" charset="0"/>
              </a:rPr>
              <a:t>journals.sagepub.com</a:t>
            </a:r>
            <a:r>
              <a:rPr lang="en-US" sz="1400" kern="0" dirty="0">
                <a:effectLst/>
                <a:latin typeface="+mn-lt"/>
                <a:ea typeface="Calibri" panose="020F0502020204030204" pitchFamily="34" charset="0"/>
                <a:cs typeface="Calibri" panose="020F0502020204030204" pitchFamily="34" charset="0"/>
              </a:rPr>
              <a:t>/</a:t>
            </a:r>
            <a:r>
              <a:rPr lang="en-US" sz="1400" kern="0" dirty="0" err="1">
                <a:effectLst/>
                <a:latin typeface="+mn-lt"/>
                <a:ea typeface="Calibri" panose="020F0502020204030204" pitchFamily="34" charset="0"/>
                <a:cs typeface="Calibri" panose="020F0502020204030204" pitchFamily="34" charset="0"/>
              </a:rPr>
              <a:t>doi</a:t>
            </a:r>
            <a:r>
              <a:rPr lang="en-US" sz="1400" kern="0" dirty="0">
                <a:effectLst/>
                <a:latin typeface="+mn-lt"/>
                <a:ea typeface="Calibri" panose="020F0502020204030204" pitchFamily="34" charset="0"/>
                <a:cs typeface="Calibri" panose="020F0502020204030204" pitchFamily="34" charset="0"/>
              </a:rPr>
              <a:t>/abs/10.1177/108835769400900301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a:effectLst/>
                <a:latin typeface="+mn-lt"/>
                <a:ea typeface="Calibri" panose="020F0502020204030204" pitchFamily="34" charset="0"/>
                <a:cs typeface="Calibri" panose="020F0502020204030204" pitchFamily="34" charset="0"/>
              </a:rPr>
              <a:t>Maillart, C., </a:t>
            </a:r>
            <a:r>
              <a:rPr lang="fr-FR" sz="1400" kern="0" dirty="0" err="1">
                <a:effectLst/>
                <a:latin typeface="+mn-lt"/>
                <a:ea typeface="Calibri" panose="020F0502020204030204" pitchFamily="34" charset="0"/>
                <a:cs typeface="Calibri" panose="020F0502020204030204" pitchFamily="34" charset="0"/>
              </a:rPr>
              <a:t>Fage</a:t>
            </a:r>
            <a:r>
              <a:rPr lang="fr-FR" sz="1400" kern="0" dirty="0">
                <a:effectLst/>
                <a:latin typeface="+mn-lt"/>
                <a:ea typeface="Calibri" panose="020F0502020204030204" pitchFamily="34" charset="0"/>
                <a:cs typeface="Calibri" panose="020F0502020204030204" pitchFamily="34" charset="0"/>
              </a:rPr>
              <a:t>, C., &amp; </a:t>
            </a:r>
            <a:r>
              <a:rPr lang="fr-FR" sz="1400" kern="0" dirty="0" err="1">
                <a:effectLst/>
                <a:latin typeface="+mn-lt"/>
                <a:ea typeface="Calibri" panose="020F0502020204030204" pitchFamily="34" charset="0"/>
                <a:cs typeface="Calibri" panose="020F0502020204030204" pitchFamily="34" charset="0"/>
              </a:rPr>
              <a:t>Grevesse</a:t>
            </a:r>
            <a:r>
              <a:rPr lang="fr-FR" sz="1400" kern="0" dirty="0">
                <a:effectLst/>
                <a:latin typeface="+mn-lt"/>
                <a:ea typeface="Calibri" panose="020F0502020204030204" pitchFamily="34" charset="0"/>
                <a:cs typeface="Calibri" panose="020F0502020204030204" pitchFamily="34" charset="0"/>
              </a:rPr>
              <a:t>, P. (2015). </a:t>
            </a:r>
            <a:r>
              <a:rPr lang="en-US" sz="1400" i="1" kern="0" dirty="0" err="1">
                <a:effectLst/>
                <a:latin typeface="+mn-lt"/>
                <a:ea typeface="Calibri" panose="020F0502020204030204" pitchFamily="34" charset="0"/>
                <a:cs typeface="Calibri" panose="020F0502020204030204" pitchFamily="34" charset="0"/>
              </a:rPr>
              <a:t>TiwouH</a:t>
            </a:r>
            <a:r>
              <a:rPr lang="en-US" sz="1400" i="1" kern="0" dirty="0">
                <a:effectLst/>
                <a:latin typeface="+mn-lt"/>
                <a:ea typeface="Calibri" panose="020F0502020204030204" pitchFamily="34" charset="0"/>
                <a:cs typeface="Calibri" panose="020F0502020204030204" pitchFamily="34" charset="0"/>
              </a:rPr>
              <a:t> | The companion who gives you the say</a:t>
            </a:r>
            <a:r>
              <a:rPr lang="en-US" sz="1400" kern="0" dirty="0">
                <a:effectLst/>
                <a:latin typeface="+mn-lt"/>
                <a:ea typeface="Calibri" panose="020F0502020204030204" pitchFamily="34" charset="0"/>
                <a:cs typeface="Calibri" panose="020F0502020204030204" pitchFamily="34" charset="0"/>
              </a:rPr>
              <a:t>. http://</a:t>
            </a:r>
            <a:r>
              <a:rPr lang="en-US" sz="1400" kern="0" dirty="0" err="1">
                <a:effectLst/>
                <a:latin typeface="+mn-lt"/>
                <a:ea typeface="Calibri" panose="020F0502020204030204" pitchFamily="34" charset="0"/>
                <a:cs typeface="Calibri" panose="020F0502020204030204" pitchFamily="34" charset="0"/>
              </a:rPr>
              <a:t>www.tiwouh.org</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err="1">
                <a:effectLst/>
                <a:latin typeface="+mn-lt"/>
                <a:ea typeface="Calibri" panose="020F0502020204030204" pitchFamily="34" charset="0"/>
                <a:cs typeface="Calibri" panose="020F0502020204030204" pitchFamily="34" charset="0"/>
              </a:rPr>
              <a:t>Moës</a:t>
            </a:r>
            <a:r>
              <a:rPr lang="fr-FR" sz="1400" kern="0" dirty="0">
                <a:effectLst/>
                <a:latin typeface="+mn-lt"/>
                <a:ea typeface="Calibri" panose="020F0502020204030204" pitchFamily="34" charset="0"/>
                <a:cs typeface="Calibri" panose="020F0502020204030204" pitchFamily="34" charset="0"/>
              </a:rPr>
              <a:t>, S. (2022). </a:t>
            </a:r>
            <a:r>
              <a:rPr lang="fr-FR" sz="1400" i="1" kern="0" dirty="0">
                <a:effectLst/>
                <a:latin typeface="+mn-lt"/>
                <a:ea typeface="Calibri" panose="020F0502020204030204" pitchFamily="34" charset="0"/>
                <a:cs typeface="Calibri" panose="020F0502020204030204" pitchFamily="34" charset="0"/>
              </a:rPr>
              <a:t>Choix d’un système de communication </a:t>
            </a:r>
            <a:r>
              <a:rPr lang="fr-FR" sz="1400" i="1" kern="0" dirty="0" err="1">
                <a:effectLst/>
                <a:latin typeface="+mn-lt"/>
                <a:ea typeface="Calibri" panose="020F0502020204030204" pitchFamily="34" charset="0"/>
                <a:cs typeface="Calibri" panose="020F0502020204030204" pitchFamily="34" charset="0"/>
              </a:rPr>
              <a:t>augmentativeet</a:t>
            </a:r>
            <a:r>
              <a:rPr lang="fr-FR" sz="1400" i="1" kern="0" dirty="0">
                <a:effectLst/>
                <a:latin typeface="+mn-lt"/>
                <a:ea typeface="Calibri" panose="020F0502020204030204" pitchFamily="34" charset="0"/>
                <a:cs typeface="Calibri" panose="020F0502020204030204" pitchFamily="34" charset="0"/>
              </a:rPr>
              <a:t> alternative (CAA) : Un arbre décisionnel. Exposé donné dans le cadre du cours « Langage et communication dans les déficience »</a:t>
            </a:r>
            <a:r>
              <a:rPr lang="fr-FR" sz="1400" kern="0" dirty="0">
                <a:effectLst/>
                <a:latin typeface="+mn-lt"/>
                <a:ea typeface="Calibri" panose="020F0502020204030204" pitchFamily="34" charset="0"/>
                <a:cs typeface="Calibri" panose="020F0502020204030204" pitchFamily="34" charset="0"/>
              </a:rPr>
              <a:t>. </a:t>
            </a:r>
            <a:r>
              <a:rPr lang="en-US" sz="1400" kern="0" dirty="0" err="1">
                <a:effectLst/>
                <a:latin typeface="+mn-lt"/>
                <a:ea typeface="Calibri" panose="020F0502020204030204" pitchFamily="34" charset="0"/>
                <a:cs typeface="Calibri" panose="020F0502020204030204" pitchFamily="34" charset="0"/>
              </a:rPr>
              <a:t>ULiege</a:t>
            </a:r>
            <a:r>
              <a:rPr lang="en-US" sz="1400" kern="0" dirty="0">
                <a:effectLst/>
                <a:latin typeface="+mn-lt"/>
                <a:ea typeface="Calibri" panose="020F0502020204030204" pitchFamily="34" charset="0"/>
                <a:cs typeface="Calibri" panose="020F0502020204030204" pitchFamily="34" charset="0"/>
              </a:rPr>
              <a:t>.</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en-US" sz="1400" kern="0" dirty="0">
                <a:effectLst/>
                <a:latin typeface="+mn-lt"/>
                <a:ea typeface="Calibri" panose="020F0502020204030204" pitchFamily="34" charset="0"/>
                <a:cs typeface="Calibri" panose="020F0502020204030204" pitchFamily="34" charset="0"/>
              </a:rPr>
              <a:t>Porter, G., &amp; </a:t>
            </a:r>
            <a:r>
              <a:rPr lang="en-US" sz="1400" kern="0" dirty="0" err="1">
                <a:effectLst/>
                <a:latin typeface="+mn-lt"/>
                <a:ea typeface="Calibri" panose="020F0502020204030204" pitchFamily="34" charset="0"/>
                <a:cs typeface="Calibri" panose="020F0502020204030204" pitchFamily="34" charset="0"/>
              </a:rPr>
              <a:t>Cafiero</a:t>
            </a:r>
            <a:r>
              <a:rPr lang="en-US" sz="1400" kern="0" dirty="0">
                <a:effectLst/>
                <a:latin typeface="+mn-lt"/>
                <a:ea typeface="Calibri" panose="020F0502020204030204" pitchFamily="34" charset="0"/>
                <a:cs typeface="Calibri" panose="020F0502020204030204" pitchFamily="34" charset="0"/>
              </a:rPr>
              <a:t>, J. M. (2009). Pragmatic Organization Dynamic Display (PODD) Communication Books : A Promising Practice for Individuals With Autism Spectrum Disorders. </a:t>
            </a:r>
            <a:r>
              <a:rPr lang="fr-FR" sz="1400" i="1" kern="0" dirty="0">
                <a:effectLst/>
                <a:latin typeface="+mn-lt"/>
                <a:ea typeface="Calibri" panose="020F0502020204030204" pitchFamily="34" charset="0"/>
                <a:cs typeface="Calibri" panose="020F0502020204030204" pitchFamily="34" charset="0"/>
              </a:rPr>
              <a:t>Perspectives on Augmentative and Alternative Communication</a:t>
            </a:r>
            <a:r>
              <a:rPr lang="fr-FR" sz="1400" kern="0" dirty="0">
                <a:effectLst/>
                <a:latin typeface="+mn-lt"/>
                <a:ea typeface="Calibri" panose="020F0502020204030204" pitchFamily="34" charset="0"/>
                <a:cs typeface="Calibri" panose="020F0502020204030204" pitchFamily="34" charset="0"/>
              </a:rPr>
              <a:t>, </a:t>
            </a:r>
            <a:r>
              <a:rPr lang="fr-FR" sz="1400" i="1" kern="0" dirty="0">
                <a:effectLst/>
                <a:latin typeface="+mn-lt"/>
                <a:ea typeface="Calibri" panose="020F0502020204030204" pitchFamily="34" charset="0"/>
                <a:cs typeface="Calibri" panose="020F0502020204030204" pitchFamily="34" charset="0"/>
              </a:rPr>
              <a:t>18</a:t>
            </a:r>
            <a:r>
              <a:rPr lang="fr-FR" sz="1400" kern="0" dirty="0">
                <a:effectLst/>
                <a:latin typeface="+mn-lt"/>
                <a:ea typeface="Calibri" panose="020F0502020204030204" pitchFamily="34" charset="0"/>
                <a:cs typeface="Calibri" panose="020F0502020204030204" pitchFamily="34" charset="0"/>
              </a:rPr>
              <a:t>(4), 121‑129. https://</a:t>
            </a:r>
            <a:r>
              <a:rPr lang="fr-FR" sz="1400" kern="0" dirty="0" err="1">
                <a:effectLst/>
                <a:latin typeface="+mn-lt"/>
                <a:ea typeface="Calibri" panose="020F0502020204030204" pitchFamily="34" charset="0"/>
                <a:cs typeface="Calibri" panose="020F0502020204030204" pitchFamily="34" charset="0"/>
              </a:rPr>
              <a:t>doi.org</a:t>
            </a:r>
            <a:r>
              <a:rPr lang="fr-FR" sz="1400" kern="0" dirty="0">
                <a:effectLst/>
                <a:latin typeface="+mn-lt"/>
                <a:ea typeface="Calibri" panose="020F0502020204030204" pitchFamily="34" charset="0"/>
                <a:cs typeface="Calibri" panose="020F0502020204030204" pitchFamily="34" charset="0"/>
              </a:rPr>
              <a:t>/10.1044/aac18.4.121</a:t>
            </a:r>
            <a:endParaRPr lang="fr-BE" sz="1400" kern="100" dirty="0">
              <a:effectLst/>
              <a:latin typeface="+mn-lt"/>
              <a:ea typeface="Calibri" panose="020F0502020204030204" pitchFamily="34" charset="0"/>
              <a:cs typeface="Times New Roman" panose="02020603050405020304" pitchFamily="18" charset="0"/>
            </a:endParaRPr>
          </a:p>
          <a:p>
            <a:pPr>
              <a:lnSpc>
                <a:spcPct val="120000"/>
              </a:lnSpc>
              <a:spcBef>
                <a:spcPts val="600"/>
              </a:spcBef>
            </a:pPr>
            <a:r>
              <a:rPr lang="fr-FR" sz="1400" kern="0" dirty="0" err="1">
                <a:effectLst/>
                <a:latin typeface="+mn-lt"/>
                <a:ea typeface="Calibri" panose="020F0502020204030204" pitchFamily="34" charset="0"/>
              </a:rPr>
              <a:t>Verpoorten</a:t>
            </a:r>
            <a:r>
              <a:rPr lang="fr-FR" sz="1400" kern="0" dirty="0">
                <a:effectLst/>
                <a:latin typeface="+mn-lt"/>
                <a:ea typeface="Calibri" panose="020F0502020204030204" pitchFamily="34" charset="0"/>
              </a:rPr>
              <a:t>, R., </a:t>
            </a:r>
            <a:r>
              <a:rPr lang="fr-FR" sz="1400" kern="0" dirty="0" err="1">
                <a:effectLst/>
                <a:latin typeface="+mn-lt"/>
                <a:ea typeface="Calibri" panose="020F0502020204030204" pitchFamily="34" charset="0"/>
              </a:rPr>
              <a:t>Noens</a:t>
            </a:r>
            <a:r>
              <a:rPr lang="fr-FR" sz="1400" kern="0" dirty="0">
                <a:effectLst/>
                <a:latin typeface="+mn-lt"/>
                <a:ea typeface="Calibri" panose="020F0502020204030204" pitchFamily="34" charset="0"/>
              </a:rPr>
              <a:t>, I., &amp; van </a:t>
            </a:r>
            <a:r>
              <a:rPr lang="fr-FR" sz="1400" kern="0" dirty="0" err="1">
                <a:effectLst/>
                <a:latin typeface="+mn-lt"/>
                <a:ea typeface="Calibri" panose="020F0502020204030204" pitchFamily="34" charset="0"/>
              </a:rPr>
              <a:t>Berckelaer-Onnes</a:t>
            </a:r>
            <a:r>
              <a:rPr lang="fr-FR" sz="1400" kern="0" dirty="0">
                <a:effectLst/>
                <a:latin typeface="+mn-lt"/>
                <a:ea typeface="Calibri" panose="020F0502020204030204" pitchFamily="34" charset="0"/>
              </a:rPr>
              <a:t>, I. (2012). </a:t>
            </a:r>
            <a:r>
              <a:rPr lang="fr-FR" sz="1400" i="1" kern="0" dirty="0" err="1">
                <a:effectLst/>
                <a:latin typeface="+mn-lt"/>
                <a:ea typeface="Calibri" panose="020F0502020204030204" pitchFamily="34" charset="0"/>
              </a:rPr>
              <a:t>ComVoor</a:t>
            </a:r>
            <a:r>
              <a:rPr lang="fr-FR" sz="1400" i="1" kern="0" dirty="0">
                <a:effectLst/>
                <a:latin typeface="+mn-lt"/>
                <a:ea typeface="Calibri" panose="020F0502020204030204" pitchFamily="34" charset="0"/>
              </a:rPr>
              <a:t>-Evaluer la communication et intervenir. Manuel d’utilisation pratique</a:t>
            </a:r>
            <a:r>
              <a:rPr lang="fr-FR" sz="1400" kern="0" dirty="0">
                <a:effectLst/>
                <a:latin typeface="+mn-lt"/>
                <a:ea typeface="Calibri" panose="020F0502020204030204" pitchFamily="34" charset="0"/>
              </a:rPr>
              <a:t>. De Boeck; Louvain-la-Neuve.</a:t>
            </a:r>
            <a:r>
              <a:rPr lang="fr-BE" dirty="0">
                <a:effectLst/>
                <a:latin typeface="+mn-lt"/>
              </a:rPr>
              <a:t> </a:t>
            </a:r>
            <a:endParaRPr lang="fr-FR" dirty="0">
              <a:latin typeface="+mn-lt"/>
            </a:endParaRPr>
          </a:p>
        </p:txBody>
      </p:sp>
    </p:spTree>
    <p:extLst>
      <p:ext uri="{BB962C8B-B14F-4D97-AF65-F5344CB8AC3E}">
        <p14:creationId xmlns:p14="http://schemas.microsoft.com/office/powerpoint/2010/main" val="326803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404350" y="2322336"/>
            <a:ext cx="11088914" cy="221332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dirty="0">
                <a:solidFill>
                  <a:schemeClr val="dk1"/>
                </a:solidFill>
                <a:latin typeface="Calibri"/>
                <a:cs typeface="Calibri"/>
                <a:sym typeface="Calibri"/>
              </a:rPr>
              <a:t>Learning Objectives</a:t>
            </a:r>
          </a:p>
          <a:p>
            <a:pPr marL="457200" lvl="4" indent="-7938">
              <a:buFont typeface="Arial" panose="020B0604020202020204" pitchFamily="34" charset="0"/>
              <a:buChar char="•"/>
            </a:pPr>
            <a:r>
              <a:rPr lang="en-US" sz="2400" dirty="0">
                <a:solidFill>
                  <a:schemeClr val="dk1"/>
                </a:solidFill>
                <a:latin typeface="Calibri"/>
                <a:cs typeface="Calibri"/>
              </a:rPr>
              <a:t> What are the main communication methods and AAC devices ?</a:t>
            </a:r>
          </a:p>
          <a:p>
            <a:pPr marL="457200" lvl="4" indent="-7938">
              <a:buFont typeface="Arial" panose="020B0604020202020204" pitchFamily="34" charset="0"/>
              <a:buChar char="•"/>
            </a:pPr>
            <a:r>
              <a:rPr lang="en-US" sz="2400" dirty="0">
                <a:solidFill>
                  <a:schemeClr val="dk1"/>
                </a:solidFill>
                <a:latin typeface="Calibri"/>
                <a:cs typeface="Calibri"/>
              </a:rPr>
              <a:t> How to implement a visual support ?</a:t>
            </a:r>
          </a:p>
          <a:p>
            <a:pPr marL="457200" lvl="4" indent="-7938">
              <a:buFont typeface="Arial" panose="020B0604020202020204" pitchFamily="34" charset="0"/>
              <a:buChar char="•"/>
            </a:pPr>
            <a:r>
              <a:rPr lang="en-US" sz="2400" dirty="0">
                <a:solidFill>
                  <a:schemeClr val="dk1"/>
                </a:solidFill>
                <a:latin typeface="Calibri"/>
                <a:cs typeface="Calibri"/>
              </a:rPr>
              <a:t> What are the limits and constraints of a visual support ?</a:t>
            </a:r>
          </a:p>
          <a:p>
            <a:pPr marL="457200" lvl="4" indent="-7938">
              <a:buFont typeface="Arial" panose="020B0604020202020204" pitchFamily="34" charset="0"/>
              <a:buChar char="•"/>
            </a:pPr>
            <a:r>
              <a:rPr lang="en-US" sz="2400" dirty="0">
                <a:solidFill>
                  <a:schemeClr val="dk1"/>
                </a:solidFill>
                <a:latin typeface="Calibri"/>
                <a:cs typeface="Calibri"/>
              </a:rPr>
              <a:t> How to select the vocabulary to be implemented in an AAC device ?</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dirty="0">
                <a:solidFill>
                  <a:srgbClr val="674EA7"/>
                </a:solidFill>
                <a:latin typeface="Calibri"/>
                <a:ea typeface="Calibri"/>
                <a:cs typeface="Calibri"/>
                <a:sym typeface="Calibri"/>
              </a:rPr>
              <a:t>Module 6.1 </a:t>
            </a:r>
            <a:r>
              <a:rPr lang="nl-BE" sz="2800" b="1" dirty="0">
                <a:solidFill>
                  <a:srgbClr val="674EA7"/>
                </a:solidFill>
                <a:latin typeface="Calibri"/>
                <a:ea typeface="Calibri"/>
                <a:cs typeface="Calibri"/>
                <a:sym typeface="Calibri"/>
              </a:rPr>
              <a:t>Augmentative and Alternative communication means (AAC) – Using pictures and symbols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1759538" y="2461192"/>
            <a:ext cx="8176697" cy="338811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3300" b="1" dirty="0">
                <a:solidFill>
                  <a:schemeClr val="dk1"/>
                </a:solidFill>
                <a:latin typeface="Calibri"/>
                <a:cs typeface="Calibri"/>
                <a:sym typeface="Calibri"/>
              </a:rPr>
              <a:t>Sections</a:t>
            </a:r>
          </a:p>
          <a:p>
            <a:r>
              <a:rPr lang="en-US" sz="2000" dirty="0">
                <a:solidFill>
                  <a:schemeClr val="dk1"/>
                </a:solidFill>
              </a:rPr>
              <a:t>6.1.1 Thinking about the most appropriate communication methods</a:t>
            </a:r>
          </a:p>
          <a:p>
            <a:r>
              <a:rPr lang="en-US" sz="2000" dirty="0">
                <a:solidFill>
                  <a:schemeClr val="dk1"/>
                </a:solidFill>
              </a:rPr>
              <a:t>6.1.2 Communication support systems based on gestures</a:t>
            </a:r>
          </a:p>
          <a:p>
            <a:pPr marL="9525" lvl="1"/>
            <a:r>
              <a:rPr lang="en-US" sz="2000" dirty="0">
                <a:solidFill>
                  <a:schemeClr val="dk1"/>
                </a:solidFill>
              </a:rPr>
              <a:t>6.1.3 Communication support systems based on pictograms</a:t>
            </a:r>
          </a:p>
          <a:p>
            <a:pPr marL="444500" lvl="1"/>
            <a:r>
              <a:rPr lang="en-US" sz="2000" dirty="0">
                <a:solidFill>
                  <a:schemeClr val="dk1"/>
                </a:solidFill>
              </a:rPr>
              <a:t>6.1.3.1 Low-tech assistance systems</a:t>
            </a:r>
          </a:p>
          <a:p>
            <a:pPr marL="444500" lvl="1"/>
            <a:r>
              <a:rPr lang="en-US" sz="2000" dirty="0">
                <a:solidFill>
                  <a:schemeClr val="dk1"/>
                </a:solidFill>
              </a:rPr>
              <a:t>6.1.3.2 High-tech assistance systems</a:t>
            </a:r>
          </a:p>
          <a:p>
            <a:pPr marL="9525" lvl="1"/>
            <a:r>
              <a:rPr lang="en-US" sz="2000" dirty="0">
                <a:solidFill>
                  <a:schemeClr val="dk1"/>
                </a:solidFill>
              </a:rPr>
              <a:t>6.1.4 What is the priority when selecting vocabulary and symbols ?</a:t>
            </a:r>
          </a:p>
          <a:p>
            <a:pPr marL="9525" lvl="1"/>
            <a:r>
              <a:rPr lang="en-US" sz="2000" dirty="0">
                <a:solidFill>
                  <a:schemeClr val="dk1"/>
                </a:solidFill>
              </a:rPr>
              <a:t>6.1.5 How to select the appropriate visual support ?</a:t>
            </a:r>
          </a:p>
          <a:p>
            <a:pPr marL="9525" lvl="1"/>
            <a:r>
              <a:rPr lang="en-US" sz="2000" dirty="0">
                <a:solidFill>
                  <a:schemeClr val="dk1"/>
                </a:solidFill>
              </a:rPr>
              <a:t>6.1.6 Limits and constraints of a visual code</a:t>
            </a:r>
          </a:p>
        </p:txBody>
      </p:sp>
      <p:sp>
        <p:nvSpPr>
          <p:cNvPr id="3" name="Google Shape;131;p3">
            <a:extLst>
              <a:ext uri="{FF2B5EF4-FFF2-40B4-BE49-F238E27FC236}">
                <a16:creationId xmlns:a16="http://schemas.microsoft.com/office/drawing/2014/main" id="{6AAEEA43-5BD7-BDE7-3DA7-21CB64DEAD5C}"/>
              </a:ext>
            </a:extLst>
          </p:cNvPr>
          <p:cNvSpPr/>
          <p:nvPr/>
        </p:nvSpPr>
        <p:spPr>
          <a:xfrm>
            <a:off x="1968575" y="460214"/>
            <a:ext cx="7758625" cy="1605254"/>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dirty="0">
                <a:solidFill>
                  <a:srgbClr val="674EA7"/>
                </a:solidFill>
                <a:latin typeface="Calibri"/>
                <a:ea typeface="Calibri"/>
                <a:cs typeface="Calibri"/>
                <a:sym typeface="Calibri"/>
              </a:rPr>
              <a:t>Module 6.1 </a:t>
            </a:r>
            <a:r>
              <a:rPr lang="nl-BE" sz="2800" b="1" dirty="0">
                <a:solidFill>
                  <a:srgbClr val="674EA7"/>
                </a:solidFill>
                <a:latin typeface="Calibri"/>
                <a:ea typeface="Calibri"/>
                <a:cs typeface="Calibri"/>
                <a:sym typeface="Calibri"/>
              </a:rPr>
              <a:t>Augmentative and Alternative communication means (AAC) – Using pictures and symbols</a:t>
            </a:r>
            <a:endParaRPr sz="400" dirty="0"/>
          </a:p>
          <a:p>
            <a:pPr marL="0" marR="0" lvl="0" indent="0" algn="ctr" rtl="0">
              <a:spcBef>
                <a:spcPts val="0"/>
              </a:spcBef>
              <a:spcAft>
                <a:spcPts val="0"/>
              </a:spcAft>
              <a:buNone/>
            </a:pPr>
            <a:endParaRPr sz="16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885"/>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6.1.1 Thinking about the most appropriate communication methods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4" name="ZoneTexte 3">
            <a:extLst>
              <a:ext uri="{FF2B5EF4-FFF2-40B4-BE49-F238E27FC236}">
                <a16:creationId xmlns:a16="http://schemas.microsoft.com/office/drawing/2014/main" id="{54B552F5-BBEF-65B5-202B-732350DC0B75}"/>
              </a:ext>
            </a:extLst>
          </p:cNvPr>
          <p:cNvSpPr txBox="1"/>
          <p:nvPr/>
        </p:nvSpPr>
        <p:spPr>
          <a:xfrm>
            <a:off x="1032734" y="2235603"/>
            <a:ext cx="10187491" cy="3683957"/>
          </a:xfrm>
          <a:prstGeom prst="rect">
            <a:avLst/>
          </a:prstGeom>
          <a:noFill/>
        </p:spPr>
        <p:txBody>
          <a:bodyPr wrap="square" rtlCol="0">
            <a:spAutoFit/>
          </a:bodyPr>
          <a:lstStyle/>
          <a:p>
            <a:pPr algn="just">
              <a:lnSpc>
                <a:spcPct val="120000"/>
              </a:lnSpc>
              <a:spcBef>
                <a:spcPts val="600"/>
              </a:spcBef>
            </a:pPr>
            <a:r>
              <a:rPr lang="en-US" sz="2400" dirty="0">
                <a:effectLst/>
                <a:latin typeface="+mn-lt"/>
                <a:ea typeface="Calibri" panose="020F0502020204030204" pitchFamily="34" charset="0"/>
              </a:rPr>
              <a:t>Augmentative and alternative communication (AAC) refers to an area of research, as well as clinical and educational practice. </a:t>
            </a:r>
          </a:p>
          <a:p>
            <a:pPr algn="just">
              <a:lnSpc>
                <a:spcPct val="120000"/>
              </a:lnSpc>
              <a:spcBef>
                <a:spcPts val="600"/>
              </a:spcBef>
            </a:pPr>
            <a:r>
              <a:rPr lang="en-US" sz="2400" dirty="0">
                <a:effectLst/>
                <a:latin typeface="+mn-lt"/>
                <a:ea typeface="Calibri" panose="020F0502020204030204" pitchFamily="34" charset="0"/>
              </a:rPr>
              <a:t>AAC involves attempts to study and when necessary, compensate for temporary or permanent impairments, activity limitations, and participation restrictions of individuals with severe disorders of speech-language production and/or comprehension, including spoken and written modes of communication.</a:t>
            </a:r>
            <a:endParaRPr lang="fr-BE" sz="2400" dirty="0">
              <a:effectLst/>
              <a:latin typeface="+mn-lt"/>
            </a:endParaRPr>
          </a:p>
          <a:p>
            <a:pPr algn="r">
              <a:lnSpc>
                <a:spcPct val="120000"/>
              </a:lnSpc>
              <a:spcBef>
                <a:spcPts val="600"/>
              </a:spcBef>
            </a:pPr>
            <a:r>
              <a:rPr lang="fr-BE" sz="2000" dirty="0">
                <a:effectLst/>
                <a:latin typeface="+mn-lt"/>
              </a:rPr>
              <a:t>(ASHA, 2005, p.1)</a:t>
            </a:r>
            <a:endParaRPr lang="fr-FR" sz="2000" dirty="0">
              <a:latin typeface="+mn-lt"/>
            </a:endParaRPr>
          </a:p>
        </p:txBody>
      </p:sp>
    </p:spTree>
    <p:extLst>
      <p:ext uri="{BB962C8B-B14F-4D97-AF65-F5344CB8AC3E}">
        <p14:creationId xmlns:p14="http://schemas.microsoft.com/office/powerpoint/2010/main" val="413783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2" name="Image 1" descr="Une image contenant diagramme, capture d’écran, ligne, Plan&#10;&#10;Description générée automatiquement">
            <a:extLst>
              <a:ext uri="{FF2B5EF4-FFF2-40B4-BE49-F238E27FC236}">
                <a16:creationId xmlns:a16="http://schemas.microsoft.com/office/drawing/2014/main" id="{11AC0AE6-79E7-C8F1-06D3-B75597AEA0CE}"/>
              </a:ext>
            </a:extLst>
          </p:cNvPr>
          <p:cNvPicPr>
            <a:picLocks noChangeAspect="1"/>
          </p:cNvPicPr>
          <p:nvPr/>
        </p:nvPicPr>
        <p:blipFill>
          <a:blip r:embed="rId4"/>
          <a:stretch>
            <a:fillRect/>
          </a:stretch>
        </p:blipFill>
        <p:spPr>
          <a:xfrm>
            <a:off x="999297" y="1002292"/>
            <a:ext cx="10005776" cy="5689538"/>
          </a:xfrm>
          <a:prstGeom prst="rect">
            <a:avLst/>
          </a:prstGeom>
        </p:spPr>
      </p:pic>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5">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3" name="ZoneTexte 2">
            <a:extLst>
              <a:ext uri="{FF2B5EF4-FFF2-40B4-BE49-F238E27FC236}">
                <a16:creationId xmlns:a16="http://schemas.microsoft.com/office/drawing/2014/main" id="{D431853A-8BD1-EB0E-D7CE-A4A85FE16F42}"/>
              </a:ext>
            </a:extLst>
          </p:cNvPr>
          <p:cNvSpPr txBox="1"/>
          <p:nvPr/>
        </p:nvSpPr>
        <p:spPr>
          <a:xfrm>
            <a:off x="2926080" y="416252"/>
            <a:ext cx="6021200" cy="400110"/>
          </a:xfrm>
          <a:prstGeom prst="rect">
            <a:avLst/>
          </a:prstGeom>
          <a:noFill/>
        </p:spPr>
        <p:txBody>
          <a:bodyPr wrap="none" rtlCol="0">
            <a:spAutoFit/>
          </a:bodyPr>
          <a:lstStyle/>
          <a:p>
            <a:r>
              <a:rPr lang="fr-FR" sz="2000" b="1" dirty="0">
                <a:solidFill>
                  <a:schemeClr val="tx2">
                    <a:lumMod val="50000"/>
                  </a:schemeClr>
                </a:solidFill>
              </a:rPr>
              <a:t>A </a:t>
            </a:r>
            <a:r>
              <a:rPr lang="fr-FR" sz="2000" b="1" dirty="0" err="1">
                <a:solidFill>
                  <a:schemeClr val="tx2">
                    <a:lumMod val="50000"/>
                  </a:schemeClr>
                </a:solidFill>
              </a:rPr>
              <a:t>decision</a:t>
            </a:r>
            <a:r>
              <a:rPr lang="fr-FR" sz="2000" b="1" dirty="0">
                <a:solidFill>
                  <a:schemeClr val="tx2">
                    <a:lumMod val="50000"/>
                  </a:schemeClr>
                </a:solidFill>
              </a:rPr>
              <a:t> </a:t>
            </a:r>
            <a:r>
              <a:rPr lang="fr-FR" sz="2000" b="1" dirty="0" err="1">
                <a:solidFill>
                  <a:schemeClr val="tx2">
                    <a:lumMod val="50000"/>
                  </a:schemeClr>
                </a:solidFill>
              </a:rPr>
              <a:t>tree</a:t>
            </a:r>
            <a:r>
              <a:rPr lang="fr-FR" sz="2000" b="1" dirty="0">
                <a:solidFill>
                  <a:schemeClr val="tx2">
                    <a:lumMod val="50000"/>
                  </a:schemeClr>
                </a:solidFill>
              </a:rPr>
              <a:t> </a:t>
            </a:r>
            <a:r>
              <a:rPr lang="fr-FR" sz="2000" b="1" dirty="0" err="1">
                <a:solidFill>
                  <a:schemeClr val="tx2">
                    <a:lumMod val="50000"/>
                  </a:schemeClr>
                </a:solidFill>
              </a:rPr>
              <a:t>based</a:t>
            </a:r>
            <a:r>
              <a:rPr lang="fr-FR" sz="2000" b="1" dirty="0">
                <a:solidFill>
                  <a:schemeClr val="tx2">
                    <a:lumMod val="50000"/>
                  </a:schemeClr>
                </a:solidFill>
              </a:rPr>
              <a:t> on the </a:t>
            </a:r>
            <a:r>
              <a:rPr lang="fr-FR" sz="2000" b="1" dirty="0" err="1">
                <a:solidFill>
                  <a:schemeClr val="tx2">
                    <a:lumMod val="50000"/>
                  </a:schemeClr>
                </a:solidFill>
              </a:rPr>
              <a:t>beneficiary’s</a:t>
            </a:r>
            <a:r>
              <a:rPr lang="fr-FR" sz="2000" b="1" dirty="0">
                <a:solidFill>
                  <a:schemeClr val="tx2">
                    <a:lumMod val="50000"/>
                  </a:schemeClr>
                </a:solidFill>
              </a:rPr>
              <a:t> </a:t>
            </a:r>
            <a:r>
              <a:rPr lang="fr-FR" sz="2000" b="1" dirty="0" err="1">
                <a:solidFill>
                  <a:schemeClr val="tx2">
                    <a:lumMod val="50000"/>
                  </a:schemeClr>
                </a:solidFill>
              </a:rPr>
              <a:t>skills</a:t>
            </a:r>
            <a:endParaRPr lang="fr-FR" sz="2000" b="1" dirty="0">
              <a:solidFill>
                <a:schemeClr val="tx2">
                  <a:lumMod val="50000"/>
                </a:schemeClr>
              </a:solidFill>
            </a:endParaRPr>
          </a:p>
        </p:txBody>
      </p:sp>
    </p:spTree>
    <p:extLst>
      <p:ext uri="{BB962C8B-B14F-4D97-AF65-F5344CB8AC3E}">
        <p14:creationId xmlns:p14="http://schemas.microsoft.com/office/powerpoint/2010/main" val="2660627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CC016589-D512-F601-E002-10808484ED95}"/>
              </a:ext>
            </a:extLst>
          </p:cNvPr>
          <p:cNvSpPr/>
          <p:nvPr/>
        </p:nvSpPr>
        <p:spPr>
          <a:xfrm>
            <a:off x="1753496" y="470783"/>
            <a:ext cx="8259001" cy="1078950"/>
          </a:xfrm>
          <a:prstGeom prst="rect">
            <a:avLst/>
          </a:prstGeom>
        </p:spPr>
        <p:txBody>
          <a:bodyPr wrap="square">
            <a:spAutoFit/>
          </a:bodyPr>
          <a:lstStyle/>
          <a:p>
            <a:pPr algn="ctr">
              <a:lnSpc>
                <a:spcPct val="120000"/>
              </a:lnSpc>
              <a:buClr>
                <a:srgbClr val="674EA7"/>
              </a:buClr>
              <a:buSzPts val="4000"/>
            </a:pPr>
            <a:r>
              <a:rPr lang="en-US" sz="2800" b="1" dirty="0">
                <a:solidFill>
                  <a:schemeClr val="accent1"/>
                </a:solidFill>
              </a:rPr>
              <a:t>6.1.2 Communication support systems based on gestures</a:t>
            </a:r>
          </a:p>
        </p:txBody>
      </p:sp>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sp>
        <p:nvSpPr>
          <p:cNvPr id="5" name="ZoneTexte 4">
            <a:extLst>
              <a:ext uri="{FF2B5EF4-FFF2-40B4-BE49-F238E27FC236}">
                <a16:creationId xmlns:a16="http://schemas.microsoft.com/office/drawing/2014/main" id="{247AB559-3C6E-A8CE-43F5-6A67C656D906}"/>
              </a:ext>
            </a:extLst>
          </p:cNvPr>
          <p:cNvSpPr txBox="1"/>
          <p:nvPr/>
        </p:nvSpPr>
        <p:spPr>
          <a:xfrm>
            <a:off x="404350" y="6302380"/>
            <a:ext cx="6094206" cy="307777"/>
          </a:xfrm>
          <a:prstGeom prst="rect">
            <a:avLst/>
          </a:prstGeom>
          <a:noFill/>
        </p:spPr>
        <p:txBody>
          <a:bodyPr wrap="square">
            <a:spAutoFit/>
          </a:bodyPr>
          <a:lstStyle/>
          <a:p>
            <a:r>
              <a:rPr lang="en-GB"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http://www.laclairiere.be/code/page.php?p=306</a:t>
            </a:r>
            <a:r>
              <a:rPr lang="en-GB"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561165909"/>
              </p:ext>
            </p:extLst>
          </p:nvPr>
        </p:nvGraphicFramePr>
        <p:xfrm>
          <a:off x="1493793" y="1237129"/>
          <a:ext cx="9694160" cy="54541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3185774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680540884"/>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213748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dirty="0"/>
              <a:t>Erasmus+ 2021-1-FR01-KA220-VET-000033251</a:t>
            </a:r>
            <a:endParaRPr dirty="0"/>
          </a:p>
        </p:txBody>
      </p:sp>
      <p:graphicFrame>
        <p:nvGraphicFramePr>
          <p:cNvPr id="6" name="Diagramme 5">
            <a:extLst>
              <a:ext uri="{FF2B5EF4-FFF2-40B4-BE49-F238E27FC236}">
                <a16:creationId xmlns:a16="http://schemas.microsoft.com/office/drawing/2014/main" id="{FF470A92-2380-012E-A4AC-48E8221B7A3C}"/>
              </a:ext>
            </a:extLst>
          </p:cNvPr>
          <p:cNvGraphicFramePr/>
          <p:nvPr>
            <p:extLst>
              <p:ext uri="{D42A27DB-BD31-4B8C-83A1-F6EECF244321}">
                <p14:modId xmlns:p14="http://schemas.microsoft.com/office/powerpoint/2010/main" val="217974806"/>
              </p:ext>
            </p:extLst>
          </p:nvPr>
        </p:nvGraphicFramePr>
        <p:xfrm>
          <a:off x="1493793" y="1136398"/>
          <a:ext cx="9694160" cy="545412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49428547"/>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A157D3C-D3D9-4CA3-AC69-172889BC21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f7f52-ca37-4ad5-a460-7ba203df2864"/>
    <ds:schemaRef ds:uri="7a866126-7c09-4654-844e-0d48a974f4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52B3263-EF49-4234-9689-D9203774EBA0}">
  <ds:schemaRefs>
    <ds:schemaRef ds:uri="7a866126-7c09-4654-844e-0d48a974f41d"/>
    <ds:schemaRef ds:uri="833f7f52-ca37-4ad5-a460-7ba203df2864"/>
    <ds:schemaRef ds:uri="http://schemas.microsoft.com/office/2006/metadata/properties"/>
    <ds:schemaRef ds:uri="http://purl.org/dc/dcmityp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7103</TotalTime>
  <Words>3805</Words>
  <Application>Microsoft Office PowerPoint</Application>
  <PresentationFormat>Grand écran</PresentationFormat>
  <Paragraphs>329</Paragraphs>
  <Slides>22</Slides>
  <Notes>22</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22</vt:i4>
      </vt:variant>
    </vt:vector>
  </HeadingPairs>
  <TitlesOfParts>
    <vt:vector size="27" baseType="lpstr">
      <vt:lpstr>Apple Color Emoji</vt:lpstr>
      <vt:lpstr>Arial</vt:lpstr>
      <vt:lpstr>Calibri</vt:lpstr>
      <vt:lpstr>Calibri Light</vt: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FRANCOIS DELAPLACE</cp:lastModifiedBy>
  <cp:revision>42</cp:revision>
  <dcterms:created xsi:type="dcterms:W3CDTF">2023-11-23T08:37:25Z</dcterms:created>
  <dcterms:modified xsi:type="dcterms:W3CDTF">2024-12-13T08:18:57Z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